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10287000" cx="18288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italic.fntdata"/><Relationship Id="rId16" Type="http://schemas.openxmlformats.org/officeDocument/2006/relationships/slide" Target="slides/slide12.xml"/><Relationship Id="rId38" Type="http://schemas.openxmlformats.org/officeDocument/2006/relationships/font" Target="fonts/Robo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8b4d48277_2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8b4d48277_2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82203d84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82203d84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882203d84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82203d84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88b4d48277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8b4d48277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88b4d48277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8b4d48277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8b4d48277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8b4d48277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88b4d48277_2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8b4d48277_2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82203d84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82203d84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8c923a26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c923a2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88b4d48277_2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88b4d48277_2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8b4d48277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8b4d48277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882203d84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882203d84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89a578795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9a578795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8b4d48277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8b4d48277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89a578795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89a578795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8c923a260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8c923a260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8c923a260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8c923a260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8c923a260b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8c923a260b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887cc944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887cc944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8dc2cbf3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8dc2cbf3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8dc2cbf33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8dc2cbf33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8c923a260b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c923a260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8dc2cbf3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8dc2cbf3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887cc944b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887cc944b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88b4d48277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88b4d48277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8b4d48277_2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8b4d48277_2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88b4d48277_2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8b4d48277_2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9a578795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9a578795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82203d84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82203d84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8b4d48277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8b4d48277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88b4d48277_2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8b4d48277_2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23417" y="1489150"/>
            <a:ext cx="17041200" cy="41052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1" name="Google Shape;11;p2"/>
          <p:cNvSpPr txBox="1"/>
          <p:nvPr>
            <p:ph idx="1" type="subTitle"/>
          </p:nvPr>
        </p:nvSpPr>
        <p:spPr>
          <a:xfrm>
            <a:off x="623400" y="5668250"/>
            <a:ext cx="17041200" cy="1585200"/>
          </a:xfrm>
          <a:prstGeom prst="rect">
            <a:avLst/>
          </a:prstGeom>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46" name="Google Shape;46;p11"/>
          <p:cNvSpPr txBox="1"/>
          <p:nvPr>
            <p:ph idx="1" type="body"/>
          </p:nvPr>
        </p:nvSpPr>
        <p:spPr>
          <a:xfrm>
            <a:off x="623400" y="6304450"/>
            <a:ext cx="17041200" cy="2601600"/>
          </a:xfrm>
          <a:prstGeom prst="rect">
            <a:avLst/>
          </a:prstGeom>
        </p:spPr>
        <p:txBody>
          <a:bodyPr anchorCtr="0" anchor="t" bIns="182850" lIns="182850" spcFirstLastPara="1" rIns="182850" wrap="square" tIns="182850">
            <a:noAutofit/>
          </a:bodyPr>
          <a:lstStyle>
            <a:lvl1pPr indent="-457200" lvl="0" marL="457200" algn="ctr">
              <a:spcBef>
                <a:spcPts val="0"/>
              </a:spcBef>
              <a:spcAft>
                <a:spcPts val="0"/>
              </a:spcAft>
              <a:buSzPts val="3600"/>
              <a:buChar char="●"/>
              <a:defRPr/>
            </a:lvl1pPr>
            <a:lvl2pPr indent="-406400" lvl="1" marL="914400" algn="ctr">
              <a:spcBef>
                <a:spcPts val="3200"/>
              </a:spcBef>
              <a:spcAft>
                <a:spcPts val="0"/>
              </a:spcAft>
              <a:buSzPts val="2800"/>
              <a:buChar char="○"/>
              <a:defRPr/>
            </a:lvl2pPr>
            <a:lvl3pPr indent="-406400" lvl="2" marL="1371600" algn="ctr">
              <a:spcBef>
                <a:spcPts val="3200"/>
              </a:spcBef>
              <a:spcAft>
                <a:spcPts val="0"/>
              </a:spcAft>
              <a:buSzPts val="2800"/>
              <a:buChar char="■"/>
              <a:defRPr/>
            </a:lvl3pPr>
            <a:lvl4pPr indent="-406400" lvl="3" marL="1828800" algn="ctr">
              <a:spcBef>
                <a:spcPts val="3200"/>
              </a:spcBef>
              <a:spcAft>
                <a:spcPts val="0"/>
              </a:spcAft>
              <a:buSzPts val="2800"/>
              <a:buChar char="●"/>
              <a:defRPr/>
            </a:lvl4pPr>
            <a:lvl5pPr indent="-406400" lvl="4" marL="2286000" algn="ctr">
              <a:spcBef>
                <a:spcPts val="3200"/>
              </a:spcBef>
              <a:spcAft>
                <a:spcPts val="0"/>
              </a:spcAft>
              <a:buSzPts val="2800"/>
              <a:buChar char="○"/>
              <a:defRPr/>
            </a:lvl5pPr>
            <a:lvl6pPr indent="-406400" lvl="5" marL="2743200" algn="ctr">
              <a:spcBef>
                <a:spcPts val="3200"/>
              </a:spcBef>
              <a:spcAft>
                <a:spcPts val="0"/>
              </a:spcAft>
              <a:buSzPts val="2800"/>
              <a:buChar char="■"/>
              <a:defRPr/>
            </a:lvl6pPr>
            <a:lvl7pPr indent="-406400" lvl="6" marL="3200400" algn="ctr">
              <a:spcBef>
                <a:spcPts val="3200"/>
              </a:spcBef>
              <a:spcAft>
                <a:spcPts val="0"/>
              </a:spcAft>
              <a:buSzPts val="2800"/>
              <a:buChar char="●"/>
              <a:defRPr/>
            </a:lvl7pPr>
            <a:lvl8pPr indent="-406400" lvl="7" marL="3657600" algn="ctr">
              <a:spcBef>
                <a:spcPts val="3200"/>
              </a:spcBef>
              <a:spcAft>
                <a:spcPts val="0"/>
              </a:spcAft>
              <a:buSzPts val="2800"/>
              <a:buChar char="○"/>
              <a:defRPr/>
            </a:lvl8pPr>
            <a:lvl9pPr indent="-406400" lvl="8" marL="4114800" algn="ctr">
              <a:spcBef>
                <a:spcPts val="3200"/>
              </a:spcBef>
              <a:spcAft>
                <a:spcPts val="3200"/>
              </a:spcAft>
              <a:buSzPts val="2800"/>
              <a:buChar char="■"/>
              <a:defRPr/>
            </a:lvl9pPr>
          </a:lstStyle>
          <a:p/>
        </p:txBody>
      </p:sp>
      <p:sp>
        <p:nvSpPr>
          <p:cNvPr id="47" name="Google Shape;47;p1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623400" y="4301700"/>
            <a:ext cx="17041200" cy="1683600"/>
          </a:xfrm>
          <a:prstGeom prst="rect">
            <a:avLst/>
          </a:prstGeom>
        </p:spPr>
        <p:txBody>
          <a:bodyPr anchorCtr="0" anchor="ctr" bIns="182850" lIns="182850" spcFirstLastPara="1" rIns="182850" wrap="square" tIns="18285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5" name="Google Shape;15;p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 name="Google Shape;18;p4"/>
          <p:cNvSpPr txBox="1"/>
          <p:nvPr>
            <p:ph idx="1" type="body"/>
          </p:nvPr>
        </p:nvSpPr>
        <p:spPr>
          <a:xfrm>
            <a:off x="623400" y="2304950"/>
            <a:ext cx="17041200" cy="6832800"/>
          </a:xfrm>
          <a:prstGeom prst="rect">
            <a:avLst/>
          </a:prstGeom>
        </p:spPr>
        <p:txBody>
          <a:bodyPr anchorCtr="0" anchor="t" bIns="182850" lIns="182850" spcFirstLastPara="1" rIns="182850" wrap="square" tIns="182850">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19" name="Google Shape;19;p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5"/>
          <p:cNvSpPr txBox="1"/>
          <p:nvPr>
            <p:ph idx="1" type="body"/>
          </p:nvPr>
        </p:nvSpPr>
        <p:spPr>
          <a:xfrm>
            <a:off x="623400" y="2304950"/>
            <a:ext cx="7999800" cy="6832800"/>
          </a:xfrm>
          <a:prstGeom prst="rect">
            <a:avLst/>
          </a:prstGeom>
        </p:spPr>
        <p:txBody>
          <a:bodyPr anchorCtr="0" anchor="t" bIns="182850" lIns="182850" spcFirstLastPara="1" rIns="182850" wrap="square" tIns="182850">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23" name="Google Shape;23;p5"/>
          <p:cNvSpPr txBox="1"/>
          <p:nvPr>
            <p:ph idx="2" type="body"/>
          </p:nvPr>
        </p:nvSpPr>
        <p:spPr>
          <a:xfrm>
            <a:off x="9664800" y="2304950"/>
            <a:ext cx="7999800" cy="6832800"/>
          </a:xfrm>
          <a:prstGeom prst="rect">
            <a:avLst/>
          </a:prstGeom>
        </p:spPr>
        <p:txBody>
          <a:bodyPr anchorCtr="0" anchor="t" bIns="182850" lIns="182850" spcFirstLastPara="1" rIns="182850" wrap="square" tIns="182850">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24" name="Google Shape;24;p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623400" y="1111200"/>
            <a:ext cx="5616000" cy="1511400"/>
          </a:xfrm>
          <a:prstGeom prst="rect">
            <a:avLst/>
          </a:prstGeom>
        </p:spPr>
        <p:txBody>
          <a:bodyPr anchorCtr="0" anchor="b" bIns="182850" lIns="182850" spcFirstLastPara="1" rIns="182850" wrap="square" tIns="18285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 type="body"/>
          </p:nvPr>
        </p:nvSpPr>
        <p:spPr>
          <a:xfrm>
            <a:off x="623400" y="2779200"/>
            <a:ext cx="5616000" cy="6358800"/>
          </a:xfrm>
          <a:prstGeom prst="rect">
            <a:avLst/>
          </a:prstGeom>
        </p:spPr>
        <p:txBody>
          <a:bodyPr anchorCtr="0" anchor="t" bIns="182850" lIns="182850" spcFirstLastPara="1" rIns="182850" wrap="square" tIns="182850">
            <a:noAutofit/>
          </a:bodyPr>
          <a:lstStyle>
            <a:lvl1pPr indent="-381000" lvl="0" marL="457200">
              <a:spcBef>
                <a:spcPts val="0"/>
              </a:spcBef>
              <a:spcAft>
                <a:spcPts val="0"/>
              </a:spcAft>
              <a:buSzPts val="2400"/>
              <a:buChar char="●"/>
              <a:defRPr sz="24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31" name="Google Shape;31;p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80500" y="900300"/>
            <a:ext cx="12735600" cy="8181600"/>
          </a:xfrm>
          <a:prstGeom prst="rect">
            <a:avLst/>
          </a:prstGeom>
        </p:spPr>
        <p:txBody>
          <a:bodyPr anchorCtr="0" anchor="ctr" bIns="182850" lIns="182850" spcFirstLastPara="1" rIns="182850" wrap="square" tIns="182850">
            <a:no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34" name="Google Shape;34;p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31000" y="2466350"/>
            <a:ext cx="8090400" cy="29646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38" name="Google Shape;38;p9"/>
          <p:cNvSpPr txBox="1"/>
          <p:nvPr>
            <p:ph idx="1" type="subTitle"/>
          </p:nvPr>
        </p:nvSpPr>
        <p:spPr>
          <a:xfrm>
            <a:off x="531000" y="5606150"/>
            <a:ext cx="8090400" cy="2470200"/>
          </a:xfrm>
          <a:prstGeom prst="rect">
            <a:avLst/>
          </a:prstGeom>
        </p:spPr>
        <p:txBody>
          <a:bodyPr anchorCtr="0" anchor="t" bIns="182850" lIns="182850" spcFirstLastPara="1" rIns="182850" wrap="square" tIns="18285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2" type="body"/>
          </p:nvPr>
        </p:nvSpPr>
        <p:spPr>
          <a:xfrm>
            <a:off x="9879000" y="1448150"/>
            <a:ext cx="7674000" cy="7390200"/>
          </a:xfrm>
          <a:prstGeom prst="rect">
            <a:avLst/>
          </a:prstGeom>
        </p:spPr>
        <p:txBody>
          <a:bodyPr anchorCtr="0" anchor="ctr" bIns="182850" lIns="182850" spcFirstLastPara="1" rIns="182850" wrap="square" tIns="182850">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40" name="Google Shape;40;p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623400" y="8461150"/>
            <a:ext cx="11997600" cy="1210200"/>
          </a:xfrm>
          <a:prstGeom prst="rect">
            <a:avLst/>
          </a:prstGeom>
        </p:spPr>
        <p:txBody>
          <a:bodyPr anchorCtr="0" anchor="ctr" bIns="182850" lIns="182850" spcFirstLastPara="1" rIns="182850" wrap="square" tIns="182850">
            <a:noAutofit/>
          </a:bodyPr>
          <a:lstStyle>
            <a:lvl1pPr indent="-228600" lvl="0" marL="457200">
              <a:lnSpc>
                <a:spcPct val="100000"/>
              </a:lnSpc>
              <a:spcBef>
                <a:spcPts val="0"/>
              </a:spcBef>
              <a:spcAft>
                <a:spcPts val="0"/>
              </a:spcAft>
              <a:buSzPts val="3600"/>
              <a:buNone/>
              <a:defRPr/>
            </a:lvl1pPr>
          </a:lstStyle>
          <a:p/>
        </p:txBody>
      </p:sp>
      <p:sp>
        <p:nvSpPr>
          <p:cNvPr id="43" name="Google Shape;43;p1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3200"/>
              </a:spcBef>
              <a:spcAft>
                <a:spcPts val="0"/>
              </a:spcAft>
              <a:buClr>
                <a:schemeClr val="dk2"/>
              </a:buClr>
              <a:buSzPts val="2800"/>
              <a:buChar char="○"/>
              <a:defRPr sz="2800">
                <a:solidFill>
                  <a:schemeClr val="dk2"/>
                </a:solidFill>
              </a:defRPr>
            </a:lvl2pPr>
            <a:lvl3pPr indent="-406400" lvl="2" marL="1371600">
              <a:lnSpc>
                <a:spcPct val="115000"/>
              </a:lnSpc>
              <a:spcBef>
                <a:spcPts val="3200"/>
              </a:spcBef>
              <a:spcAft>
                <a:spcPts val="0"/>
              </a:spcAft>
              <a:buClr>
                <a:schemeClr val="dk2"/>
              </a:buClr>
              <a:buSzPts val="2800"/>
              <a:buChar char="■"/>
              <a:defRPr sz="2800">
                <a:solidFill>
                  <a:schemeClr val="dk2"/>
                </a:solidFill>
              </a:defRPr>
            </a:lvl3pPr>
            <a:lvl4pPr indent="-406400" lvl="3" marL="1828800">
              <a:lnSpc>
                <a:spcPct val="115000"/>
              </a:lnSpc>
              <a:spcBef>
                <a:spcPts val="3200"/>
              </a:spcBef>
              <a:spcAft>
                <a:spcPts val="0"/>
              </a:spcAft>
              <a:buClr>
                <a:schemeClr val="dk2"/>
              </a:buClr>
              <a:buSzPts val="2800"/>
              <a:buChar char="●"/>
              <a:defRPr sz="2800">
                <a:solidFill>
                  <a:schemeClr val="dk2"/>
                </a:solidFill>
              </a:defRPr>
            </a:lvl4pPr>
            <a:lvl5pPr indent="-406400" lvl="4" marL="2286000">
              <a:lnSpc>
                <a:spcPct val="115000"/>
              </a:lnSpc>
              <a:spcBef>
                <a:spcPts val="3200"/>
              </a:spcBef>
              <a:spcAft>
                <a:spcPts val="0"/>
              </a:spcAft>
              <a:buClr>
                <a:schemeClr val="dk2"/>
              </a:buClr>
              <a:buSzPts val="2800"/>
              <a:buChar char="○"/>
              <a:defRPr sz="2800">
                <a:solidFill>
                  <a:schemeClr val="dk2"/>
                </a:solidFill>
              </a:defRPr>
            </a:lvl5pPr>
            <a:lvl6pPr indent="-406400" lvl="5" marL="2743200">
              <a:lnSpc>
                <a:spcPct val="115000"/>
              </a:lnSpc>
              <a:spcBef>
                <a:spcPts val="3200"/>
              </a:spcBef>
              <a:spcAft>
                <a:spcPts val="0"/>
              </a:spcAft>
              <a:buClr>
                <a:schemeClr val="dk2"/>
              </a:buClr>
              <a:buSzPts val="2800"/>
              <a:buChar char="■"/>
              <a:defRPr sz="2800">
                <a:solidFill>
                  <a:schemeClr val="dk2"/>
                </a:solidFill>
              </a:defRPr>
            </a:lvl6pPr>
            <a:lvl7pPr indent="-406400" lvl="6" marL="3200400">
              <a:lnSpc>
                <a:spcPct val="115000"/>
              </a:lnSpc>
              <a:spcBef>
                <a:spcPts val="3200"/>
              </a:spcBef>
              <a:spcAft>
                <a:spcPts val="0"/>
              </a:spcAft>
              <a:buClr>
                <a:schemeClr val="dk2"/>
              </a:buClr>
              <a:buSzPts val="2800"/>
              <a:buChar char="●"/>
              <a:defRPr sz="2800">
                <a:solidFill>
                  <a:schemeClr val="dk2"/>
                </a:solidFill>
              </a:defRPr>
            </a:lvl7pPr>
            <a:lvl8pPr indent="-406400" lvl="7" marL="3657600">
              <a:lnSpc>
                <a:spcPct val="115000"/>
              </a:lnSpc>
              <a:spcBef>
                <a:spcPts val="3200"/>
              </a:spcBef>
              <a:spcAft>
                <a:spcPts val="0"/>
              </a:spcAft>
              <a:buClr>
                <a:schemeClr val="dk2"/>
              </a:buClr>
              <a:buSzPts val="2800"/>
              <a:buChar char="○"/>
              <a:defRPr sz="2800">
                <a:solidFill>
                  <a:schemeClr val="dk2"/>
                </a:solidFill>
              </a:defRPr>
            </a:lvl8pPr>
            <a:lvl9pPr indent="-406400" lvl="8" marL="4114800">
              <a:lnSpc>
                <a:spcPct val="115000"/>
              </a:lnSpc>
              <a:spcBef>
                <a:spcPts val="3200"/>
              </a:spcBef>
              <a:spcAft>
                <a:spcPts val="3200"/>
              </a:spcAft>
              <a:buClr>
                <a:schemeClr val="dk2"/>
              </a:buClr>
              <a:buSzPts val="2800"/>
              <a:buChar char="■"/>
              <a:defRPr sz="2800">
                <a:solidFill>
                  <a:schemeClr val="dk2"/>
                </a:solidFil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invis.io/7XOSWGUH9B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invis.io/7XOSWGUH9B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invis.io/7XOSWGUH9B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4664523"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6219364"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7774204"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9329045"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0883886"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12438727"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3993568"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15548409"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17103250" y="18803"/>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3109682"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1554841"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0" y="0"/>
            <a:ext cx="1184700" cy="10268100"/>
          </a:xfrm>
          <a:prstGeom prst="rect">
            <a:avLst/>
          </a:prstGeom>
          <a:solidFill>
            <a:srgbClr val="DC7CA9">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nvSpPr>
        <p:spPr>
          <a:xfrm>
            <a:off x="10883875" y="8873475"/>
            <a:ext cx="58494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(12 column grid) Delete slide before presenting</a:t>
            </a:r>
            <a:endParaRPr sz="1600"/>
          </a:p>
          <a:p>
            <a:pPr indent="0" lvl="0" marL="0" rtl="0" algn="l">
              <a:spcBef>
                <a:spcPts val="0"/>
              </a:spcBef>
              <a:spcAft>
                <a:spcPts val="0"/>
              </a:spcAft>
              <a:buNone/>
            </a:pPr>
            <a:r>
              <a:rPr lang="en" sz="1600"/>
              <a:t>For more on colours, typography and grid see here </a:t>
            </a:r>
            <a:r>
              <a:rPr lang="en" sz="1600" u="sng">
                <a:solidFill>
                  <a:schemeClr val="hlink"/>
                </a:solidFill>
                <a:hlinkClick r:id="rId3"/>
              </a:rPr>
              <a:t>https://invis.io/7XOSWGUH9B3</a:t>
            </a:r>
            <a:endParaRPr sz="1600"/>
          </a:p>
          <a:p>
            <a:pPr indent="0" lvl="0" marL="0" rtl="0" algn="l">
              <a:spcBef>
                <a:spcPts val="0"/>
              </a:spcBef>
              <a:spcAft>
                <a:spcPts val="0"/>
              </a:spcAft>
              <a:buNone/>
            </a:pPr>
            <a:r>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46" name="Shape 146"/>
        <p:cNvGrpSpPr/>
        <p:nvPr/>
      </p:nvGrpSpPr>
      <p:grpSpPr>
        <a:xfrm>
          <a:off x="0" y="0"/>
          <a:ext cx="0" cy="0"/>
          <a:chOff x="0" y="0"/>
          <a:chExt cx="0" cy="0"/>
        </a:xfrm>
      </p:grpSpPr>
      <p:sp>
        <p:nvSpPr>
          <p:cNvPr id="147" name="Google Shape;147;p22"/>
          <p:cNvSpPr/>
          <p:nvPr/>
        </p:nvSpPr>
        <p:spPr>
          <a:xfrm>
            <a:off x="-87925" y="-46900"/>
            <a:ext cx="18375900" cy="10410000"/>
          </a:xfrm>
          <a:prstGeom prst="rect">
            <a:avLst/>
          </a:prstGeom>
          <a:gradFill>
            <a:gsLst>
              <a:gs pos="0">
                <a:srgbClr val="A01858"/>
              </a:gs>
              <a:gs pos="100000">
                <a:srgbClr val="C81E6E"/>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txBox="1"/>
          <p:nvPr/>
        </p:nvSpPr>
        <p:spPr>
          <a:xfrm>
            <a:off x="1511400" y="2196900"/>
            <a:ext cx="1228200" cy="918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0">
                <a:solidFill>
                  <a:srgbClr val="DC7CA9"/>
                </a:solidFill>
              </a:rPr>
              <a:t>“</a:t>
            </a:r>
            <a:endParaRPr sz="24000">
              <a:solidFill>
                <a:srgbClr val="DC7CA9"/>
              </a:solidFill>
            </a:endParaRPr>
          </a:p>
        </p:txBody>
      </p:sp>
      <p:sp>
        <p:nvSpPr>
          <p:cNvPr id="149" name="Google Shape;149;p22"/>
          <p:cNvSpPr txBox="1"/>
          <p:nvPr/>
        </p:nvSpPr>
        <p:spPr>
          <a:xfrm>
            <a:off x="3109700" y="3114900"/>
            <a:ext cx="10513800" cy="37686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FFFFFF"/>
                </a:solidFill>
              </a:rPr>
              <a:t>Quote text - Lorem ipsum dolor sit amet, consectetur adipiscing elit, sed do eiusmod tempor incididunt</a:t>
            </a:r>
            <a:endParaRPr b="1" sz="5700">
              <a:solidFill>
                <a:srgbClr val="FFFFFF"/>
              </a:solidFill>
            </a:endParaRPr>
          </a:p>
        </p:txBody>
      </p:sp>
      <p:sp>
        <p:nvSpPr>
          <p:cNvPr id="150" name="Google Shape;150;p22"/>
          <p:cNvSpPr txBox="1"/>
          <p:nvPr/>
        </p:nvSpPr>
        <p:spPr>
          <a:xfrm>
            <a:off x="3093600" y="6900050"/>
            <a:ext cx="10650000" cy="1242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3200">
                <a:solidFill>
                  <a:schemeClr val="lt1"/>
                </a:solidFill>
              </a:rPr>
              <a:t>Author Name</a:t>
            </a:r>
            <a:endParaRPr sz="3200">
              <a:solidFill>
                <a:schemeClr val="lt1"/>
              </a:solidFill>
            </a:endParaRPr>
          </a:p>
        </p:txBody>
      </p:sp>
      <p:pic>
        <p:nvPicPr>
          <p:cNvPr id="151" name="Google Shape;151;p22"/>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55" name="Shape 155"/>
        <p:cNvGrpSpPr/>
        <p:nvPr/>
      </p:nvGrpSpPr>
      <p:grpSpPr>
        <a:xfrm>
          <a:off x="0" y="0"/>
          <a:ext cx="0" cy="0"/>
          <a:chOff x="0" y="0"/>
          <a:chExt cx="0" cy="0"/>
        </a:xfrm>
      </p:grpSpPr>
      <p:sp>
        <p:nvSpPr>
          <p:cNvPr id="156" name="Google Shape;156;p23"/>
          <p:cNvSpPr/>
          <p:nvPr/>
        </p:nvSpPr>
        <p:spPr>
          <a:xfrm>
            <a:off x="-87925" y="-46900"/>
            <a:ext cx="18375900" cy="10410000"/>
          </a:xfrm>
          <a:prstGeom prst="rect">
            <a:avLst/>
          </a:prstGeom>
          <a:gradFill>
            <a:gsLst>
              <a:gs pos="0">
                <a:srgbClr val="A01858"/>
              </a:gs>
              <a:gs pos="100000">
                <a:srgbClr val="C81E6E"/>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txBox="1"/>
          <p:nvPr/>
        </p:nvSpPr>
        <p:spPr>
          <a:xfrm>
            <a:off x="1569600" y="2689500"/>
            <a:ext cx="10499100" cy="37929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FFFFFF"/>
                </a:solidFill>
              </a:rPr>
              <a:t>Pull out text -</a:t>
            </a:r>
            <a:r>
              <a:rPr b="1" lang="en" sz="5700">
                <a:solidFill>
                  <a:srgbClr val="FFFFFF"/>
                </a:solidFill>
              </a:rPr>
              <a:t> dolor sit amet, consectetur adipiscing elit, sed do eiusmod tempor incididunt ut labore et dolore magna aliqua.</a:t>
            </a:r>
            <a:endParaRPr b="1" sz="5700">
              <a:solidFill>
                <a:srgbClr val="FFFFFF"/>
              </a:solidFill>
            </a:endParaRPr>
          </a:p>
        </p:txBody>
      </p:sp>
      <p:pic>
        <p:nvPicPr>
          <p:cNvPr id="158" name="Google Shape;158;p23"/>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2" name="Shape 162"/>
        <p:cNvGrpSpPr/>
        <p:nvPr/>
      </p:nvGrpSpPr>
      <p:grpSpPr>
        <a:xfrm>
          <a:off x="0" y="0"/>
          <a:ext cx="0" cy="0"/>
          <a:chOff x="0" y="0"/>
          <a:chExt cx="0" cy="0"/>
        </a:xfrm>
      </p:grpSpPr>
      <p:sp>
        <p:nvSpPr>
          <p:cNvPr id="163" name="Google Shape;163;p24"/>
          <p:cNvSpPr txBox="1"/>
          <p:nvPr/>
        </p:nvSpPr>
        <p:spPr>
          <a:xfrm>
            <a:off x="1569600" y="1546500"/>
            <a:ext cx="10499100" cy="58224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6400">
                <a:solidFill>
                  <a:srgbClr val="C81E6E"/>
                </a:solidFill>
              </a:rPr>
              <a:t>Pull out text - </a:t>
            </a:r>
            <a:r>
              <a:rPr b="1" lang="en" sz="6400">
                <a:solidFill>
                  <a:srgbClr val="C81E6E"/>
                </a:solidFill>
              </a:rPr>
              <a:t>Lorem ipsum dolor sit amet, consectetur adipiscing elit, sed do eiusmod tempor incididunt ut labore et dolore magna aliqua.</a:t>
            </a:r>
            <a:endParaRPr b="1" sz="6400">
              <a:solidFill>
                <a:srgbClr val="C81E6E"/>
              </a:solidFill>
            </a:endParaRPr>
          </a:p>
        </p:txBody>
      </p:sp>
      <p:pic>
        <p:nvPicPr>
          <p:cNvPr id="164" name="Google Shape;164;p24"/>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68" name="Shape 168"/>
        <p:cNvGrpSpPr/>
        <p:nvPr/>
      </p:nvGrpSpPr>
      <p:grpSpPr>
        <a:xfrm>
          <a:off x="0" y="0"/>
          <a:ext cx="0" cy="0"/>
          <a:chOff x="0" y="0"/>
          <a:chExt cx="0" cy="0"/>
        </a:xfrm>
      </p:grpSpPr>
      <p:sp>
        <p:nvSpPr>
          <p:cNvPr id="169" name="Google Shape;169;p25"/>
          <p:cNvSpPr/>
          <p:nvPr/>
        </p:nvSpPr>
        <p:spPr>
          <a:xfrm>
            <a:off x="-87925" y="-46900"/>
            <a:ext cx="18375900" cy="10410000"/>
          </a:xfrm>
          <a:prstGeom prst="rect">
            <a:avLst/>
          </a:prstGeom>
          <a:gradFill>
            <a:gsLst>
              <a:gs pos="0">
                <a:srgbClr val="A01858"/>
              </a:gs>
              <a:gs pos="100000">
                <a:srgbClr val="C81E6E"/>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txBox="1"/>
          <p:nvPr/>
        </p:nvSpPr>
        <p:spPr>
          <a:xfrm>
            <a:off x="3091925" y="2493200"/>
            <a:ext cx="58671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chemeClr val="lt1"/>
                </a:solidFill>
              </a:rPr>
              <a:t>Quarter One</a:t>
            </a:r>
            <a:endParaRPr b="1" sz="3200">
              <a:solidFill>
                <a:schemeClr val="lt1"/>
              </a:solidFill>
            </a:endParaRPr>
          </a:p>
        </p:txBody>
      </p:sp>
      <p:sp>
        <p:nvSpPr>
          <p:cNvPr id="171" name="Google Shape;171;p25"/>
          <p:cNvSpPr txBox="1"/>
          <p:nvPr/>
        </p:nvSpPr>
        <p:spPr>
          <a:xfrm>
            <a:off x="3091925" y="3221250"/>
            <a:ext cx="5867100" cy="1486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lt1"/>
                </a:solidFill>
              </a:rPr>
              <a:t>Quis autem vel eum iure reprehenderit qui in ea voluptate velit esse quam nihil molestiae consequatur.</a:t>
            </a:r>
            <a:endParaRPr sz="2400">
              <a:solidFill>
                <a:schemeClr val="lt1"/>
              </a:solidFill>
            </a:endParaRPr>
          </a:p>
        </p:txBody>
      </p:sp>
      <p:sp>
        <p:nvSpPr>
          <p:cNvPr id="172" name="Google Shape;172;p25"/>
          <p:cNvSpPr txBox="1"/>
          <p:nvPr/>
        </p:nvSpPr>
        <p:spPr>
          <a:xfrm>
            <a:off x="3091925" y="6659850"/>
            <a:ext cx="58671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chemeClr val="lt1"/>
                </a:solidFill>
              </a:rPr>
              <a:t>Quarter Three</a:t>
            </a:r>
            <a:endParaRPr b="1" sz="3200">
              <a:solidFill>
                <a:schemeClr val="lt1"/>
              </a:solidFill>
            </a:endParaRPr>
          </a:p>
        </p:txBody>
      </p:sp>
      <p:sp>
        <p:nvSpPr>
          <p:cNvPr id="173" name="Google Shape;173;p25"/>
          <p:cNvSpPr txBox="1"/>
          <p:nvPr/>
        </p:nvSpPr>
        <p:spPr>
          <a:xfrm>
            <a:off x="3091925" y="7387900"/>
            <a:ext cx="5867100" cy="1401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lt1"/>
                </a:solidFill>
              </a:rPr>
              <a:t>Quis autem vel eum iure reprehenderit qui in ea voluptate velit esse quam nihil molestiae consequatur.</a:t>
            </a:r>
            <a:endParaRPr sz="2400">
              <a:solidFill>
                <a:schemeClr val="lt1"/>
              </a:solidFill>
            </a:endParaRPr>
          </a:p>
        </p:txBody>
      </p:sp>
      <p:pic>
        <p:nvPicPr>
          <p:cNvPr id="174" name="Google Shape;174;p25"/>
          <p:cNvPicPr preferRelativeResize="0"/>
          <p:nvPr/>
        </p:nvPicPr>
        <p:blipFill>
          <a:blip r:embed="rId3">
            <a:alphaModFix/>
          </a:blip>
          <a:stretch>
            <a:fillRect/>
          </a:stretch>
        </p:blipFill>
        <p:spPr>
          <a:xfrm>
            <a:off x="3244325" y="1467053"/>
            <a:ext cx="880425" cy="942209"/>
          </a:xfrm>
          <a:prstGeom prst="rect">
            <a:avLst/>
          </a:prstGeom>
          <a:noFill/>
          <a:ln>
            <a:noFill/>
          </a:ln>
        </p:spPr>
      </p:pic>
      <p:sp>
        <p:nvSpPr>
          <p:cNvPr id="175" name="Google Shape;175;p25"/>
          <p:cNvSpPr txBox="1"/>
          <p:nvPr/>
        </p:nvSpPr>
        <p:spPr>
          <a:xfrm>
            <a:off x="9312700" y="2493200"/>
            <a:ext cx="5789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chemeClr val="lt1"/>
                </a:solidFill>
              </a:rPr>
              <a:t>Quarter Two</a:t>
            </a:r>
            <a:endParaRPr b="1" sz="3200">
              <a:solidFill>
                <a:schemeClr val="lt1"/>
              </a:solidFill>
            </a:endParaRPr>
          </a:p>
        </p:txBody>
      </p:sp>
      <p:sp>
        <p:nvSpPr>
          <p:cNvPr id="176" name="Google Shape;176;p25"/>
          <p:cNvSpPr txBox="1"/>
          <p:nvPr/>
        </p:nvSpPr>
        <p:spPr>
          <a:xfrm>
            <a:off x="9312700" y="3221250"/>
            <a:ext cx="5789400" cy="1401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lt1"/>
                </a:solidFill>
              </a:rPr>
              <a:t>Quis autem vel eum iure reprehenderit qui in ea voluptate velit esse quam nihil molestiae consequatur.</a:t>
            </a:r>
            <a:endParaRPr sz="2400">
              <a:solidFill>
                <a:schemeClr val="lt1"/>
              </a:solidFill>
            </a:endParaRPr>
          </a:p>
        </p:txBody>
      </p:sp>
      <p:sp>
        <p:nvSpPr>
          <p:cNvPr id="177" name="Google Shape;177;p25"/>
          <p:cNvSpPr txBox="1"/>
          <p:nvPr/>
        </p:nvSpPr>
        <p:spPr>
          <a:xfrm>
            <a:off x="9312700" y="6659850"/>
            <a:ext cx="5789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chemeClr val="lt1"/>
                </a:solidFill>
              </a:rPr>
              <a:t>Quarter Four</a:t>
            </a:r>
            <a:endParaRPr b="1" sz="3200">
              <a:solidFill>
                <a:schemeClr val="lt1"/>
              </a:solidFill>
            </a:endParaRPr>
          </a:p>
        </p:txBody>
      </p:sp>
      <p:sp>
        <p:nvSpPr>
          <p:cNvPr id="178" name="Google Shape;178;p25"/>
          <p:cNvSpPr txBox="1"/>
          <p:nvPr/>
        </p:nvSpPr>
        <p:spPr>
          <a:xfrm>
            <a:off x="9312700" y="7387900"/>
            <a:ext cx="5789400" cy="1401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lt1"/>
                </a:solidFill>
              </a:rPr>
              <a:t>Quis autem vel eum iure reprehenderit qui in ea voluptate velit esse quam nihil molestiae consequatur.</a:t>
            </a:r>
            <a:endParaRPr sz="2400">
              <a:solidFill>
                <a:schemeClr val="lt1"/>
              </a:solidFill>
            </a:endParaRPr>
          </a:p>
        </p:txBody>
      </p:sp>
      <p:pic>
        <p:nvPicPr>
          <p:cNvPr id="179" name="Google Shape;179;p25"/>
          <p:cNvPicPr preferRelativeResize="0"/>
          <p:nvPr/>
        </p:nvPicPr>
        <p:blipFill rotWithShape="1">
          <a:blip r:embed="rId4">
            <a:alphaModFix/>
          </a:blip>
          <a:srcRect b="17864" l="0" r="0" t="0"/>
          <a:stretch/>
        </p:blipFill>
        <p:spPr>
          <a:xfrm>
            <a:off x="16468150" y="9043300"/>
            <a:ext cx="1174700" cy="783950"/>
          </a:xfrm>
          <a:prstGeom prst="rect">
            <a:avLst/>
          </a:prstGeom>
          <a:noFill/>
          <a:ln>
            <a:noFill/>
          </a:ln>
        </p:spPr>
      </p:pic>
      <p:pic>
        <p:nvPicPr>
          <p:cNvPr id="180" name="Google Shape;180;p25"/>
          <p:cNvPicPr preferRelativeResize="0"/>
          <p:nvPr/>
        </p:nvPicPr>
        <p:blipFill>
          <a:blip r:embed="rId3">
            <a:alphaModFix/>
          </a:blip>
          <a:stretch>
            <a:fillRect/>
          </a:stretch>
        </p:blipFill>
        <p:spPr>
          <a:xfrm>
            <a:off x="9491613" y="1479678"/>
            <a:ext cx="880425" cy="942209"/>
          </a:xfrm>
          <a:prstGeom prst="rect">
            <a:avLst/>
          </a:prstGeom>
          <a:noFill/>
          <a:ln>
            <a:noFill/>
          </a:ln>
        </p:spPr>
      </p:pic>
      <p:pic>
        <p:nvPicPr>
          <p:cNvPr id="181" name="Google Shape;181;p25"/>
          <p:cNvPicPr preferRelativeResize="0"/>
          <p:nvPr/>
        </p:nvPicPr>
        <p:blipFill>
          <a:blip r:embed="rId3">
            <a:alphaModFix/>
          </a:blip>
          <a:stretch>
            <a:fillRect/>
          </a:stretch>
        </p:blipFill>
        <p:spPr>
          <a:xfrm>
            <a:off x="3270838" y="5641428"/>
            <a:ext cx="880425" cy="942209"/>
          </a:xfrm>
          <a:prstGeom prst="rect">
            <a:avLst/>
          </a:prstGeom>
          <a:noFill/>
          <a:ln>
            <a:noFill/>
          </a:ln>
        </p:spPr>
      </p:pic>
      <p:pic>
        <p:nvPicPr>
          <p:cNvPr id="182" name="Google Shape;182;p25"/>
          <p:cNvPicPr preferRelativeResize="0"/>
          <p:nvPr/>
        </p:nvPicPr>
        <p:blipFill>
          <a:blip r:embed="rId3">
            <a:alphaModFix/>
          </a:blip>
          <a:stretch>
            <a:fillRect/>
          </a:stretch>
        </p:blipFill>
        <p:spPr>
          <a:xfrm>
            <a:off x="9491600" y="5641428"/>
            <a:ext cx="880425" cy="9422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6" name="Shape 186"/>
        <p:cNvGrpSpPr/>
        <p:nvPr/>
      </p:nvGrpSpPr>
      <p:grpSpPr>
        <a:xfrm>
          <a:off x="0" y="0"/>
          <a:ext cx="0" cy="0"/>
          <a:chOff x="0" y="0"/>
          <a:chExt cx="0" cy="0"/>
        </a:xfrm>
      </p:grpSpPr>
      <p:pic>
        <p:nvPicPr>
          <p:cNvPr id="187" name="Google Shape;187;p26"/>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
        <p:nvSpPr>
          <p:cNvPr id="188" name="Google Shape;188;p26"/>
          <p:cNvSpPr txBox="1"/>
          <p:nvPr/>
        </p:nvSpPr>
        <p:spPr>
          <a:xfrm>
            <a:off x="3091925" y="2493200"/>
            <a:ext cx="58671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Quarter One</a:t>
            </a:r>
            <a:endParaRPr b="1" sz="3200">
              <a:solidFill>
                <a:srgbClr val="C81E6E"/>
              </a:solidFill>
            </a:endParaRPr>
          </a:p>
        </p:txBody>
      </p:sp>
      <p:sp>
        <p:nvSpPr>
          <p:cNvPr id="189" name="Google Shape;189;p26"/>
          <p:cNvSpPr txBox="1"/>
          <p:nvPr/>
        </p:nvSpPr>
        <p:spPr>
          <a:xfrm>
            <a:off x="3091925" y="3221250"/>
            <a:ext cx="5867100" cy="1486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ea voluptate velit esse quam nihil molestiae consequatur.</a:t>
            </a:r>
            <a:endParaRPr sz="2400">
              <a:solidFill>
                <a:srgbClr val="434343"/>
              </a:solidFill>
            </a:endParaRPr>
          </a:p>
        </p:txBody>
      </p:sp>
      <p:sp>
        <p:nvSpPr>
          <p:cNvPr id="190" name="Google Shape;190;p26"/>
          <p:cNvSpPr txBox="1"/>
          <p:nvPr/>
        </p:nvSpPr>
        <p:spPr>
          <a:xfrm>
            <a:off x="3091925" y="6659850"/>
            <a:ext cx="58671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Quarter Three</a:t>
            </a:r>
            <a:endParaRPr b="1" sz="3200">
              <a:solidFill>
                <a:srgbClr val="C81E6E"/>
              </a:solidFill>
            </a:endParaRPr>
          </a:p>
        </p:txBody>
      </p:sp>
      <p:sp>
        <p:nvSpPr>
          <p:cNvPr id="191" name="Google Shape;191;p26"/>
          <p:cNvSpPr txBox="1"/>
          <p:nvPr/>
        </p:nvSpPr>
        <p:spPr>
          <a:xfrm>
            <a:off x="3091925" y="7387900"/>
            <a:ext cx="5867100" cy="1401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ea voluptate velit esse quam nihil molestiae consequatur.</a:t>
            </a:r>
            <a:endParaRPr sz="2400">
              <a:solidFill>
                <a:srgbClr val="434343"/>
              </a:solidFill>
            </a:endParaRPr>
          </a:p>
        </p:txBody>
      </p:sp>
      <p:sp>
        <p:nvSpPr>
          <p:cNvPr id="192" name="Google Shape;192;p26"/>
          <p:cNvSpPr txBox="1"/>
          <p:nvPr/>
        </p:nvSpPr>
        <p:spPr>
          <a:xfrm>
            <a:off x="9312700" y="2493200"/>
            <a:ext cx="5789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Quarter Two</a:t>
            </a:r>
            <a:endParaRPr b="1" sz="3200">
              <a:solidFill>
                <a:srgbClr val="C81E6E"/>
              </a:solidFill>
            </a:endParaRPr>
          </a:p>
        </p:txBody>
      </p:sp>
      <p:sp>
        <p:nvSpPr>
          <p:cNvPr id="193" name="Google Shape;193;p26"/>
          <p:cNvSpPr txBox="1"/>
          <p:nvPr/>
        </p:nvSpPr>
        <p:spPr>
          <a:xfrm>
            <a:off x="9312700" y="3221250"/>
            <a:ext cx="5789400" cy="1401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ea voluptate velit esse quam nihil molestiae consequatur.</a:t>
            </a:r>
            <a:endParaRPr sz="2400">
              <a:solidFill>
                <a:srgbClr val="434343"/>
              </a:solidFill>
            </a:endParaRPr>
          </a:p>
        </p:txBody>
      </p:sp>
      <p:sp>
        <p:nvSpPr>
          <p:cNvPr id="194" name="Google Shape;194;p26"/>
          <p:cNvSpPr txBox="1"/>
          <p:nvPr/>
        </p:nvSpPr>
        <p:spPr>
          <a:xfrm>
            <a:off x="9312700" y="6659850"/>
            <a:ext cx="5789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Quarter Four</a:t>
            </a:r>
            <a:endParaRPr b="1" sz="3200">
              <a:solidFill>
                <a:srgbClr val="C81E6E"/>
              </a:solidFill>
            </a:endParaRPr>
          </a:p>
        </p:txBody>
      </p:sp>
      <p:sp>
        <p:nvSpPr>
          <p:cNvPr id="195" name="Google Shape;195;p26"/>
          <p:cNvSpPr txBox="1"/>
          <p:nvPr/>
        </p:nvSpPr>
        <p:spPr>
          <a:xfrm>
            <a:off x="9312700" y="7387900"/>
            <a:ext cx="5789400" cy="1401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ea voluptate velit esse quam nihil molestiae consequatur.</a:t>
            </a:r>
            <a:endParaRPr sz="2400">
              <a:solidFill>
                <a:srgbClr val="434343"/>
              </a:solidFill>
            </a:endParaRPr>
          </a:p>
        </p:txBody>
      </p:sp>
      <p:pic>
        <p:nvPicPr>
          <p:cNvPr id="196" name="Google Shape;196;p26"/>
          <p:cNvPicPr preferRelativeResize="0"/>
          <p:nvPr/>
        </p:nvPicPr>
        <p:blipFill>
          <a:blip r:embed="rId4">
            <a:alphaModFix/>
          </a:blip>
          <a:stretch>
            <a:fillRect/>
          </a:stretch>
        </p:blipFill>
        <p:spPr>
          <a:xfrm>
            <a:off x="3270838" y="1468850"/>
            <a:ext cx="880425" cy="957675"/>
          </a:xfrm>
          <a:prstGeom prst="rect">
            <a:avLst/>
          </a:prstGeom>
          <a:noFill/>
          <a:ln>
            <a:noFill/>
          </a:ln>
        </p:spPr>
      </p:pic>
      <p:pic>
        <p:nvPicPr>
          <p:cNvPr id="197" name="Google Shape;197;p26"/>
          <p:cNvPicPr preferRelativeResize="0"/>
          <p:nvPr/>
        </p:nvPicPr>
        <p:blipFill>
          <a:blip r:embed="rId4">
            <a:alphaModFix/>
          </a:blip>
          <a:stretch>
            <a:fillRect/>
          </a:stretch>
        </p:blipFill>
        <p:spPr>
          <a:xfrm>
            <a:off x="9491600" y="1457875"/>
            <a:ext cx="880425" cy="957675"/>
          </a:xfrm>
          <a:prstGeom prst="rect">
            <a:avLst/>
          </a:prstGeom>
          <a:noFill/>
          <a:ln>
            <a:noFill/>
          </a:ln>
        </p:spPr>
      </p:pic>
      <p:pic>
        <p:nvPicPr>
          <p:cNvPr id="198" name="Google Shape;198;p26"/>
          <p:cNvPicPr preferRelativeResize="0"/>
          <p:nvPr/>
        </p:nvPicPr>
        <p:blipFill>
          <a:blip r:embed="rId4">
            <a:alphaModFix/>
          </a:blip>
          <a:stretch>
            <a:fillRect/>
          </a:stretch>
        </p:blipFill>
        <p:spPr>
          <a:xfrm>
            <a:off x="3270838" y="5637950"/>
            <a:ext cx="880425" cy="957675"/>
          </a:xfrm>
          <a:prstGeom prst="rect">
            <a:avLst/>
          </a:prstGeom>
          <a:noFill/>
          <a:ln>
            <a:noFill/>
          </a:ln>
        </p:spPr>
      </p:pic>
      <p:pic>
        <p:nvPicPr>
          <p:cNvPr id="199" name="Google Shape;199;p26"/>
          <p:cNvPicPr preferRelativeResize="0"/>
          <p:nvPr/>
        </p:nvPicPr>
        <p:blipFill>
          <a:blip r:embed="rId4">
            <a:alphaModFix/>
          </a:blip>
          <a:stretch>
            <a:fillRect/>
          </a:stretch>
        </p:blipFill>
        <p:spPr>
          <a:xfrm>
            <a:off x="9491588" y="5637950"/>
            <a:ext cx="880425" cy="957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03" name="Shape 203"/>
        <p:cNvGrpSpPr/>
        <p:nvPr/>
      </p:nvGrpSpPr>
      <p:grpSpPr>
        <a:xfrm>
          <a:off x="0" y="0"/>
          <a:ext cx="0" cy="0"/>
          <a:chOff x="0" y="0"/>
          <a:chExt cx="0" cy="0"/>
        </a:xfrm>
      </p:grpSpPr>
      <p:sp>
        <p:nvSpPr>
          <p:cNvPr id="204" name="Google Shape;204;p27"/>
          <p:cNvSpPr/>
          <p:nvPr/>
        </p:nvSpPr>
        <p:spPr>
          <a:xfrm>
            <a:off x="-87925" y="-46900"/>
            <a:ext cx="18375900" cy="10410000"/>
          </a:xfrm>
          <a:prstGeom prst="rect">
            <a:avLst/>
          </a:prstGeom>
          <a:gradFill>
            <a:gsLst>
              <a:gs pos="0">
                <a:srgbClr val="A01858"/>
              </a:gs>
              <a:gs pos="100000">
                <a:srgbClr val="C81E6E"/>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27"/>
          <p:cNvGrpSpPr/>
          <p:nvPr/>
        </p:nvGrpSpPr>
        <p:grpSpPr>
          <a:xfrm>
            <a:off x="1577950" y="4704225"/>
            <a:ext cx="4271400" cy="1889950"/>
            <a:chOff x="1577950" y="4704225"/>
            <a:chExt cx="4271400" cy="1889950"/>
          </a:xfrm>
        </p:grpSpPr>
        <p:sp>
          <p:nvSpPr>
            <p:cNvPr id="206" name="Google Shape;206;p27"/>
            <p:cNvSpPr txBox="1"/>
            <p:nvPr/>
          </p:nvSpPr>
          <p:spPr>
            <a:xfrm>
              <a:off x="1577950" y="4704225"/>
              <a:ext cx="4271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chemeClr val="lt1"/>
                  </a:solidFill>
                </a:rPr>
                <a:t>Principle One</a:t>
              </a:r>
              <a:endParaRPr b="1" sz="3200">
                <a:solidFill>
                  <a:schemeClr val="lt1"/>
                </a:solidFill>
              </a:endParaRPr>
            </a:p>
          </p:txBody>
        </p:sp>
        <p:sp>
          <p:nvSpPr>
            <p:cNvPr id="207" name="Google Shape;207;p27"/>
            <p:cNvSpPr txBox="1"/>
            <p:nvPr/>
          </p:nvSpPr>
          <p:spPr>
            <a:xfrm>
              <a:off x="1577950" y="5432275"/>
              <a:ext cx="4271400" cy="11619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lt1"/>
                  </a:solidFill>
                </a:rPr>
                <a:t>Quis autem vel eum iure reprehenderit qui in </a:t>
              </a:r>
              <a:endParaRPr sz="2400">
                <a:solidFill>
                  <a:schemeClr val="lt1"/>
                </a:solidFill>
              </a:endParaRPr>
            </a:p>
          </p:txBody>
        </p:sp>
      </p:grpSp>
      <p:pic>
        <p:nvPicPr>
          <p:cNvPr id="208" name="Google Shape;208;p27"/>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grpSp>
        <p:nvGrpSpPr>
          <p:cNvPr id="209" name="Google Shape;209;p27"/>
          <p:cNvGrpSpPr/>
          <p:nvPr/>
        </p:nvGrpSpPr>
        <p:grpSpPr>
          <a:xfrm>
            <a:off x="7014081" y="4704225"/>
            <a:ext cx="4271400" cy="1889950"/>
            <a:chOff x="7008275" y="4704225"/>
            <a:chExt cx="4271400" cy="1889950"/>
          </a:xfrm>
        </p:grpSpPr>
        <p:sp>
          <p:nvSpPr>
            <p:cNvPr id="210" name="Google Shape;210;p27"/>
            <p:cNvSpPr txBox="1"/>
            <p:nvPr/>
          </p:nvSpPr>
          <p:spPr>
            <a:xfrm>
              <a:off x="7008275" y="4704225"/>
              <a:ext cx="4271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chemeClr val="lt1"/>
                  </a:solidFill>
                </a:rPr>
                <a:t>Principle One</a:t>
              </a:r>
              <a:endParaRPr b="1" sz="3200">
                <a:solidFill>
                  <a:schemeClr val="lt1"/>
                </a:solidFill>
              </a:endParaRPr>
            </a:p>
          </p:txBody>
        </p:sp>
        <p:sp>
          <p:nvSpPr>
            <p:cNvPr id="211" name="Google Shape;211;p27"/>
            <p:cNvSpPr txBox="1"/>
            <p:nvPr/>
          </p:nvSpPr>
          <p:spPr>
            <a:xfrm>
              <a:off x="7008275" y="5432275"/>
              <a:ext cx="4271400" cy="11619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lt1"/>
                  </a:solidFill>
                </a:rPr>
                <a:t>Quis autem vel eum iure reprehenderit qui in </a:t>
              </a:r>
              <a:endParaRPr sz="2400">
                <a:solidFill>
                  <a:schemeClr val="lt1"/>
                </a:solidFill>
              </a:endParaRPr>
            </a:p>
          </p:txBody>
        </p:sp>
      </p:grpSp>
      <p:grpSp>
        <p:nvGrpSpPr>
          <p:cNvPr id="212" name="Google Shape;212;p27"/>
          <p:cNvGrpSpPr/>
          <p:nvPr/>
        </p:nvGrpSpPr>
        <p:grpSpPr>
          <a:xfrm>
            <a:off x="12450213" y="4734525"/>
            <a:ext cx="4271400" cy="1889950"/>
            <a:chOff x="12450213" y="4734525"/>
            <a:chExt cx="4271400" cy="1889950"/>
          </a:xfrm>
        </p:grpSpPr>
        <p:sp>
          <p:nvSpPr>
            <p:cNvPr id="213" name="Google Shape;213;p27"/>
            <p:cNvSpPr txBox="1"/>
            <p:nvPr/>
          </p:nvSpPr>
          <p:spPr>
            <a:xfrm>
              <a:off x="12450213" y="4734525"/>
              <a:ext cx="4271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chemeClr val="lt1"/>
                  </a:solidFill>
                </a:rPr>
                <a:t>Principle One</a:t>
              </a:r>
              <a:endParaRPr b="1" sz="3200">
                <a:solidFill>
                  <a:schemeClr val="lt1"/>
                </a:solidFill>
              </a:endParaRPr>
            </a:p>
          </p:txBody>
        </p:sp>
        <p:sp>
          <p:nvSpPr>
            <p:cNvPr id="214" name="Google Shape;214;p27"/>
            <p:cNvSpPr txBox="1"/>
            <p:nvPr/>
          </p:nvSpPr>
          <p:spPr>
            <a:xfrm>
              <a:off x="12450213" y="5462575"/>
              <a:ext cx="4271400" cy="11619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lt1"/>
                  </a:solidFill>
                </a:rPr>
                <a:t>Quis autem vel eum iure reprehenderit qui in </a:t>
              </a:r>
              <a:endParaRPr sz="2400">
                <a:solidFill>
                  <a:schemeClr val="lt1"/>
                </a:solidFill>
              </a:endParaRPr>
            </a:p>
          </p:txBody>
        </p:sp>
      </p:grpSp>
      <p:pic>
        <p:nvPicPr>
          <p:cNvPr id="215" name="Google Shape;215;p27"/>
          <p:cNvPicPr preferRelativeResize="0"/>
          <p:nvPr/>
        </p:nvPicPr>
        <p:blipFill>
          <a:blip r:embed="rId4">
            <a:alphaModFix/>
          </a:blip>
          <a:stretch>
            <a:fillRect/>
          </a:stretch>
        </p:blipFill>
        <p:spPr>
          <a:xfrm>
            <a:off x="1734350" y="3723303"/>
            <a:ext cx="880425" cy="942209"/>
          </a:xfrm>
          <a:prstGeom prst="rect">
            <a:avLst/>
          </a:prstGeom>
          <a:noFill/>
          <a:ln>
            <a:noFill/>
          </a:ln>
        </p:spPr>
      </p:pic>
      <p:pic>
        <p:nvPicPr>
          <p:cNvPr id="216" name="Google Shape;216;p27"/>
          <p:cNvPicPr preferRelativeResize="0"/>
          <p:nvPr/>
        </p:nvPicPr>
        <p:blipFill>
          <a:blip r:embed="rId4">
            <a:alphaModFix/>
          </a:blip>
          <a:stretch>
            <a:fillRect/>
          </a:stretch>
        </p:blipFill>
        <p:spPr>
          <a:xfrm>
            <a:off x="7184350" y="3723303"/>
            <a:ext cx="880425" cy="942209"/>
          </a:xfrm>
          <a:prstGeom prst="rect">
            <a:avLst/>
          </a:prstGeom>
          <a:noFill/>
          <a:ln>
            <a:noFill/>
          </a:ln>
        </p:spPr>
      </p:pic>
      <p:pic>
        <p:nvPicPr>
          <p:cNvPr id="217" name="Google Shape;217;p27"/>
          <p:cNvPicPr preferRelativeResize="0"/>
          <p:nvPr/>
        </p:nvPicPr>
        <p:blipFill>
          <a:blip r:embed="rId4">
            <a:alphaModFix/>
          </a:blip>
          <a:stretch>
            <a:fillRect/>
          </a:stretch>
        </p:blipFill>
        <p:spPr>
          <a:xfrm>
            <a:off x="12615225" y="3723303"/>
            <a:ext cx="880425" cy="9422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1" name="Shape 221"/>
        <p:cNvGrpSpPr/>
        <p:nvPr/>
      </p:nvGrpSpPr>
      <p:grpSpPr>
        <a:xfrm>
          <a:off x="0" y="0"/>
          <a:ext cx="0" cy="0"/>
          <a:chOff x="0" y="0"/>
          <a:chExt cx="0" cy="0"/>
        </a:xfrm>
      </p:grpSpPr>
      <p:grpSp>
        <p:nvGrpSpPr>
          <p:cNvPr id="222" name="Google Shape;222;p28"/>
          <p:cNvGrpSpPr/>
          <p:nvPr/>
        </p:nvGrpSpPr>
        <p:grpSpPr>
          <a:xfrm>
            <a:off x="1577950" y="4704225"/>
            <a:ext cx="4271400" cy="1889950"/>
            <a:chOff x="1577950" y="4704225"/>
            <a:chExt cx="4271400" cy="1889950"/>
          </a:xfrm>
        </p:grpSpPr>
        <p:sp>
          <p:nvSpPr>
            <p:cNvPr id="223" name="Google Shape;223;p28"/>
            <p:cNvSpPr txBox="1"/>
            <p:nvPr/>
          </p:nvSpPr>
          <p:spPr>
            <a:xfrm>
              <a:off x="1577950" y="4704225"/>
              <a:ext cx="4271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Principle One</a:t>
              </a:r>
              <a:endParaRPr b="1" sz="3200">
                <a:solidFill>
                  <a:srgbClr val="C81E6E"/>
                </a:solidFill>
              </a:endParaRPr>
            </a:p>
          </p:txBody>
        </p:sp>
        <p:sp>
          <p:nvSpPr>
            <p:cNvPr id="224" name="Google Shape;224;p28"/>
            <p:cNvSpPr txBox="1"/>
            <p:nvPr/>
          </p:nvSpPr>
          <p:spPr>
            <a:xfrm>
              <a:off x="1577950" y="5432275"/>
              <a:ext cx="4271400" cy="11619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a:t>
              </a:r>
              <a:endParaRPr sz="2400">
                <a:solidFill>
                  <a:srgbClr val="434343"/>
                </a:solidFill>
              </a:endParaRPr>
            </a:p>
          </p:txBody>
        </p:sp>
      </p:grpSp>
      <p:pic>
        <p:nvPicPr>
          <p:cNvPr id="225" name="Google Shape;225;p28"/>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grpSp>
        <p:nvGrpSpPr>
          <p:cNvPr id="226" name="Google Shape;226;p28"/>
          <p:cNvGrpSpPr/>
          <p:nvPr/>
        </p:nvGrpSpPr>
        <p:grpSpPr>
          <a:xfrm>
            <a:off x="7014081" y="4704225"/>
            <a:ext cx="4271400" cy="1889950"/>
            <a:chOff x="7008275" y="4704225"/>
            <a:chExt cx="4271400" cy="1889950"/>
          </a:xfrm>
        </p:grpSpPr>
        <p:sp>
          <p:nvSpPr>
            <p:cNvPr id="227" name="Google Shape;227;p28"/>
            <p:cNvSpPr txBox="1"/>
            <p:nvPr/>
          </p:nvSpPr>
          <p:spPr>
            <a:xfrm>
              <a:off x="7008275" y="4704225"/>
              <a:ext cx="4271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Principle One</a:t>
              </a:r>
              <a:endParaRPr b="1" sz="3200">
                <a:solidFill>
                  <a:srgbClr val="C81E6E"/>
                </a:solidFill>
              </a:endParaRPr>
            </a:p>
          </p:txBody>
        </p:sp>
        <p:sp>
          <p:nvSpPr>
            <p:cNvPr id="228" name="Google Shape;228;p28"/>
            <p:cNvSpPr txBox="1"/>
            <p:nvPr/>
          </p:nvSpPr>
          <p:spPr>
            <a:xfrm>
              <a:off x="7008275" y="5432275"/>
              <a:ext cx="4271400" cy="11619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a:t>
              </a:r>
              <a:endParaRPr sz="2400">
                <a:solidFill>
                  <a:srgbClr val="434343"/>
                </a:solidFill>
              </a:endParaRPr>
            </a:p>
          </p:txBody>
        </p:sp>
      </p:grpSp>
      <p:grpSp>
        <p:nvGrpSpPr>
          <p:cNvPr id="229" name="Google Shape;229;p28"/>
          <p:cNvGrpSpPr/>
          <p:nvPr/>
        </p:nvGrpSpPr>
        <p:grpSpPr>
          <a:xfrm>
            <a:off x="12450213" y="4734525"/>
            <a:ext cx="4271400" cy="1889950"/>
            <a:chOff x="12450213" y="4734525"/>
            <a:chExt cx="4271400" cy="1889950"/>
          </a:xfrm>
        </p:grpSpPr>
        <p:sp>
          <p:nvSpPr>
            <p:cNvPr id="230" name="Google Shape;230;p28"/>
            <p:cNvSpPr txBox="1"/>
            <p:nvPr/>
          </p:nvSpPr>
          <p:spPr>
            <a:xfrm>
              <a:off x="12450213" y="4734525"/>
              <a:ext cx="4271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Principle One</a:t>
              </a:r>
              <a:endParaRPr b="1" sz="3200">
                <a:solidFill>
                  <a:srgbClr val="C81E6E"/>
                </a:solidFill>
              </a:endParaRPr>
            </a:p>
          </p:txBody>
        </p:sp>
        <p:sp>
          <p:nvSpPr>
            <p:cNvPr id="231" name="Google Shape;231;p28"/>
            <p:cNvSpPr txBox="1"/>
            <p:nvPr/>
          </p:nvSpPr>
          <p:spPr>
            <a:xfrm>
              <a:off x="12450213" y="5462575"/>
              <a:ext cx="4271400" cy="11619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a:t>
              </a:r>
              <a:endParaRPr sz="2400">
                <a:solidFill>
                  <a:srgbClr val="434343"/>
                </a:solidFill>
              </a:endParaRPr>
            </a:p>
          </p:txBody>
        </p:sp>
      </p:grpSp>
      <p:pic>
        <p:nvPicPr>
          <p:cNvPr id="232" name="Google Shape;232;p28"/>
          <p:cNvPicPr preferRelativeResize="0"/>
          <p:nvPr/>
        </p:nvPicPr>
        <p:blipFill>
          <a:blip r:embed="rId4">
            <a:alphaModFix/>
          </a:blip>
          <a:stretch>
            <a:fillRect/>
          </a:stretch>
        </p:blipFill>
        <p:spPr>
          <a:xfrm>
            <a:off x="1755888" y="3694175"/>
            <a:ext cx="880425" cy="957675"/>
          </a:xfrm>
          <a:prstGeom prst="rect">
            <a:avLst/>
          </a:prstGeom>
          <a:noFill/>
          <a:ln>
            <a:noFill/>
          </a:ln>
        </p:spPr>
      </p:pic>
      <p:pic>
        <p:nvPicPr>
          <p:cNvPr id="233" name="Google Shape;233;p28"/>
          <p:cNvPicPr preferRelativeResize="0"/>
          <p:nvPr/>
        </p:nvPicPr>
        <p:blipFill>
          <a:blip r:embed="rId4">
            <a:alphaModFix/>
          </a:blip>
          <a:stretch>
            <a:fillRect/>
          </a:stretch>
        </p:blipFill>
        <p:spPr>
          <a:xfrm>
            <a:off x="7159975" y="3700650"/>
            <a:ext cx="880425" cy="957675"/>
          </a:xfrm>
          <a:prstGeom prst="rect">
            <a:avLst/>
          </a:prstGeom>
          <a:noFill/>
          <a:ln>
            <a:noFill/>
          </a:ln>
        </p:spPr>
      </p:pic>
      <p:pic>
        <p:nvPicPr>
          <p:cNvPr id="234" name="Google Shape;234;p28"/>
          <p:cNvPicPr preferRelativeResize="0"/>
          <p:nvPr/>
        </p:nvPicPr>
        <p:blipFill>
          <a:blip r:embed="rId4">
            <a:alphaModFix/>
          </a:blip>
          <a:stretch>
            <a:fillRect/>
          </a:stretch>
        </p:blipFill>
        <p:spPr>
          <a:xfrm>
            <a:off x="12590588" y="3700650"/>
            <a:ext cx="880425" cy="957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38" name="Shape 238"/>
        <p:cNvGrpSpPr/>
        <p:nvPr/>
      </p:nvGrpSpPr>
      <p:grpSpPr>
        <a:xfrm>
          <a:off x="0" y="0"/>
          <a:ext cx="0" cy="0"/>
          <a:chOff x="0" y="0"/>
          <a:chExt cx="0" cy="0"/>
        </a:xfrm>
      </p:grpSpPr>
      <p:sp>
        <p:nvSpPr>
          <p:cNvPr id="239" name="Google Shape;239;p29"/>
          <p:cNvSpPr/>
          <p:nvPr/>
        </p:nvSpPr>
        <p:spPr>
          <a:xfrm>
            <a:off x="-87925" y="-46900"/>
            <a:ext cx="18375900" cy="10410000"/>
          </a:xfrm>
          <a:prstGeom prst="rect">
            <a:avLst/>
          </a:prstGeom>
          <a:gradFill>
            <a:gsLst>
              <a:gs pos="0">
                <a:srgbClr val="A01858"/>
              </a:gs>
              <a:gs pos="100000">
                <a:srgbClr val="C81E6E"/>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 name="Google Shape;240;p29"/>
          <p:cNvGrpSpPr/>
          <p:nvPr/>
        </p:nvGrpSpPr>
        <p:grpSpPr>
          <a:xfrm>
            <a:off x="1552150" y="2381125"/>
            <a:ext cx="4297200" cy="5267700"/>
            <a:chOff x="1552150" y="2533525"/>
            <a:chExt cx="4297200" cy="5267700"/>
          </a:xfrm>
        </p:grpSpPr>
        <p:sp>
          <p:nvSpPr>
            <p:cNvPr id="241" name="Google Shape;241;p29"/>
            <p:cNvSpPr/>
            <p:nvPr/>
          </p:nvSpPr>
          <p:spPr>
            <a:xfrm>
              <a:off x="1552150" y="2533525"/>
              <a:ext cx="4297200" cy="5267700"/>
            </a:xfrm>
            <a:prstGeom prst="roundRect">
              <a:avLst>
                <a:gd fmla="val 5314"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txBox="1"/>
            <p:nvPr/>
          </p:nvSpPr>
          <p:spPr>
            <a:xfrm>
              <a:off x="1933133"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FFFFFF"/>
                  </a:solidFill>
                </a:rPr>
                <a:t>Release one</a:t>
              </a:r>
              <a:endParaRPr b="1" sz="3200">
                <a:solidFill>
                  <a:srgbClr val="FFFFFF"/>
                </a:solidFill>
              </a:endParaRPr>
            </a:p>
          </p:txBody>
        </p:sp>
        <p:sp>
          <p:nvSpPr>
            <p:cNvPr id="243" name="Google Shape;243;p29"/>
            <p:cNvSpPr txBox="1"/>
            <p:nvPr/>
          </p:nvSpPr>
          <p:spPr>
            <a:xfrm>
              <a:off x="1933125" y="3674650"/>
              <a:ext cx="3565200" cy="31323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p:txBody>
        </p:sp>
      </p:grpSp>
      <p:pic>
        <p:nvPicPr>
          <p:cNvPr id="244" name="Google Shape;244;p29"/>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grpSp>
        <p:nvGrpSpPr>
          <p:cNvPr id="245" name="Google Shape;245;p29"/>
          <p:cNvGrpSpPr/>
          <p:nvPr/>
        </p:nvGrpSpPr>
        <p:grpSpPr>
          <a:xfrm>
            <a:off x="6997200" y="2381125"/>
            <a:ext cx="4297200" cy="5267700"/>
            <a:chOff x="6409663" y="2533525"/>
            <a:chExt cx="4297200" cy="5267700"/>
          </a:xfrm>
        </p:grpSpPr>
        <p:sp>
          <p:nvSpPr>
            <p:cNvPr id="246" name="Google Shape;246;p29"/>
            <p:cNvSpPr/>
            <p:nvPr/>
          </p:nvSpPr>
          <p:spPr>
            <a:xfrm>
              <a:off x="6409663" y="2533525"/>
              <a:ext cx="4297200" cy="5267700"/>
            </a:xfrm>
            <a:prstGeom prst="roundRect">
              <a:avLst>
                <a:gd fmla="val 5314"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txBox="1"/>
            <p:nvPr/>
          </p:nvSpPr>
          <p:spPr>
            <a:xfrm>
              <a:off x="6790646"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FFFFFF"/>
                  </a:solidFill>
                </a:rPr>
                <a:t>Release one</a:t>
              </a:r>
              <a:endParaRPr b="1" sz="3200">
                <a:solidFill>
                  <a:srgbClr val="FFFFFF"/>
                </a:solidFill>
              </a:endParaRPr>
            </a:p>
          </p:txBody>
        </p:sp>
        <p:sp>
          <p:nvSpPr>
            <p:cNvPr id="248" name="Google Shape;248;p29"/>
            <p:cNvSpPr txBox="1"/>
            <p:nvPr/>
          </p:nvSpPr>
          <p:spPr>
            <a:xfrm>
              <a:off x="6790637" y="3674650"/>
              <a:ext cx="3565200" cy="31323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p:txBody>
        </p:sp>
      </p:grpSp>
      <p:grpSp>
        <p:nvGrpSpPr>
          <p:cNvPr id="249" name="Google Shape;249;p29"/>
          <p:cNvGrpSpPr/>
          <p:nvPr/>
        </p:nvGrpSpPr>
        <p:grpSpPr>
          <a:xfrm>
            <a:off x="12442250" y="2381125"/>
            <a:ext cx="4297200" cy="5267700"/>
            <a:chOff x="6409663" y="2533525"/>
            <a:chExt cx="4297200" cy="5267700"/>
          </a:xfrm>
        </p:grpSpPr>
        <p:sp>
          <p:nvSpPr>
            <p:cNvPr id="250" name="Google Shape;250;p29"/>
            <p:cNvSpPr/>
            <p:nvPr/>
          </p:nvSpPr>
          <p:spPr>
            <a:xfrm>
              <a:off x="6409663" y="2533525"/>
              <a:ext cx="4297200" cy="5267700"/>
            </a:xfrm>
            <a:prstGeom prst="roundRect">
              <a:avLst>
                <a:gd fmla="val 5314"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txBox="1"/>
            <p:nvPr/>
          </p:nvSpPr>
          <p:spPr>
            <a:xfrm>
              <a:off x="6790646"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FFFFFF"/>
                  </a:solidFill>
                </a:rPr>
                <a:t>Release one</a:t>
              </a:r>
              <a:endParaRPr b="1" sz="3200">
                <a:solidFill>
                  <a:srgbClr val="FFFFFF"/>
                </a:solidFill>
              </a:endParaRPr>
            </a:p>
          </p:txBody>
        </p:sp>
        <p:sp>
          <p:nvSpPr>
            <p:cNvPr id="252" name="Google Shape;252;p29"/>
            <p:cNvSpPr txBox="1"/>
            <p:nvPr/>
          </p:nvSpPr>
          <p:spPr>
            <a:xfrm>
              <a:off x="6790637" y="3674650"/>
              <a:ext cx="3565200" cy="31323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56" name="Shape 256"/>
        <p:cNvGrpSpPr/>
        <p:nvPr/>
      </p:nvGrpSpPr>
      <p:grpSpPr>
        <a:xfrm>
          <a:off x="0" y="0"/>
          <a:ext cx="0" cy="0"/>
          <a:chOff x="0" y="0"/>
          <a:chExt cx="0" cy="0"/>
        </a:xfrm>
      </p:grpSpPr>
      <p:sp>
        <p:nvSpPr>
          <p:cNvPr id="257" name="Google Shape;257;p30"/>
          <p:cNvSpPr/>
          <p:nvPr/>
        </p:nvSpPr>
        <p:spPr>
          <a:xfrm>
            <a:off x="-87925" y="-46900"/>
            <a:ext cx="18375900" cy="10410000"/>
          </a:xfrm>
          <a:prstGeom prst="rect">
            <a:avLst/>
          </a:prstGeom>
          <a:gradFill>
            <a:gsLst>
              <a:gs pos="0">
                <a:srgbClr val="A01858"/>
              </a:gs>
              <a:gs pos="100000">
                <a:srgbClr val="C81E6E"/>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30"/>
          <p:cNvGrpSpPr/>
          <p:nvPr/>
        </p:nvGrpSpPr>
        <p:grpSpPr>
          <a:xfrm>
            <a:off x="1552150" y="3379118"/>
            <a:ext cx="4297200" cy="5267700"/>
            <a:chOff x="1552150" y="2533525"/>
            <a:chExt cx="4297200" cy="5267700"/>
          </a:xfrm>
        </p:grpSpPr>
        <p:sp>
          <p:nvSpPr>
            <p:cNvPr id="259" name="Google Shape;259;p30"/>
            <p:cNvSpPr/>
            <p:nvPr/>
          </p:nvSpPr>
          <p:spPr>
            <a:xfrm>
              <a:off x="1552150" y="2533525"/>
              <a:ext cx="4297200" cy="5267700"/>
            </a:xfrm>
            <a:prstGeom prst="roundRect">
              <a:avLst>
                <a:gd fmla="val 5314"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0"/>
            <p:cNvSpPr txBox="1"/>
            <p:nvPr/>
          </p:nvSpPr>
          <p:spPr>
            <a:xfrm>
              <a:off x="1933133"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FFFFFF"/>
                  </a:solidFill>
                </a:rPr>
                <a:t>Release one</a:t>
              </a:r>
              <a:endParaRPr b="1" sz="3200">
                <a:solidFill>
                  <a:srgbClr val="FFFFFF"/>
                </a:solidFill>
              </a:endParaRPr>
            </a:p>
          </p:txBody>
        </p:sp>
        <p:sp>
          <p:nvSpPr>
            <p:cNvPr id="261" name="Google Shape;261;p30"/>
            <p:cNvSpPr txBox="1"/>
            <p:nvPr/>
          </p:nvSpPr>
          <p:spPr>
            <a:xfrm>
              <a:off x="1933125" y="3674650"/>
              <a:ext cx="3565200" cy="31323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p:txBody>
        </p:sp>
      </p:grpSp>
      <p:pic>
        <p:nvPicPr>
          <p:cNvPr id="262" name="Google Shape;262;p30"/>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grpSp>
        <p:nvGrpSpPr>
          <p:cNvPr id="263" name="Google Shape;263;p30"/>
          <p:cNvGrpSpPr/>
          <p:nvPr/>
        </p:nvGrpSpPr>
        <p:grpSpPr>
          <a:xfrm>
            <a:off x="6997200" y="3379118"/>
            <a:ext cx="4297200" cy="5267700"/>
            <a:chOff x="6409663" y="2533525"/>
            <a:chExt cx="4297200" cy="5267700"/>
          </a:xfrm>
        </p:grpSpPr>
        <p:sp>
          <p:nvSpPr>
            <p:cNvPr id="264" name="Google Shape;264;p30"/>
            <p:cNvSpPr/>
            <p:nvPr/>
          </p:nvSpPr>
          <p:spPr>
            <a:xfrm>
              <a:off x="6409663" y="2533525"/>
              <a:ext cx="4297200" cy="5267700"/>
            </a:xfrm>
            <a:prstGeom prst="roundRect">
              <a:avLst>
                <a:gd fmla="val 5314"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0"/>
            <p:cNvSpPr txBox="1"/>
            <p:nvPr/>
          </p:nvSpPr>
          <p:spPr>
            <a:xfrm>
              <a:off x="6790646"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FFFFFF"/>
                  </a:solidFill>
                </a:rPr>
                <a:t>Release one</a:t>
              </a:r>
              <a:endParaRPr b="1" sz="3200">
                <a:solidFill>
                  <a:srgbClr val="FFFFFF"/>
                </a:solidFill>
              </a:endParaRPr>
            </a:p>
          </p:txBody>
        </p:sp>
        <p:sp>
          <p:nvSpPr>
            <p:cNvPr id="266" name="Google Shape;266;p30"/>
            <p:cNvSpPr txBox="1"/>
            <p:nvPr/>
          </p:nvSpPr>
          <p:spPr>
            <a:xfrm>
              <a:off x="6790637" y="3674650"/>
              <a:ext cx="3565200" cy="31323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p:txBody>
        </p:sp>
      </p:grpSp>
      <p:grpSp>
        <p:nvGrpSpPr>
          <p:cNvPr id="267" name="Google Shape;267;p30"/>
          <p:cNvGrpSpPr/>
          <p:nvPr/>
        </p:nvGrpSpPr>
        <p:grpSpPr>
          <a:xfrm>
            <a:off x="12442250" y="3379118"/>
            <a:ext cx="4297200" cy="5267700"/>
            <a:chOff x="6409663" y="2533525"/>
            <a:chExt cx="4297200" cy="5267700"/>
          </a:xfrm>
        </p:grpSpPr>
        <p:sp>
          <p:nvSpPr>
            <p:cNvPr id="268" name="Google Shape;268;p30"/>
            <p:cNvSpPr/>
            <p:nvPr/>
          </p:nvSpPr>
          <p:spPr>
            <a:xfrm>
              <a:off x="6409663" y="2533525"/>
              <a:ext cx="4297200" cy="5267700"/>
            </a:xfrm>
            <a:prstGeom prst="roundRect">
              <a:avLst>
                <a:gd fmla="val 5314"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0"/>
            <p:cNvSpPr txBox="1"/>
            <p:nvPr/>
          </p:nvSpPr>
          <p:spPr>
            <a:xfrm>
              <a:off x="6790646"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FFFFFF"/>
                  </a:solidFill>
                </a:rPr>
                <a:t>Release one</a:t>
              </a:r>
              <a:endParaRPr b="1" sz="3200">
                <a:solidFill>
                  <a:srgbClr val="FFFFFF"/>
                </a:solidFill>
              </a:endParaRPr>
            </a:p>
          </p:txBody>
        </p:sp>
        <p:sp>
          <p:nvSpPr>
            <p:cNvPr id="270" name="Google Shape;270;p30"/>
            <p:cNvSpPr txBox="1"/>
            <p:nvPr/>
          </p:nvSpPr>
          <p:spPr>
            <a:xfrm>
              <a:off x="6790637" y="3674650"/>
              <a:ext cx="3565200" cy="31323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Quis autem vel eum iure reprehenderit qui in ea </a:t>
              </a:r>
              <a:endParaRPr sz="2400">
                <a:solidFill>
                  <a:srgbClr val="FFFFFF"/>
                </a:solidFill>
              </a:endParaRPr>
            </a:p>
          </p:txBody>
        </p:sp>
      </p:grpSp>
      <p:sp>
        <p:nvSpPr>
          <p:cNvPr id="271" name="Google Shape;271;p30"/>
          <p:cNvSpPr txBox="1"/>
          <p:nvPr/>
        </p:nvSpPr>
        <p:spPr>
          <a:xfrm>
            <a:off x="1552150" y="652533"/>
            <a:ext cx="10516500" cy="16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chemeClr val="lt1"/>
                </a:solidFill>
              </a:rPr>
              <a:t>Section title </a:t>
            </a:r>
            <a:endParaRPr b="1" sz="3200">
              <a:solidFill>
                <a:schemeClr val="lt1"/>
              </a:solidFill>
            </a:endParaRPr>
          </a:p>
          <a:p>
            <a:pPr indent="0" lvl="0" marL="0" rtl="0" algn="l">
              <a:spcBef>
                <a:spcPts val="0"/>
              </a:spcBef>
              <a:spcAft>
                <a:spcPts val="0"/>
              </a:spcAft>
              <a:buNone/>
            </a:pPr>
            <a:r>
              <a:rPr lang="en" sz="2400">
                <a:solidFill>
                  <a:schemeClr val="lt1"/>
                </a:solidFill>
              </a:rPr>
              <a:t>Ut ased ut perspiciatis unde omnis iste natus error sit voluptatem accusantium doloremque laudantium, totam rem aperiam, eaque ipsa quae ab illo inventore veritatis et quasi architecto beatae vitae dicta sunt explicabo. </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5" name="Shape 275"/>
        <p:cNvGrpSpPr/>
        <p:nvPr/>
      </p:nvGrpSpPr>
      <p:grpSpPr>
        <a:xfrm>
          <a:off x="0" y="0"/>
          <a:ext cx="0" cy="0"/>
          <a:chOff x="0" y="0"/>
          <a:chExt cx="0" cy="0"/>
        </a:xfrm>
      </p:grpSpPr>
      <p:grpSp>
        <p:nvGrpSpPr>
          <p:cNvPr id="276" name="Google Shape;276;p31"/>
          <p:cNvGrpSpPr/>
          <p:nvPr/>
        </p:nvGrpSpPr>
        <p:grpSpPr>
          <a:xfrm>
            <a:off x="1552150" y="2381125"/>
            <a:ext cx="4297200" cy="5267700"/>
            <a:chOff x="1552150" y="2533525"/>
            <a:chExt cx="4297200" cy="5267700"/>
          </a:xfrm>
        </p:grpSpPr>
        <p:sp>
          <p:nvSpPr>
            <p:cNvPr id="277" name="Google Shape;277;p31"/>
            <p:cNvSpPr/>
            <p:nvPr/>
          </p:nvSpPr>
          <p:spPr>
            <a:xfrm>
              <a:off x="1552150" y="2533525"/>
              <a:ext cx="4297200" cy="5267700"/>
            </a:xfrm>
            <a:prstGeom prst="roundRect">
              <a:avLst>
                <a:gd fmla="val 5314" name="adj"/>
              </a:avLst>
            </a:prstGeom>
            <a:noFill/>
            <a:ln cap="flat" cmpd="sng" w="38100">
              <a:solidFill>
                <a:srgbClr val="C81E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txBox="1"/>
            <p:nvPr/>
          </p:nvSpPr>
          <p:spPr>
            <a:xfrm>
              <a:off x="1933133"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Release one</a:t>
              </a:r>
              <a:endParaRPr b="1" sz="3200">
                <a:solidFill>
                  <a:srgbClr val="C81E6E"/>
                </a:solidFill>
              </a:endParaRPr>
            </a:p>
          </p:txBody>
        </p:sp>
        <p:sp>
          <p:nvSpPr>
            <p:cNvPr id="279" name="Google Shape;279;p31"/>
            <p:cNvSpPr txBox="1"/>
            <p:nvPr/>
          </p:nvSpPr>
          <p:spPr>
            <a:xfrm>
              <a:off x="1933125" y="3674650"/>
              <a:ext cx="3565200" cy="36864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p:txBody>
        </p:sp>
      </p:grpSp>
      <p:pic>
        <p:nvPicPr>
          <p:cNvPr id="280" name="Google Shape;280;p31"/>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grpSp>
        <p:nvGrpSpPr>
          <p:cNvPr id="281" name="Google Shape;281;p31"/>
          <p:cNvGrpSpPr/>
          <p:nvPr/>
        </p:nvGrpSpPr>
        <p:grpSpPr>
          <a:xfrm>
            <a:off x="6997200" y="2381125"/>
            <a:ext cx="4297200" cy="5267700"/>
            <a:chOff x="6409663" y="2533525"/>
            <a:chExt cx="4297200" cy="5267700"/>
          </a:xfrm>
        </p:grpSpPr>
        <p:sp>
          <p:nvSpPr>
            <p:cNvPr id="282" name="Google Shape;282;p31"/>
            <p:cNvSpPr/>
            <p:nvPr/>
          </p:nvSpPr>
          <p:spPr>
            <a:xfrm>
              <a:off x="6409663" y="2533525"/>
              <a:ext cx="4297200" cy="5267700"/>
            </a:xfrm>
            <a:prstGeom prst="roundRect">
              <a:avLst>
                <a:gd fmla="val 5314" name="adj"/>
              </a:avLst>
            </a:prstGeom>
            <a:noFill/>
            <a:ln cap="flat" cmpd="sng" w="38100">
              <a:solidFill>
                <a:srgbClr val="C81E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1"/>
            <p:cNvSpPr txBox="1"/>
            <p:nvPr/>
          </p:nvSpPr>
          <p:spPr>
            <a:xfrm>
              <a:off x="6790646"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Release one</a:t>
              </a:r>
              <a:endParaRPr b="1" sz="3200">
                <a:solidFill>
                  <a:srgbClr val="C81E6E"/>
                </a:solidFill>
              </a:endParaRPr>
            </a:p>
          </p:txBody>
        </p:sp>
        <p:sp>
          <p:nvSpPr>
            <p:cNvPr id="284" name="Google Shape;284;p31"/>
            <p:cNvSpPr txBox="1"/>
            <p:nvPr/>
          </p:nvSpPr>
          <p:spPr>
            <a:xfrm>
              <a:off x="6790638" y="3674650"/>
              <a:ext cx="3565200" cy="36672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p:txBody>
        </p:sp>
      </p:grpSp>
      <p:grpSp>
        <p:nvGrpSpPr>
          <p:cNvPr id="285" name="Google Shape;285;p31"/>
          <p:cNvGrpSpPr/>
          <p:nvPr/>
        </p:nvGrpSpPr>
        <p:grpSpPr>
          <a:xfrm>
            <a:off x="12442250" y="2381125"/>
            <a:ext cx="4297200" cy="5267700"/>
            <a:chOff x="6409663" y="2533525"/>
            <a:chExt cx="4297200" cy="5267700"/>
          </a:xfrm>
        </p:grpSpPr>
        <p:sp>
          <p:nvSpPr>
            <p:cNvPr id="286" name="Google Shape;286;p31"/>
            <p:cNvSpPr/>
            <p:nvPr/>
          </p:nvSpPr>
          <p:spPr>
            <a:xfrm>
              <a:off x="6409663" y="2533525"/>
              <a:ext cx="4297200" cy="5267700"/>
            </a:xfrm>
            <a:prstGeom prst="roundRect">
              <a:avLst>
                <a:gd fmla="val 5314" name="adj"/>
              </a:avLst>
            </a:prstGeom>
            <a:noFill/>
            <a:ln cap="flat" cmpd="sng" w="38100">
              <a:solidFill>
                <a:srgbClr val="C81E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txBox="1"/>
            <p:nvPr/>
          </p:nvSpPr>
          <p:spPr>
            <a:xfrm>
              <a:off x="6790646" y="3022800"/>
              <a:ext cx="32709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Release one</a:t>
              </a:r>
              <a:endParaRPr b="1" sz="3200">
                <a:solidFill>
                  <a:srgbClr val="C81E6E"/>
                </a:solidFill>
              </a:endParaRPr>
            </a:p>
          </p:txBody>
        </p:sp>
        <p:sp>
          <p:nvSpPr>
            <p:cNvPr id="288" name="Google Shape;288;p31"/>
            <p:cNvSpPr txBox="1"/>
            <p:nvPr/>
          </p:nvSpPr>
          <p:spPr>
            <a:xfrm>
              <a:off x="6790638" y="3674650"/>
              <a:ext cx="3565200" cy="3609900"/>
            </a:xfrm>
            <a:prstGeom prst="rect">
              <a:avLst/>
            </a:prstGeom>
            <a:noFill/>
            <a:ln>
              <a:noFill/>
            </a:ln>
          </p:spPr>
          <p:txBody>
            <a:bodyPr anchorCtr="0" anchor="t" bIns="182850" lIns="182850" spcFirstLastPara="1" rIns="182850" wrap="square" tIns="182850">
              <a:noAutofit/>
            </a:bodyPr>
            <a:lstStyle/>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a:p>
              <a:pPr indent="-381000" lvl="0" marL="457200" rtl="0" algn="l">
                <a:spcBef>
                  <a:spcPts val="0"/>
                </a:spcBef>
                <a:spcAft>
                  <a:spcPts val="0"/>
                </a:spcAft>
                <a:buClr>
                  <a:srgbClr val="434343"/>
                </a:buClr>
                <a:buSzPts val="2400"/>
                <a:buChar char="●"/>
              </a:pPr>
              <a:r>
                <a:rPr lang="en" sz="2400">
                  <a:solidFill>
                    <a:srgbClr val="434343"/>
                  </a:solidFill>
                </a:rPr>
                <a:t>Quis autem vel eum iure reprehenderit qui in ea </a:t>
              </a:r>
              <a:endParaRPr sz="2400">
                <a:solidFill>
                  <a:srgbClr val="434343"/>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0" name="Shape 70"/>
        <p:cNvGrpSpPr/>
        <p:nvPr/>
      </p:nvGrpSpPr>
      <p:grpSpPr>
        <a:xfrm>
          <a:off x="0" y="0"/>
          <a:ext cx="0" cy="0"/>
          <a:chOff x="0" y="0"/>
          <a:chExt cx="0" cy="0"/>
        </a:xfrm>
      </p:grpSpPr>
      <p:sp>
        <p:nvSpPr>
          <p:cNvPr id="71" name="Google Shape;71;p14"/>
          <p:cNvSpPr txBox="1"/>
          <p:nvPr/>
        </p:nvSpPr>
        <p:spPr>
          <a:xfrm>
            <a:off x="2026800" y="2119350"/>
            <a:ext cx="13308000" cy="13623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n" sz="7600">
                <a:solidFill>
                  <a:srgbClr val="434343"/>
                </a:solidFill>
              </a:rPr>
              <a:t>Header One - 76px Bold</a:t>
            </a:r>
            <a:endParaRPr b="1" sz="7600">
              <a:solidFill>
                <a:srgbClr val="434343"/>
              </a:solidFill>
            </a:endParaRPr>
          </a:p>
        </p:txBody>
      </p:sp>
      <p:sp>
        <p:nvSpPr>
          <p:cNvPr id="72" name="Google Shape;72;p14"/>
          <p:cNvSpPr txBox="1"/>
          <p:nvPr/>
        </p:nvSpPr>
        <p:spPr>
          <a:xfrm>
            <a:off x="2026800" y="3746125"/>
            <a:ext cx="11548800" cy="13623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n" sz="5700">
                <a:solidFill>
                  <a:srgbClr val="434343"/>
                </a:solidFill>
              </a:rPr>
              <a:t>Header Two - 57px Bold</a:t>
            </a:r>
            <a:endParaRPr b="1" sz="5700">
              <a:solidFill>
                <a:srgbClr val="434343"/>
              </a:solidFill>
            </a:endParaRPr>
          </a:p>
        </p:txBody>
      </p:sp>
      <p:sp>
        <p:nvSpPr>
          <p:cNvPr id="73" name="Google Shape;73;p14"/>
          <p:cNvSpPr txBox="1"/>
          <p:nvPr/>
        </p:nvSpPr>
        <p:spPr>
          <a:xfrm>
            <a:off x="2026800" y="5372900"/>
            <a:ext cx="11548800" cy="13623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n" sz="3200">
                <a:solidFill>
                  <a:srgbClr val="434343"/>
                </a:solidFill>
              </a:rPr>
              <a:t>Header Three - 32px Bold </a:t>
            </a:r>
            <a:endParaRPr b="1" sz="3200">
              <a:solidFill>
                <a:srgbClr val="434343"/>
              </a:solidFill>
            </a:endParaRPr>
          </a:p>
        </p:txBody>
      </p:sp>
      <p:sp>
        <p:nvSpPr>
          <p:cNvPr id="74" name="Google Shape;74;p14"/>
          <p:cNvSpPr txBox="1"/>
          <p:nvPr/>
        </p:nvSpPr>
        <p:spPr>
          <a:xfrm>
            <a:off x="2026800" y="6999675"/>
            <a:ext cx="11548800" cy="13623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n" sz="3200">
                <a:solidFill>
                  <a:srgbClr val="434343"/>
                </a:solidFill>
              </a:rPr>
              <a:t>Sub text </a:t>
            </a:r>
            <a:r>
              <a:rPr b="1" lang="en" sz="3200">
                <a:solidFill>
                  <a:srgbClr val="434343"/>
                </a:solidFill>
              </a:rPr>
              <a:t>- 32px Regular</a:t>
            </a:r>
            <a:endParaRPr b="1" sz="3200">
              <a:solidFill>
                <a:srgbClr val="434343"/>
              </a:solidFill>
            </a:endParaRPr>
          </a:p>
        </p:txBody>
      </p:sp>
      <p:sp>
        <p:nvSpPr>
          <p:cNvPr id="75" name="Google Shape;75;p14"/>
          <p:cNvSpPr txBox="1"/>
          <p:nvPr/>
        </p:nvSpPr>
        <p:spPr>
          <a:xfrm>
            <a:off x="2026800" y="8626450"/>
            <a:ext cx="11548800" cy="13623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lang="en" sz="2400">
                <a:solidFill>
                  <a:srgbClr val="434343"/>
                </a:solidFill>
              </a:rPr>
              <a:t>Paragraph </a:t>
            </a:r>
            <a:r>
              <a:rPr lang="en" sz="2400">
                <a:solidFill>
                  <a:srgbClr val="434343"/>
                </a:solidFill>
              </a:rPr>
              <a:t>text - 24px Regular</a:t>
            </a:r>
            <a:endParaRPr sz="2400">
              <a:solidFill>
                <a:srgbClr val="434343"/>
              </a:solidFill>
            </a:endParaRPr>
          </a:p>
        </p:txBody>
      </p:sp>
      <p:sp>
        <p:nvSpPr>
          <p:cNvPr id="76" name="Google Shape;76;p14"/>
          <p:cNvSpPr txBox="1"/>
          <p:nvPr/>
        </p:nvSpPr>
        <p:spPr>
          <a:xfrm>
            <a:off x="10883875" y="8873475"/>
            <a:ext cx="58494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(Typography scale) Delete slide before presenting</a:t>
            </a:r>
            <a:endParaRPr sz="1600"/>
          </a:p>
          <a:p>
            <a:pPr indent="0" lvl="0" marL="0" rtl="0" algn="l">
              <a:spcBef>
                <a:spcPts val="0"/>
              </a:spcBef>
              <a:spcAft>
                <a:spcPts val="0"/>
              </a:spcAft>
              <a:buClr>
                <a:schemeClr val="dk1"/>
              </a:buClr>
              <a:buSzPts val="1100"/>
              <a:buFont typeface="Arial"/>
              <a:buNone/>
            </a:pPr>
            <a:r>
              <a:rPr lang="en" sz="1600">
                <a:solidFill>
                  <a:schemeClr val="dk1"/>
                </a:solidFill>
              </a:rPr>
              <a:t>For more on colours, typography and grid see here </a:t>
            </a:r>
            <a:r>
              <a:rPr lang="en" sz="1600" u="sng">
                <a:solidFill>
                  <a:schemeClr val="accent5"/>
                </a:solidFill>
                <a:hlinkClick r:id="rId3"/>
              </a:rPr>
              <a:t>https://invis.io/7XOSWGUH9B3</a:t>
            </a:r>
            <a:endParaRPr sz="1600">
              <a:solidFill>
                <a:schemeClr val="dk1"/>
              </a:solidFill>
            </a:endParaRPr>
          </a:p>
          <a:p>
            <a:pPr indent="0" lvl="0" marL="0" rtl="0" algn="l">
              <a:spcBef>
                <a:spcPts val="0"/>
              </a:spcBef>
              <a:spcAft>
                <a:spcPts val="0"/>
              </a:spcAft>
              <a:buNone/>
            </a:pPr>
            <a:r>
              <a:t/>
            </a:r>
            <a:endParaRPr sz="1600"/>
          </a:p>
        </p:txBody>
      </p:sp>
      <p:sp>
        <p:nvSpPr>
          <p:cNvPr id="77" name="Google Shape;77;p14"/>
          <p:cNvSpPr txBox="1"/>
          <p:nvPr/>
        </p:nvSpPr>
        <p:spPr>
          <a:xfrm>
            <a:off x="2026800" y="492575"/>
            <a:ext cx="13308000" cy="13623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n" sz="9300">
                <a:solidFill>
                  <a:srgbClr val="434343"/>
                </a:solidFill>
              </a:rPr>
              <a:t>Hero</a:t>
            </a:r>
            <a:r>
              <a:rPr b="1" lang="en" sz="9300">
                <a:solidFill>
                  <a:srgbClr val="434343"/>
                </a:solidFill>
              </a:rPr>
              <a:t> - 93px Bold</a:t>
            </a:r>
            <a:endParaRPr b="1" sz="930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2"/>
          <p:cNvSpPr txBox="1"/>
          <p:nvPr/>
        </p:nvSpPr>
        <p:spPr>
          <a:xfrm>
            <a:off x="10858350" y="1312947"/>
            <a:ext cx="5874900" cy="28902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C81E6E"/>
                </a:solidFill>
              </a:rPr>
              <a:t>Lorem ipsum dolor sit amet, consectetur</a:t>
            </a:r>
            <a:endParaRPr b="1" sz="5700">
              <a:solidFill>
                <a:srgbClr val="C81E6E"/>
              </a:solidFill>
            </a:endParaRPr>
          </a:p>
        </p:txBody>
      </p:sp>
      <p:sp>
        <p:nvSpPr>
          <p:cNvPr id="294" name="Google Shape;294;p32"/>
          <p:cNvSpPr txBox="1"/>
          <p:nvPr/>
        </p:nvSpPr>
        <p:spPr>
          <a:xfrm>
            <a:off x="10858350" y="4152116"/>
            <a:ext cx="5874900" cy="21723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3200">
                <a:solidFill>
                  <a:schemeClr val="dk2"/>
                </a:solidFill>
              </a:rPr>
              <a:t>Ut enim ad minima veniam, quis nostrum exercitationem ullam corporis suscipit laboriosam </a:t>
            </a:r>
            <a:r>
              <a:rPr lang="en" sz="3200">
                <a:solidFill>
                  <a:schemeClr val="dk2"/>
                </a:solidFill>
              </a:rPr>
              <a:t>enim ad minima veniam, quis nostrum exercitationem ullam corporis suscipit laboriosam</a:t>
            </a:r>
            <a:endParaRPr sz="3200">
              <a:solidFill>
                <a:schemeClr val="dk2"/>
              </a:solidFill>
            </a:endParaRPr>
          </a:p>
        </p:txBody>
      </p:sp>
      <p:pic>
        <p:nvPicPr>
          <p:cNvPr id="295" name="Google Shape;295;p32"/>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pic>
        <p:nvPicPr>
          <p:cNvPr id="296" name="Google Shape;296;p32"/>
          <p:cNvPicPr preferRelativeResize="0"/>
          <p:nvPr/>
        </p:nvPicPr>
        <p:blipFill rotWithShape="1">
          <a:blip r:embed="rId4">
            <a:alphaModFix/>
          </a:blip>
          <a:srcRect b="0" l="5855" r="0" t="0"/>
          <a:stretch/>
        </p:blipFill>
        <p:spPr>
          <a:xfrm>
            <a:off x="-37816" y="0"/>
            <a:ext cx="8944974" cy="10287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00" name="Shape 300"/>
        <p:cNvGrpSpPr/>
        <p:nvPr/>
      </p:nvGrpSpPr>
      <p:grpSpPr>
        <a:xfrm>
          <a:off x="0" y="0"/>
          <a:ext cx="0" cy="0"/>
          <a:chOff x="0" y="0"/>
          <a:chExt cx="0" cy="0"/>
        </a:xfrm>
      </p:grpSpPr>
      <p:sp>
        <p:nvSpPr>
          <p:cNvPr id="301" name="Google Shape;301;p33"/>
          <p:cNvSpPr/>
          <p:nvPr/>
        </p:nvSpPr>
        <p:spPr>
          <a:xfrm>
            <a:off x="-87925" y="-46900"/>
            <a:ext cx="18375900" cy="10410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33"/>
          <p:cNvPicPr preferRelativeResize="0"/>
          <p:nvPr/>
        </p:nvPicPr>
        <p:blipFill rotWithShape="1">
          <a:blip r:embed="rId3">
            <a:alphaModFix/>
          </a:blip>
          <a:srcRect b="0" l="26208" r="14644" t="0"/>
          <a:stretch/>
        </p:blipFill>
        <p:spPr>
          <a:xfrm>
            <a:off x="0" y="0"/>
            <a:ext cx="9101500" cy="10286998"/>
          </a:xfrm>
          <a:prstGeom prst="rect">
            <a:avLst/>
          </a:prstGeom>
          <a:noFill/>
          <a:ln>
            <a:noFill/>
          </a:ln>
        </p:spPr>
      </p:pic>
      <p:sp>
        <p:nvSpPr>
          <p:cNvPr id="303" name="Google Shape;303;p33"/>
          <p:cNvSpPr txBox="1"/>
          <p:nvPr/>
        </p:nvSpPr>
        <p:spPr>
          <a:xfrm>
            <a:off x="10883875" y="2112375"/>
            <a:ext cx="5849100" cy="5325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FFFFFF"/>
                </a:solidFill>
              </a:rPr>
              <a:t>Section title </a:t>
            </a:r>
            <a:endParaRPr b="1" sz="3200">
              <a:solidFill>
                <a:srgbClr val="FFFFFF"/>
              </a:solidFill>
            </a:endParaRPr>
          </a:p>
          <a:p>
            <a:pPr indent="0" lvl="0" marL="0" rtl="0" algn="l">
              <a:spcBef>
                <a:spcPts val="0"/>
              </a:spcBef>
              <a:spcAft>
                <a:spcPts val="0"/>
              </a:spcAft>
              <a:buNone/>
            </a:pPr>
            <a:r>
              <a:rPr lang="en" sz="2400">
                <a:solidFill>
                  <a:srgbClr val="FFFFFF"/>
                </a:solidFill>
              </a:rPr>
              <a:t>Ut enim ad minima veniam, quis nostrum exercitationem ullam corporis suscipit laboriosam. </a:t>
            </a:r>
            <a:endParaRPr sz="2400">
              <a:solidFill>
                <a:srgbClr val="FFFFFF"/>
              </a:solidFill>
            </a:endParaRPr>
          </a:p>
          <a:p>
            <a:pPr indent="0" lvl="0" marL="0" rtl="0" algn="l">
              <a:spcBef>
                <a:spcPts val="0"/>
              </a:spcBef>
              <a:spcAft>
                <a:spcPts val="0"/>
              </a:spcAft>
              <a:buNone/>
            </a:pPr>
            <a:r>
              <a:t/>
            </a:r>
            <a:endParaRPr sz="3200">
              <a:solidFill>
                <a:srgbClr val="FFFFFF"/>
              </a:solidFill>
            </a:endParaRPr>
          </a:p>
          <a:p>
            <a:pPr indent="0" lvl="0" marL="0" rtl="0" algn="l">
              <a:spcBef>
                <a:spcPts val="0"/>
              </a:spcBef>
              <a:spcAft>
                <a:spcPts val="0"/>
              </a:spcAft>
              <a:buNone/>
            </a:pPr>
            <a:r>
              <a:rPr b="1" lang="en" sz="3200">
                <a:solidFill>
                  <a:srgbClr val="FFFFFF"/>
                </a:solidFill>
              </a:rPr>
              <a:t>Section title </a:t>
            </a:r>
            <a:endParaRPr b="1" sz="3200">
              <a:solidFill>
                <a:srgbClr val="FFFFFF"/>
              </a:solidFill>
            </a:endParaRPr>
          </a:p>
          <a:p>
            <a:pPr indent="0" lvl="0" marL="0" rtl="0" algn="l">
              <a:spcBef>
                <a:spcPts val="0"/>
              </a:spcBef>
              <a:spcAft>
                <a:spcPts val="0"/>
              </a:spcAft>
              <a:buNone/>
            </a:pPr>
            <a:r>
              <a:rPr lang="en" sz="2400">
                <a:solidFill>
                  <a:srgbClr val="FFFFFF"/>
                </a:solidFill>
              </a:rPr>
              <a:t>Ut enim ad minima veniam, quis nostrum exercitationem corporis suscipit laboriosam </a:t>
            </a:r>
            <a:endParaRPr sz="2400">
              <a:solidFill>
                <a:srgbClr val="FFFFFF"/>
              </a:solidFill>
            </a:endParaRPr>
          </a:p>
          <a:p>
            <a:pPr indent="0" lvl="0" marL="0" rtl="0" algn="l">
              <a:spcBef>
                <a:spcPts val="0"/>
              </a:spcBef>
              <a:spcAft>
                <a:spcPts val="0"/>
              </a:spcAft>
              <a:buNone/>
            </a:pPr>
            <a:r>
              <a:t/>
            </a:r>
            <a:endParaRPr sz="3200">
              <a:solidFill>
                <a:srgbClr val="FFFFFF"/>
              </a:solidFill>
            </a:endParaRPr>
          </a:p>
          <a:p>
            <a:pPr indent="0" lvl="0" marL="0" rtl="0" algn="l">
              <a:spcBef>
                <a:spcPts val="0"/>
              </a:spcBef>
              <a:spcAft>
                <a:spcPts val="0"/>
              </a:spcAft>
              <a:buNone/>
            </a:pPr>
            <a:r>
              <a:rPr b="1" lang="en" sz="3200">
                <a:solidFill>
                  <a:srgbClr val="FFFFFF"/>
                </a:solidFill>
              </a:rPr>
              <a:t>Section title</a:t>
            </a:r>
            <a:endParaRPr b="1" sz="3200">
              <a:solidFill>
                <a:srgbClr val="FFFFFF"/>
              </a:solidFill>
            </a:endParaRPr>
          </a:p>
          <a:p>
            <a:pPr indent="0" lvl="0" marL="0" rtl="0" algn="l">
              <a:spcBef>
                <a:spcPts val="0"/>
              </a:spcBef>
              <a:spcAft>
                <a:spcPts val="0"/>
              </a:spcAft>
              <a:buClr>
                <a:schemeClr val="dk1"/>
              </a:buClr>
              <a:buSzPts val="1100"/>
              <a:buFont typeface="Arial"/>
              <a:buNone/>
            </a:pPr>
            <a:r>
              <a:rPr lang="en" sz="2400">
                <a:solidFill>
                  <a:srgbClr val="FFFFFF"/>
                </a:solidFill>
              </a:rPr>
              <a:t>em ullam corporis suscipit laboriosam</a:t>
            </a:r>
            <a:endParaRPr sz="2400">
              <a:solidFill>
                <a:srgbClr val="FFFFFF"/>
              </a:solidFill>
            </a:endParaRPr>
          </a:p>
          <a:p>
            <a:pPr indent="0" lvl="0" marL="0" rtl="0" algn="l">
              <a:spcBef>
                <a:spcPts val="0"/>
              </a:spcBef>
              <a:spcAft>
                <a:spcPts val="0"/>
              </a:spcAft>
              <a:buNone/>
            </a:pPr>
            <a:r>
              <a:t/>
            </a:r>
            <a:endParaRPr sz="3200">
              <a:solidFill>
                <a:schemeClr val="lt1"/>
              </a:solidFill>
            </a:endParaRPr>
          </a:p>
        </p:txBody>
      </p:sp>
      <p:pic>
        <p:nvPicPr>
          <p:cNvPr id="304" name="Google Shape;304;p33"/>
          <p:cNvPicPr preferRelativeResize="0"/>
          <p:nvPr/>
        </p:nvPicPr>
        <p:blipFill rotWithShape="1">
          <a:blip r:embed="rId4">
            <a:alphaModFix/>
          </a:blip>
          <a:srcRect b="17864" l="0" r="0" t="0"/>
          <a:stretch/>
        </p:blipFill>
        <p:spPr>
          <a:xfrm>
            <a:off x="16468150" y="9043300"/>
            <a:ext cx="1174700" cy="783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08" name="Shape 308"/>
        <p:cNvGrpSpPr/>
        <p:nvPr/>
      </p:nvGrpSpPr>
      <p:grpSpPr>
        <a:xfrm>
          <a:off x="0" y="0"/>
          <a:ext cx="0" cy="0"/>
          <a:chOff x="0" y="0"/>
          <a:chExt cx="0" cy="0"/>
        </a:xfrm>
      </p:grpSpPr>
      <p:sp>
        <p:nvSpPr>
          <p:cNvPr id="309" name="Google Shape;309;p34"/>
          <p:cNvSpPr/>
          <p:nvPr/>
        </p:nvSpPr>
        <p:spPr>
          <a:xfrm>
            <a:off x="-87925" y="-46900"/>
            <a:ext cx="18375900" cy="10410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34"/>
          <p:cNvPicPr preferRelativeResize="0"/>
          <p:nvPr/>
        </p:nvPicPr>
        <p:blipFill rotWithShape="1">
          <a:blip r:embed="rId3">
            <a:alphaModFix/>
          </a:blip>
          <a:srcRect b="0" l="26208" r="14644" t="0"/>
          <a:stretch/>
        </p:blipFill>
        <p:spPr>
          <a:xfrm>
            <a:off x="9186500" y="0"/>
            <a:ext cx="9101500" cy="10286998"/>
          </a:xfrm>
          <a:prstGeom prst="rect">
            <a:avLst/>
          </a:prstGeom>
          <a:noFill/>
          <a:ln>
            <a:noFill/>
          </a:ln>
        </p:spPr>
      </p:pic>
      <p:sp>
        <p:nvSpPr>
          <p:cNvPr id="311" name="Google Shape;311;p34"/>
          <p:cNvSpPr txBox="1"/>
          <p:nvPr/>
        </p:nvSpPr>
        <p:spPr>
          <a:xfrm>
            <a:off x="1554850" y="2417175"/>
            <a:ext cx="5849100" cy="53454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FFFFFF"/>
                </a:solidFill>
              </a:rPr>
              <a:t>Section title </a:t>
            </a:r>
            <a:endParaRPr b="1" sz="3200">
              <a:solidFill>
                <a:srgbClr val="FFFFFF"/>
              </a:solidFill>
            </a:endParaRPr>
          </a:p>
          <a:p>
            <a:pPr indent="0" lvl="0" marL="0" rtl="0" algn="l">
              <a:spcBef>
                <a:spcPts val="0"/>
              </a:spcBef>
              <a:spcAft>
                <a:spcPts val="0"/>
              </a:spcAft>
              <a:buNone/>
            </a:pPr>
            <a:r>
              <a:rPr lang="en" sz="2400">
                <a:solidFill>
                  <a:srgbClr val="FFFFFF"/>
                </a:solidFill>
              </a:rPr>
              <a:t>Ut enim ad minima veniam, quis nostrum exercitationem ullam corporis suscipit laboriosam. </a:t>
            </a:r>
            <a:endParaRPr sz="2400">
              <a:solidFill>
                <a:srgbClr val="FFFFFF"/>
              </a:solidFill>
            </a:endParaRPr>
          </a:p>
          <a:p>
            <a:pPr indent="0" lvl="0" marL="0" rtl="0" algn="l">
              <a:spcBef>
                <a:spcPts val="0"/>
              </a:spcBef>
              <a:spcAft>
                <a:spcPts val="0"/>
              </a:spcAft>
              <a:buNone/>
            </a:pPr>
            <a:r>
              <a:t/>
            </a:r>
            <a:endParaRPr sz="3200">
              <a:solidFill>
                <a:srgbClr val="FFFFFF"/>
              </a:solidFill>
            </a:endParaRPr>
          </a:p>
          <a:p>
            <a:pPr indent="0" lvl="0" marL="0" rtl="0" algn="l">
              <a:spcBef>
                <a:spcPts val="0"/>
              </a:spcBef>
              <a:spcAft>
                <a:spcPts val="0"/>
              </a:spcAft>
              <a:buNone/>
            </a:pPr>
            <a:r>
              <a:rPr b="1" lang="en" sz="3200">
                <a:solidFill>
                  <a:srgbClr val="FFFFFF"/>
                </a:solidFill>
              </a:rPr>
              <a:t>Section title </a:t>
            </a:r>
            <a:endParaRPr b="1" sz="3200">
              <a:solidFill>
                <a:srgbClr val="FFFFFF"/>
              </a:solidFill>
            </a:endParaRPr>
          </a:p>
          <a:p>
            <a:pPr indent="0" lvl="0" marL="0" rtl="0" algn="l">
              <a:spcBef>
                <a:spcPts val="0"/>
              </a:spcBef>
              <a:spcAft>
                <a:spcPts val="0"/>
              </a:spcAft>
              <a:buNone/>
            </a:pPr>
            <a:r>
              <a:rPr lang="en" sz="2400">
                <a:solidFill>
                  <a:srgbClr val="FFFFFF"/>
                </a:solidFill>
              </a:rPr>
              <a:t>Ut enim ad minima veniam, quis nostrum exercitationem corporis suscipit laboriosam </a:t>
            </a:r>
            <a:endParaRPr sz="2400">
              <a:solidFill>
                <a:srgbClr val="FFFFFF"/>
              </a:solidFill>
            </a:endParaRPr>
          </a:p>
          <a:p>
            <a:pPr indent="0" lvl="0" marL="0" rtl="0" algn="l">
              <a:spcBef>
                <a:spcPts val="0"/>
              </a:spcBef>
              <a:spcAft>
                <a:spcPts val="0"/>
              </a:spcAft>
              <a:buNone/>
            </a:pPr>
            <a:r>
              <a:t/>
            </a:r>
            <a:endParaRPr sz="3200">
              <a:solidFill>
                <a:srgbClr val="FFFFFF"/>
              </a:solidFill>
            </a:endParaRPr>
          </a:p>
          <a:p>
            <a:pPr indent="0" lvl="0" marL="0" rtl="0" algn="l">
              <a:spcBef>
                <a:spcPts val="0"/>
              </a:spcBef>
              <a:spcAft>
                <a:spcPts val="0"/>
              </a:spcAft>
              <a:buNone/>
            </a:pPr>
            <a:r>
              <a:rPr b="1" lang="en" sz="3200">
                <a:solidFill>
                  <a:srgbClr val="FFFFFF"/>
                </a:solidFill>
              </a:rPr>
              <a:t>Section title</a:t>
            </a:r>
            <a:endParaRPr b="1" sz="3200">
              <a:solidFill>
                <a:srgbClr val="FFFFFF"/>
              </a:solidFill>
            </a:endParaRPr>
          </a:p>
          <a:p>
            <a:pPr indent="0" lvl="0" marL="0" rtl="0" algn="l">
              <a:spcBef>
                <a:spcPts val="0"/>
              </a:spcBef>
              <a:spcAft>
                <a:spcPts val="0"/>
              </a:spcAft>
              <a:buClr>
                <a:schemeClr val="dk1"/>
              </a:buClr>
              <a:buSzPts val="1100"/>
              <a:buFont typeface="Arial"/>
              <a:buNone/>
            </a:pPr>
            <a:r>
              <a:rPr lang="en" sz="2400">
                <a:solidFill>
                  <a:srgbClr val="FFFFFF"/>
                </a:solidFill>
              </a:rPr>
              <a:t>em ullam corporis suscipit laboriosam</a:t>
            </a:r>
            <a:endParaRPr sz="2400">
              <a:solidFill>
                <a:srgbClr val="FFFFFF"/>
              </a:solidFill>
            </a:endParaRPr>
          </a:p>
          <a:p>
            <a:pPr indent="0" lvl="0" marL="0" rtl="0" algn="l">
              <a:spcBef>
                <a:spcPts val="0"/>
              </a:spcBef>
              <a:spcAft>
                <a:spcPts val="0"/>
              </a:spcAft>
              <a:buNone/>
            </a:pPr>
            <a:r>
              <a:t/>
            </a:r>
            <a:endParaRPr sz="3200">
              <a:solidFill>
                <a:schemeClr val="lt1"/>
              </a:solidFill>
            </a:endParaRPr>
          </a:p>
        </p:txBody>
      </p:sp>
      <p:pic>
        <p:nvPicPr>
          <p:cNvPr id="312" name="Google Shape;312;p34"/>
          <p:cNvPicPr preferRelativeResize="0"/>
          <p:nvPr/>
        </p:nvPicPr>
        <p:blipFill rotWithShape="1">
          <a:blip r:embed="rId4">
            <a:alphaModFix/>
          </a:blip>
          <a:srcRect b="17864" l="0" r="0" t="0"/>
          <a:stretch/>
        </p:blipFill>
        <p:spPr>
          <a:xfrm>
            <a:off x="16468150" y="9043300"/>
            <a:ext cx="1174700" cy="78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6" name="Shape 316"/>
        <p:cNvGrpSpPr/>
        <p:nvPr/>
      </p:nvGrpSpPr>
      <p:grpSpPr>
        <a:xfrm>
          <a:off x="0" y="0"/>
          <a:ext cx="0" cy="0"/>
          <a:chOff x="0" y="0"/>
          <a:chExt cx="0" cy="0"/>
        </a:xfrm>
      </p:grpSpPr>
      <p:sp>
        <p:nvSpPr>
          <p:cNvPr id="317" name="Google Shape;317;p35"/>
          <p:cNvSpPr/>
          <p:nvPr/>
        </p:nvSpPr>
        <p:spPr>
          <a:xfrm>
            <a:off x="0" y="-75"/>
            <a:ext cx="6096000" cy="10287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5"/>
          <p:cNvSpPr txBox="1"/>
          <p:nvPr/>
        </p:nvSpPr>
        <p:spPr>
          <a:xfrm>
            <a:off x="10883825" y="955725"/>
            <a:ext cx="5849100" cy="12426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3200">
                <a:solidFill>
                  <a:srgbClr val="007390"/>
                </a:solidFill>
              </a:rPr>
              <a:t>Lorem ipsum dolor sit amet, consectetur adipiscing </a:t>
            </a:r>
            <a:endParaRPr b="1" sz="3200">
              <a:solidFill>
                <a:srgbClr val="007390"/>
              </a:solidFill>
            </a:endParaRPr>
          </a:p>
        </p:txBody>
      </p:sp>
      <p:sp>
        <p:nvSpPr>
          <p:cNvPr id="319" name="Google Shape;319;p35"/>
          <p:cNvSpPr txBox="1"/>
          <p:nvPr/>
        </p:nvSpPr>
        <p:spPr>
          <a:xfrm>
            <a:off x="10883825" y="2219325"/>
            <a:ext cx="5849100" cy="1242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Ut enim ad minima veniam, quis nostrum exercitationem ullam corporis suscipit laboriosam</a:t>
            </a:r>
            <a:endParaRPr sz="2400">
              <a:solidFill>
                <a:schemeClr val="dk2"/>
              </a:solidFill>
            </a:endParaRPr>
          </a:p>
        </p:txBody>
      </p:sp>
      <p:sp>
        <p:nvSpPr>
          <p:cNvPr id="320" name="Google Shape;320;p35"/>
          <p:cNvSpPr txBox="1"/>
          <p:nvPr/>
        </p:nvSpPr>
        <p:spPr>
          <a:xfrm>
            <a:off x="10852250" y="419285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5.6</a:t>
            </a:r>
            <a:r>
              <a:rPr b="1" lang="en" sz="7600">
                <a:solidFill>
                  <a:srgbClr val="007390"/>
                </a:solidFill>
              </a:rPr>
              <a:t>%</a:t>
            </a:r>
            <a:endParaRPr b="1" sz="7600">
              <a:solidFill>
                <a:srgbClr val="007390"/>
              </a:solidFill>
            </a:endParaRPr>
          </a:p>
        </p:txBody>
      </p:sp>
      <p:sp>
        <p:nvSpPr>
          <p:cNvPr id="321" name="Google Shape;321;p35"/>
          <p:cNvSpPr txBox="1"/>
          <p:nvPr/>
        </p:nvSpPr>
        <p:spPr>
          <a:xfrm>
            <a:off x="14015000" y="4192850"/>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30</a:t>
            </a:r>
            <a:endParaRPr b="1" sz="7600">
              <a:solidFill>
                <a:srgbClr val="007390"/>
              </a:solidFill>
            </a:endParaRPr>
          </a:p>
        </p:txBody>
      </p:sp>
      <p:sp>
        <p:nvSpPr>
          <p:cNvPr id="322" name="Google Shape;322;p35"/>
          <p:cNvSpPr txBox="1"/>
          <p:nvPr/>
        </p:nvSpPr>
        <p:spPr>
          <a:xfrm>
            <a:off x="10852250" y="6775975"/>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100%</a:t>
            </a:r>
            <a:endParaRPr b="1" sz="7600">
              <a:solidFill>
                <a:srgbClr val="007390"/>
              </a:solidFill>
            </a:endParaRPr>
          </a:p>
        </p:txBody>
      </p:sp>
      <p:sp>
        <p:nvSpPr>
          <p:cNvPr id="323" name="Google Shape;323;p35"/>
          <p:cNvSpPr txBox="1"/>
          <p:nvPr/>
        </p:nvSpPr>
        <p:spPr>
          <a:xfrm>
            <a:off x="14015000" y="6775975"/>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12</a:t>
            </a:r>
            <a:endParaRPr b="1" sz="7600">
              <a:solidFill>
                <a:srgbClr val="007390"/>
              </a:solidFill>
            </a:endParaRPr>
          </a:p>
        </p:txBody>
      </p:sp>
      <p:sp>
        <p:nvSpPr>
          <p:cNvPr id="324" name="Google Shape;324;p35"/>
          <p:cNvSpPr txBox="1"/>
          <p:nvPr/>
        </p:nvSpPr>
        <p:spPr>
          <a:xfrm>
            <a:off x="10852250" y="521330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CVR</a:t>
            </a:r>
            <a:endParaRPr sz="2400">
              <a:solidFill>
                <a:schemeClr val="dk2"/>
              </a:solidFill>
            </a:endParaRPr>
          </a:p>
        </p:txBody>
      </p:sp>
      <p:sp>
        <p:nvSpPr>
          <p:cNvPr id="325" name="Google Shape;325;p35"/>
          <p:cNvSpPr txBox="1"/>
          <p:nvPr/>
        </p:nvSpPr>
        <p:spPr>
          <a:xfrm>
            <a:off x="14015000" y="521330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Users tested</a:t>
            </a:r>
            <a:endParaRPr sz="2400">
              <a:solidFill>
                <a:schemeClr val="dk2"/>
              </a:solidFill>
            </a:endParaRPr>
          </a:p>
        </p:txBody>
      </p:sp>
      <p:sp>
        <p:nvSpPr>
          <p:cNvPr id="326" name="Google Shape;326;p35"/>
          <p:cNvSpPr txBox="1"/>
          <p:nvPr/>
        </p:nvSpPr>
        <p:spPr>
          <a:xfrm>
            <a:off x="10852250" y="7769225"/>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Customers using</a:t>
            </a:r>
            <a:endParaRPr sz="2400">
              <a:solidFill>
                <a:schemeClr val="dk2"/>
              </a:solidFill>
            </a:endParaRPr>
          </a:p>
        </p:txBody>
      </p:sp>
      <p:sp>
        <p:nvSpPr>
          <p:cNvPr id="327" name="Google Shape;327;p35"/>
          <p:cNvSpPr txBox="1"/>
          <p:nvPr/>
        </p:nvSpPr>
        <p:spPr>
          <a:xfrm>
            <a:off x="14015000" y="7769225"/>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Hours spent</a:t>
            </a:r>
            <a:endParaRPr sz="2400">
              <a:solidFill>
                <a:schemeClr val="dk2"/>
              </a:solidFill>
            </a:endParaRPr>
          </a:p>
        </p:txBody>
      </p:sp>
      <p:cxnSp>
        <p:nvCxnSpPr>
          <p:cNvPr id="328" name="Google Shape;328;p35"/>
          <p:cNvCxnSpPr/>
          <p:nvPr/>
        </p:nvCxnSpPr>
        <p:spPr>
          <a:xfrm>
            <a:off x="10909850" y="4231075"/>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329" name="Google Shape;329;p35"/>
          <p:cNvCxnSpPr/>
          <p:nvPr/>
        </p:nvCxnSpPr>
        <p:spPr>
          <a:xfrm>
            <a:off x="14015000" y="4231075"/>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330" name="Google Shape;330;p35"/>
          <p:cNvCxnSpPr/>
          <p:nvPr/>
        </p:nvCxnSpPr>
        <p:spPr>
          <a:xfrm>
            <a:off x="10909850" y="6696825"/>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331" name="Google Shape;331;p35"/>
          <p:cNvCxnSpPr/>
          <p:nvPr/>
        </p:nvCxnSpPr>
        <p:spPr>
          <a:xfrm>
            <a:off x="14015000" y="6696825"/>
            <a:ext cx="2657700" cy="0"/>
          </a:xfrm>
          <a:prstGeom prst="straightConnector1">
            <a:avLst/>
          </a:prstGeom>
          <a:noFill/>
          <a:ln cap="flat" cmpd="sng" w="19050">
            <a:solidFill>
              <a:schemeClr val="dk2"/>
            </a:solidFill>
            <a:prstDash val="solid"/>
            <a:round/>
            <a:headEnd len="med" w="med" type="none"/>
            <a:tailEnd len="med" w="med" type="none"/>
          </a:ln>
        </p:spPr>
      </p:cxnSp>
      <p:pic>
        <p:nvPicPr>
          <p:cNvPr id="332" name="Google Shape;332;p35"/>
          <p:cNvPicPr preferRelativeResize="0"/>
          <p:nvPr/>
        </p:nvPicPr>
        <p:blipFill>
          <a:blip r:embed="rId3">
            <a:alphaModFix/>
          </a:blip>
          <a:stretch>
            <a:fillRect/>
          </a:stretch>
        </p:blipFill>
        <p:spPr>
          <a:xfrm>
            <a:off x="1554850" y="2553830"/>
            <a:ext cx="7404052" cy="5192094"/>
          </a:xfrm>
          <a:prstGeom prst="rect">
            <a:avLst/>
          </a:prstGeom>
          <a:noFill/>
          <a:ln>
            <a:noFill/>
          </a:ln>
        </p:spPr>
      </p:pic>
      <p:pic>
        <p:nvPicPr>
          <p:cNvPr id="333" name="Google Shape;333;p35"/>
          <p:cNvPicPr preferRelativeResize="0"/>
          <p:nvPr/>
        </p:nvPicPr>
        <p:blipFill rotWithShape="1">
          <a:blip r:embed="rId4">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37" name="Shape 337"/>
        <p:cNvGrpSpPr/>
        <p:nvPr/>
      </p:nvGrpSpPr>
      <p:grpSpPr>
        <a:xfrm>
          <a:off x="0" y="0"/>
          <a:ext cx="0" cy="0"/>
          <a:chOff x="0" y="0"/>
          <a:chExt cx="0" cy="0"/>
        </a:xfrm>
      </p:grpSpPr>
      <p:sp>
        <p:nvSpPr>
          <p:cNvPr id="338" name="Google Shape;338;p36"/>
          <p:cNvSpPr/>
          <p:nvPr/>
        </p:nvSpPr>
        <p:spPr>
          <a:xfrm>
            <a:off x="0" y="-75"/>
            <a:ext cx="6096000" cy="10287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txBox="1"/>
          <p:nvPr/>
        </p:nvSpPr>
        <p:spPr>
          <a:xfrm>
            <a:off x="7844446" y="994125"/>
            <a:ext cx="7372500" cy="12426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3200">
                <a:solidFill>
                  <a:srgbClr val="007390"/>
                </a:solidFill>
              </a:rPr>
              <a:t>Lorem ipsum dolor sit amet, consectetur adipiscing </a:t>
            </a:r>
            <a:endParaRPr b="1" sz="3200">
              <a:solidFill>
                <a:srgbClr val="007390"/>
              </a:solidFill>
            </a:endParaRPr>
          </a:p>
        </p:txBody>
      </p:sp>
      <p:sp>
        <p:nvSpPr>
          <p:cNvPr id="340" name="Google Shape;340;p36"/>
          <p:cNvSpPr txBox="1"/>
          <p:nvPr/>
        </p:nvSpPr>
        <p:spPr>
          <a:xfrm>
            <a:off x="7844446" y="2257725"/>
            <a:ext cx="7372500" cy="1242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Ut enim ad minima veniam, quis nostrum exercitationem ullam corporis suscipit laboriosam</a:t>
            </a:r>
            <a:endParaRPr sz="2400">
              <a:solidFill>
                <a:schemeClr val="dk2"/>
              </a:solidFill>
            </a:endParaRPr>
          </a:p>
        </p:txBody>
      </p:sp>
      <p:sp>
        <p:nvSpPr>
          <p:cNvPr id="341" name="Google Shape;341;p36"/>
          <p:cNvSpPr txBox="1"/>
          <p:nvPr/>
        </p:nvSpPr>
        <p:spPr>
          <a:xfrm>
            <a:off x="7812860" y="3559524"/>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5.6%</a:t>
            </a:r>
            <a:endParaRPr b="1" sz="7600">
              <a:solidFill>
                <a:srgbClr val="007390"/>
              </a:solidFill>
            </a:endParaRPr>
          </a:p>
        </p:txBody>
      </p:sp>
      <p:sp>
        <p:nvSpPr>
          <p:cNvPr id="342" name="Google Shape;342;p36"/>
          <p:cNvSpPr txBox="1"/>
          <p:nvPr/>
        </p:nvSpPr>
        <p:spPr>
          <a:xfrm>
            <a:off x="10975610" y="3559524"/>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30</a:t>
            </a:r>
            <a:endParaRPr b="1" sz="7600">
              <a:solidFill>
                <a:srgbClr val="007390"/>
              </a:solidFill>
            </a:endParaRPr>
          </a:p>
        </p:txBody>
      </p:sp>
      <p:sp>
        <p:nvSpPr>
          <p:cNvPr id="343" name="Google Shape;343;p36"/>
          <p:cNvSpPr txBox="1"/>
          <p:nvPr/>
        </p:nvSpPr>
        <p:spPr>
          <a:xfrm>
            <a:off x="7812860" y="6142649"/>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100%</a:t>
            </a:r>
            <a:endParaRPr b="1" sz="7600">
              <a:solidFill>
                <a:srgbClr val="007390"/>
              </a:solidFill>
            </a:endParaRPr>
          </a:p>
        </p:txBody>
      </p:sp>
      <p:sp>
        <p:nvSpPr>
          <p:cNvPr id="344" name="Google Shape;344;p36"/>
          <p:cNvSpPr txBox="1"/>
          <p:nvPr/>
        </p:nvSpPr>
        <p:spPr>
          <a:xfrm>
            <a:off x="10975610" y="6142649"/>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12</a:t>
            </a:r>
            <a:endParaRPr b="1" sz="7600">
              <a:solidFill>
                <a:srgbClr val="007390"/>
              </a:solidFill>
            </a:endParaRPr>
          </a:p>
        </p:txBody>
      </p:sp>
      <p:sp>
        <p:nvSpPr>
          <p:cNvPr id="345" name="Google Shape;345;p36"/>
          <p:cNvSpPr txBox="1"/>
          <p:nvPr/>
        </p:nvSpPr>
        <p:spPr>
          <a:xfrm>
            <a:off x="7812860" y="4579974"/>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CVR</a:t>
            </a:r>
            <a:endParaRPr sz="2400">
              <a:solidFill>
                <a:schemeClr val="dk2"/>
              </a:solidFill>
            </a:endParaRPr>
          </a:p>
        </p:txBody>
      </p:sp>
      <p:sp>
        <p:nvSpPr>
          <p:cNvPr id="346" name="Google Shape;346;p36"/>
          <p:cNvSpPr txBox="1"/>
          <p:nvPr/>
        </p:nvSpPr>
        <p:spPr>
          <a:xfrm>
            <a:off x="10975610" y="4579974"/>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Users tested</a:t>
            </a:r>
            <a:endParaRPr sz="2400">
              <a:solidFill>
                <a:schemeClr val="dk2"/>
              </a:solidFill>
            </a:endParaRPr>
          </a:p>
        </p:txBody>
      </p:sp>
      <p:sp>
        <p:nvSpPr>
          <p:cNvPr id="347" name="Google Shape;347;p36"/>
          <p:cNvSpPr txBox="1"/>
          <p:nvPr/>
        </p:nvSpPr>
        <p:spPr>
          <a:xfrm>
            <a:off x="7812860" y="7135899"/>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Customers using</a:t>
            </a:r>
            <a:endParaRPr sz="2400">
              <a:solidFill>
                <a:schemeClr val="dk2"/>
              </a:solidFill>
            </a:endParaRPr>
          </a:p>
        </p:txBody>
      </p:sp>
      <p:sp>
        <p:nvSpPr>
          <p:cNvPr id="348" name="Google Shape;348;p36"/>
          <p:cNvSpPr txBox="1"/>
          <p:nvPr/>
        </p:nvSpPr>
        <p:spPr>
          <a:xfrm>
            <a:off x="10975610" y="7135899"/>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Hours spent</a:t>
            </a:r>
            <a:endParaRPr sz="2400">
              <a:solidFill>
                <a:schemeClr val="dk2"/>
              </a:solidFill>
            </a:endParaRPr>
          </a:p>
        </p:txBody>
      </p:sp>
      <p:cxnSp>
        <p:nvCxnSpPr>
          <p:cNvPr id="349" name="Google Shape;349;p36"/>
          <p:cNvCxnSpPr/>
          <p:nvPr/>
        </p:nvCxnSpPr>
        <p:spPr>
          <a:xfrm>
            <a:off x="7870460" y="3597749"/>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350" name="Google Shape;350;p36"/>
          <p:cNvCxnSpPr/>
          <p:nvPr/>
        </p:nvCxnSpPr>
        <p:spPr>
          <a:xfrm>
            <a:off x="10975610" y="3597749"/>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351" name="Google Shape;351;p36"/>
          <p:cNvCxnSpPr/>
          <p:nvPr/>
        </p:nvCxnSpPr>
        <p:spPr>
          <a:xfrm>
            <a:off x="7870460" y="6063499"/>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352" name="Google Shape;352;p36"/>
          <p:cNvCxnSpPr/>
          <p:nvPr/>
        </p:nvCxnSpPr>
        <p:spPr>
          <a:xfrm>
            <a:off x="10975610" y="6063499"/>
            <a:ext cx="2657700" cy="0"/>
          </a:xfrm>
          <a:prstGeom prst="straightConnector1">
            <a:avLst/>
          </a:prstGeom>
          <a:noFill/>
          <a:ln cap="flat" cmpd="sng" w="19050">
            <a:solidFill>
              <a:schemeClr val="dk2"/>
            </a:solidFill>
            <a:prstDash val="solid"/>
            <a:round/>
            <a:headEnd len="med" w="med" type="none"/>
            <a:tailEnd len="med" w="med" type="none"/>
          </a:ln>
        </p:spPr>
      </p:cxnSp>
      <p:pic>
        <p:nvPicPr>
          <p:cNvPr id="353" name="Google Shape;353;p36"/>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pic>
        <p:nvPicPr>
          <p:cNvPr id="354" name="Google Shape;354;p36"/>
          <p:cNvPicPr preferRelativeResize="0"/>
          <p:nvPr/>
        </p:nvPicPr>
        <p:blipFill>
          <a:blip r:embed="rId4">
            <a:alphaModFix/>
          </a:blip>
          <a:stretch>
            <a:fillRect/>
          </a:stretch>
        </p:blipFill>
        <p:spPr>
          <a:xfrm>
            <a:off x="2921613" y="741375"/>
            <a:ext cx="4886924" cy="8872823"/>
          </a:xfrm>
          <a:prstGeom prst="rect">
            <a:avLst/>
          </a:prstGeom>
          <a:noFill/>
          <a:ln>
            <a:noFill/>
          </a:ln>
        </p:spPr>
      </p:pic>
      <p:sp>
        <p:nvSpPr>
          <p:cNvPr id="355" name="Google Shape;355;p36"/>
          <p:cNvSpPr txBox="1"/>
          <p:nvPr/>
        </p:nvSpPr>
        <p:spPr>
          <a:xfrm>
            <a:off x="14032235" y="3559524"/>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20</a:t>
            </a:r>
            <a:endParaRPr b="1" sz="7600">
              <a:solidFill>
                <a:srgbClr val="007390"/>
              </a:solidFill>
            </a:endParaRPr>
          </a:p>
        </p:txBody>
      </p:sp>
      <p:sp>
        <p:nvSpPr>
          <p:cNvPr id="356" name="Google Shape;356;p36"/>
          <p:cNvSpPr txBox="1"/>
          <p:nvPr/>
        </p:nvSpPr>
        <p:spPr>
          <a:xfrm>
            <a:off x="14032235" y="6142649"/>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007390"/>
                </a:solidFill>
              </a:rPr>
              <a:t>56</a:t>
            </a:r>
            <a:endParaRPr b="1" sz="7600">
              <a:solidFill>
                <a:srgbClr val="007390"/>
              </a:solidFill>
            </a:endParaRPr>
          </a:p>
        </p:txBody>
      </p:sp>
      <p:sp>
        <p:nvSpPr>
          <p:cNvPr id="357" name="Google Shape;357;p36"/>
          <p:cNvSpPr txBox="1"/>
          <p:nvPr/>
        </p:nvSpPr>
        <p:spPr>
          <a:xfrm>
            <a:off x="14032235" y="4579974"/>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Team members</a:t>
            </a:r>
            <a:endParaRPr sz="2400">
              <a:solidFill>
                <a:schemeClr val="dk2"/>
              </a:solidFill>
            </a:endParaRPr>
          </a:p>
        </p:txBody>
      </p:sp>
      <p:sp>
        <p:nvSpPr>
          <p:cNvPr id="358" name="Google Shape;358;p36"/>
          <p:cNvSpPr txBox="1"/>
          <p:nvPr/>
        </p:nvSpPr>
        <p:spPr>
          <a:xfrm>
            <a:off x="14032235" y="7135899"/>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Pages migrated</a:t>
            </a:r>
            <a:endParaRPr sz="2400">
              <a:solidFill>
                <a:schemeClr val="dk2"/>
              </a:solidFill>
            </a:endParaRPr>
          </a:p>
        </p:txBody>
      </p:sp>
      <p:cxnSp>
        <p:nvCxnSpPr>
          <p:cNvPr id="359" name="Google Shape;359;p36"/>
          <p:cNvCxnSpPr/>
          <p:nvPr/>
        </p:nvCxnSpPr>
        <p:spPr>
          <a:xfrm>
            <a:off x="14032235" y="3597749"/>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360" name="Google Shape;360;p36"/>
          <p:cNvCxnSpPr/>
          <p:nvPr/>
        </p:nvCxnSpPr>
        <p:spPr>
          <a:xfrm>
            <a:off x="14032235" y="6063499"/>
            <a:ext cx="2657700" cy="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4" name="Shape 364"/>
        <p:cNvGrpSpPr/>
        <p:nvPr/>
      </p:nvGrpSpPr>
      <p:grpSpPr>
        <a:xfrm>
          <a:off x="0" y="0"/>
          <a:ext cx="0" cy="0"/>
          <a:chOff x="0" y="0"/>
          <a:chExt cx="0" cy="0"/>
        </a:xfrm>
      </p:grpSpPr>
      <p:sp>
        <p:nvSpPr>
          <p:cNvPr id="365" name="Google Shape;365;p37"/>
          <p:cNvSpPr/>
          <p:nvPr/>
        </p:nvSpPr>
        <p:spPr>
          <a:xfrm>
            <a:off x="-87925" y="-46900"/>
            <a:ext cx="9046800" cy="10410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7"/>
          <p:cNvSpPr txBox="1"/>
          <p:nvPr/>
        </p:nvSpPr>
        <p:spPr>
          <a:xfrm>
            <a:off x="1633200" y="1253325"/>
            <a:ext cx="5849100" cy="12426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FFFFFF"/>
                </a:solidFill>
              </a:rPr>
              <a:t>Sales</a:t>
            </a:r>
            <a:endParaRPr b="1" sz="5700">
              <a:solidFill>
                <a:srgbClr val="FFFFFF"/>
              </a:solidFill>
            </a:endParaRPr>
          </a:p>
        </p:txBody>
      </p:sp>
      <p:sp>
        <p:nvSpPr>
          <p:cNvPr id="367" name="Google Shape;367;p37"/>
          <p:cNvSpPr txBox="1"/>
          <p:nvPr/>
        </p:nvSpPr>
        <p:spPr>
          <a:xfrm>
            <a:off x="1633200" y="2253156"/>
            <a:ext cx="5849100" cy="12426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Clr>
                <a:schemeClr val="dk1"/>
              </a:buClr>
              <a:buSzPts val="1100"/>
              <a:buFont typeface="Arial"/>
              <a:buNone/>
            </a:pPr>
            <a:r>
              <a:rPr b="1" lang="en" sz="2400">
                <a:solidFill>
                  <a:srgbClr val="FFFFFF"/>
                </a:solidFill>
              </a:rPr>
              <a:t>June </a:t>
            </a:r>
            <a:r>
              <a:rPr lang="en" sz="2400">
                <a:solidFill>
                  <a:srgbClr val="FFFFFF"/>
                </a:solidFill>
              </a:rPr>
              <a:t>delivered over 43.8k digital sales across all product lines all green to target, with the exception of Mobile, which saw a 19% miss vs. target</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368" name="Google Shape;368;p37"/>
          <p:cNvSpPr txBox="1"/>
          <p:nvPr/>
        </p:nvSpPr>
        <p:spPr>
          <a:xfrm>
            <a:off x="1601626" y="471905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FFFFFF"/>
                </a:solidFill>
              </a:rPr>
              <a:t>5.6%</a:t>
            </a:r>
            <a:endParaRPr b="1" sz="7600">
              <a:solidFill>
                <a:srgbClr val="FFFFFF"/>
              </a:solidFill>
            </a:endParaRPr>
          </a:p>
        </p:txBody>
      </p:sp>
      <p:sp>
        <p:nvSpPr>
          <p:cNvPr id="369" name="Google Shape;369;p37"/>
          <p:cNvSpPr txBox="1"/>
          <p:nvPr/>
        </p:nvSpPr>
        <p:spPr>
          <a:xfrm>
            <a:off x="4764376" y="4719050"/>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FFFFFF"/>
                </a:solidFill>
              </a:rPr>
              <a:t>30</a:t>
            </a:r>
            <a:endParaRPr b="1" sz="7600">
              <a:solidFill>
                <a:srgbClr val="FFFFFF"/>
              </a:solidFill>
            </a:endParaRPr>
          </a:p>
        </p:txBody>
      </p:sp>
      <p:sp>
        <p:nvSpPr>
          <p:cNvPr id="370" name="Google Shape;370;p37"/>
          <p:cNvSpPr txBox="1"/>
          <p:nvPr/>
        </p:nvSpPr>
        <p:spPr>
          <a:xfrm>
            <a:off x="1601626" y="7302175"/>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FFFFFF"/>
                </a:solidFill>
              </a:rPr>
              <a:t>100%</a:t>
            </a:r>
            <a:endParaRPr b="1" sz="7600">
              <a:solidFill>
                <a:srgbClr val="FFFFFF"/>
              </a:solidFill>
            </a:endParaRPr>
          </a:p>
        </p:txBody>
      </p:sp>
      <p:sp>
        <p:nvSpPr>
          <p:cNvPr id="371" name="Google Shape;371;p37"/>
          <p:cNvSpPr txBox="1"/>
          <p:nvPr/>
        </p:nvSpPr>
        <p:spPr>
          <a:xfrm>
            <a:off x="4764376" y="7302175"/>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FFFFFF"/>
                </a:solidFill>
              </a:rPr>
              <a:t>12</a:t>
            </a:r>
            <a:endParaRPr b="1" sz="7600">
              <a:solidFill>
                <a:srgbClr val="FFFFFF"/>
              </a:solidFill>
            </a:endParaRPr>
          </a:p>
        </p:txBody>
      </p:sp>
      <p:sp>
        <p:nvSpPr>
          <p:cNvPr id="372" name="Google Shape;372;p37"/>
          <p:cNvSpPr txBox="1"/>
          <p:nvPr/>
        </p:nvSpPr>
        <p:spPr>
          <a:xfrm>
            <a:off x="1601626" y="573950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FFFFFF"/>
                </a:solidFill>
              </a:rPr>
              <a:t>CVR</a:t>
            </a:r>
            <a:endParaRPr sz="2400">
              <a:solidFill>
                <a:srgbClr val="FFFFFF"/>
              </a:solidFill>
            </a:endParaRPr>
          </a:p>
        </p:txBody>
      </p:sp>
      <p:sp>
        <p:nvSpPr>
          <p:cNvPr id="373" name="Google Shape;373;p37"/>
          <p:cNvSpPr txBox="1"/>
          <p:nvPr/>
        </p:nvSpPr>
        <p:spPr>
          <a:xfrm>
            <a:off x="4764376" y="573950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FFFFFF"/>
                </a:solidFill>
              </a:rPr>
              <a:t>Users tested</a:t>
            </a:r>
            <a:endParaRPr sz="2400">
              <a:solidFill>
                <a:srgbClr val="FFFFFF"/>
              </a:solidFill>
            </a:endParaRPr>
          </a:p>
        </p:txBody>
      </p:sp>
      <p:sp>
        <p:nvSpPr>
          <p:cNvPr id="374" name="Google Shape;374;p37"/>
          <p:cNvSpPr txBox="1"/>
          <p:nvPr/>
        </p:nvSpPr>
        <p:spPr>
          <a:xfrm>
            <a:off x="1601626" y="8295425"/>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FFFFFF"/>
                </a:solidFill>
              </a:rPr>
              <a:t>Customers using</a:t>
            </a:r>
            <a:endParaRPr sz="2400">
              <a:solidFill>
                <a:srgbClr val="FFFFFF"/>
              </a:solidFill>
            </a:endParaRPr>
          </a:p>
        </p:txBody>
      </p:sp>
      <p:sp>
        <p:nvSpPr>
          <p:cNvPr id="375" name="Google Shape;375;p37"/>
          <p:cNvSpPr txBox="1"/>
          <p:nvPr/>
        </p:nvSpPr>
        <p:spPr>
          <a:xfrm>
            <a:off x="4764376" y="8295425"/>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FFFFFF"/>
                </a:solidFill>
              </a:rPr>
              <a:t>Hours spent</a:t>
            </a:r>
            <a:endParaRPr sz="2400">
              <a:solidFill>
                <a:srgbClr val="FFFFFF"/>
              </a:solidFill>
            </a:endParaRPr>
          </a:p>
        </p:txBody>
      </p:sp>
      <p:cxnSp>
        <p:nvCxnSpPr>
          <p:cNvPr id="376" name="Google Shape;376;p37"/>
          <p:cNvCxnSpPr/>
          <p:nvPr/>
        </p:nvCxnSpPr>
        <p:spPr>
          <a:xfrm>
            <a:off x="1659226" y="4757275"/>
            <a:ext cx="2657700" cy="0"/>
          </a:xfrm>
          <a:prstGeom prst="straightConnector1">
            <a:avLst/>
          </a:prstGeom>
          <a:noFill/>
          <a:ln cap="flat" cmpd="sng" w="19050">
            <a:solidFill>
              <a:srgbClr val="FFFFFF"/>
            </a:solidFill>
            <a:prstDash val="solid"/>
            <a:round/>
            <a:headEnd len="med" w="med" type="none"/>
            <a:tailEnd len="med" w="med" type="none"/>
          </a:ln>
        </p:spPr>
      </p:cxnSp>
      <p:cxnSp>
        <p:nvCxnSpPr>
          <p:cNvPr id="377" name="Google Shape;377;p37"/>
          <p:cNvCxnSpPr/>
          <p:nvPr/>
        </p:nvCxnSpPr>
        <p:spPr>
          <a:xfrm>
            <a:off x="4764376" y="4757275"/>
            <a:ext cx="2657700" cy="0"/>
          </a:xfrm>
          <a:prstGeom prst="straightConnector1">
            <a:avLst/>
          </a:prstGeom>
          <a:noFill/>
          <a:ln cap="flat" cmpd="sng" w="19050">
            <a:solidFill>
              <a:srgbClr val="FFFFFF"/>
            </a:solidFill>
            <a:prstDash val="solid"/>
            <a:round/>
            <a:headEnd len="med" w="med" type="none"/>
            <a:tailEnd len="med" w="med" type="none"/>
          </a:ln>
        </p:spPr>
      </p:cxnSp>
      <p:cxnSp>
        <p:nvCxnSpPr>
          <p:cNvPr id="378" name="Google Shape;378;p37"/>
          <p:cNvCxnSpPr/>
          <p:nvPr/>
        </p:nvCxnSpPr>
        <p:spPr>
          <a:xfrm>
            <a:off x="1659226" y="7223025"/>
            <a:ext cx="2657700" cy="0"/>
          </a:xfrm>
          <a:prstGeom prst="straightConnector1">
            <a:avLst/>
          </a:prstGeom>
          <a:noFill/>
          <a:ln cap="flat" cmpd="sng" w="19050">
            <a:solidFill>
              <a:srgbClr val="FFFFFF"/>
            </a:solidFill>
            <a:prstDash val="solid"/>
            <a:round/>
            <a:headEnd len="med" w="med" type="none"/>
            <a:tailEnd len="med" w="med" type="none"/>
          </a:ln>
        </p:spPr>
      </p:cxnSp>
      <p:cxnSp>
        <p:nvCxnSpPr>
          <p:cNvPr id="379" name="Google Shape;379;p37"/>
          <p:cNvCxnSpPr/>
          <p:nvPr/>
        </p:nvCxnSpPr>
        <p:spPr>
          <a:xfrm>
            <a:off x="4764376" y="7223025"/>
            <a:ext cx="2657700" cy="0"/>
          </a:xfrm>
          <a:prstGeom prst="straightConnector1">
            <a:avLst/>
          </a:prstGeom>
          <a:noFill/>
          <a:ln cap="flat" cmpd="sng" w="19050">
            <a:solidFill>
              <a:srgbClr val="FFFFFF"/>
            </a:solidFill>
            <a:prstDash val="solid"/>
            <a:round/>
            <a:headEnd len="med" w="med" type="none"/>
            <a:tailEnd len="med" w="med" type="none"/>
          </a:ln>
        </p:spPr>
      </p:cxnSp>
      <p:sp>
        <p:nvSpPr>
          <p:cNvPr id="380" name="Google Shape;380;p37"/>
          <p:cNvSpPr txBox="1"/>
          <p:nvPr/>
        </p:nvSpPr>
        <p:spPr>
          <a:xfrm>
            <a:off x="1633200" y="695800"/>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lang="en" sz="3200">
                <a:solidFill>
                  <a:srgbClr val="FFFFFF"/>
                </a:solidFill>
              </a:rPr>
              <a:t>Performance</a:t>
            </a:r>
            <a:endParaRPr sz="3200">
              <a:solidFill>
                <a:srgbClr val="FFFFFF"/>
              </a:solidFill>
            </a:endParaRPr>
          </a:p>
        </p:txBody>
      </p:sp>
      <p:sp>
        <p:nvSpPr>
          <p:cNvPr id="381" name="Google Shape;381;p37"/>
          <p:cNvSpPr txBox="1"/>
          <p:nvPr/>
        </p:nvSpPr>
        <p:spPr>
          <a:xfrm>
            <a:off x="10870926" y="294729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6AA84F"/>
                </a:solidFill>
              </a:rPr>
              <a:t>5.6K</a:t>
            </a:r>
            <a:endParaRPr b="1" sz="7600">
              <a:solidFill>
                <a:srgbClr val="6AA84F"/>
              </a:solidFill>
            </a:endParaRPr>
          </a:p>
        </p:txBody>
      </p:sp>
      <p:sp>
        <p:nvSpPr>
          <p:cNvPr id="382" name="Google Shape;382;p37"/>
          <p:cNvSpPr txBox="1"/>
          <p:nvPr/>
        </p:nvSpPr>
        <p:spPr>
          <a:xfrm>
            <a:off x="10870926" y="396774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2400">
                <a:solidFill>
                  <a:srgbClr val="6AA84F"/>
                </a:solidFill>
              </a:rPr>
              <a:t>130%</a:t>
            </a:r>
            <a:r>
              <a:rPr lang="en" sz="2400">
                <a:solidFill>
                  <a:srgbClr val="007390"/>
                </a:solidFill>
              </a:rPr>
              <a:t> </a:t>
            </a:r>
            <a:r>
              <a:rPr lang="en" sz="2400">
                <a:solidFill>
                  <a:srgbClr val="434343"/>
                </a:solidFill>
              </a:rPr>
              <a:t>vs Target</a:t>
            </a:r>
            <a:endParaRPr sz="2400">
              <a:solidFill>
                <a:srgbClr val="434343"/>
              </a:solidFill>
            </a:endParaRPr>
          </a:p>
        </p:txBody>
      </p:sp>
      <p:cxnSp>
        <p:nvCxnSpPr>
          <p:cNvPr id="383" name="Google Shape;383;p37"/>
          <p:cNvCxnSpPr/>
          <p:nvPr/>
        </p:nvCxnSpPr>
        <p:spPr>
          <a:xfrm>
            <a:off x="10928526" y="2985515"/>
            <a:ext cx="2657700" cy="0"/>
          </a:xfrm>
          <a:prstGeom prst="straightConnector1">
            <a:avLst/>
          </a:prstGeom>
          <a:noFill/>
          <a:ln cap="flat" cmpd="sng" w="19050">
            <a:solidFill>
              <a:srgbClr val="434343"/>
            </a:solidFill>
            <a:prstDash val="solid"/>
            <a:round/>
            <a:headEnd len="med" w="med" type="none"/>
            <a:tailEnd len="med" w="med" type="none"/>
          </a:ln>
        </p:spPr>
      </p:cxnSp>
      <p:sp>
        <p:nvSpPr>
          <p:cNvPr id="384" name="Google Shape;384;p37"/>
          <p:cNvSpPr txBox="1"/>
          <p:nvPr/>
        </p:nvSpPr>
        <p:spPr>
          <a:xfrm>
            <a:off x="10896963" y="2079140"/>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3200">
                <a:solidFill>
                  <a:srgbClr val="434343"/>
                </a:solidFill>
              </a:rPr>
              <a:t>Business</a:t>
            </a:r>
            <a:endParaRPr b="1" sz="3200">
              <a:solidFill>
                <a:srgbClr val="434343"/>
              </a:solidFill>
            </a:endParaRPr>
          </a:p>
        </p:txBody>
      </p:sp>
      <p:sp>
        <p:nvSpPr>
          <p:cNvPr id="385" name="Google Shape;385;p37"/>
          <p:cNvSpPr txBox="1"/>
          <p:nvPr/>
        </p:nvSpPr>
        <p:spPr>
          <a:xfrm>
            <a:off x="13993576" y="294729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6AA84F"/>
                </a:solidFill>
              </a:rPr>
              <a:t>2.5</a:t>
            </a:r>
            <a:r>
              <a:rPr b="1" lang="en" sz="7600">
                <a:solidFill>
                  <a:srgbClr val="6AA84F"/>
                </a:solidFill>
              </a:rPr>
              <a:t>K</a:t>
            </a:r>
            <a:endParaRPr b="1" sz="7600">
              <a:solidFill>
                <a:srgbClr val="6AA84F"/>
              </a:solidFill>
            </a:endParaRPr>
          </a:p>
        </p:txBody>
      </p:sp>
      <p:sp>
        <p:nvSpPr>
          <p:cNvPr id="386" name="Google Shape;386;p37"/>
          <p:cNvSpPr txBox="1"/>
          <p:nvPr/>
        </p:nvSpPr>
        <p:spPr>
          <a:xfrm>
            <a:off x="13993576" y="396774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2400">
                <a:solidFill>
                  <a:srgbClr val="6AA84F"/>
                </a:solidFill>
              </a:rPr>
              <a:t>2.5</a:t>
            </a:r>
            <a:r>
              <a:rPr b="1" lang="en" sz="2400">
                <a:solidFill>
                  <a:srgbClr val="6AA84F"/>
                </a:solidFill>
              </a:rPr>
              <a:t>%</a:t>
            </a:r>
            <a:r>
              <a:rPr lang="en" sz="2400">
                <a:solidFill>
                  <a:srgbClr val="007390"/>
                </a:solidFill>
              </a:rPr>
              <a:t> </a:t>
            </a:r>
            <a:r>
              <a:rPr lang="en" sz="2400">
                <a:solidFill>
                  <a:srgbClr val="434343"/>
                </a:solidFill>
              </a:rPr>
              <a:t>vs Target</a:t>
            </a:r>
            <a:endParaRPr sz="2400">
              <a:solidFill>
                <a:srgbClr val="434343"/>
              </a:solidFill>
            </a:endParaRPr>
          </a:p>
        </p:txBody>
      </p:sp>
      <p:cxnSp>
        <p:nvCxnSpPr>
          <p:cNvPr id="387" name="Google Shape;387;p37"/>
          <p:cNvCxnSpPr/>
          <p:nvPr/>
        </p:nvCxnSpPr>
        <p:spPr>
          <a:xfrm>
            <a:off x="14051176" y="2985515"/>
            <a:ext cx="2657700" cy="0"/>
          </a:xfrm>
          <a:prstGeom prst="straightConnector1">
            <a:avLst/>
          </a:prstGeom>
          <a:noFill/>
          <a:ln cap="flat" cmpd="sng" w="19050">
            <a:solidFill>
              <a:srgbClr val="434343"/>
            </a:solidFill>
            <a:prstDash val="solid"/>
            <a:round/>
            <a:headEnd len="med" w="med" type="none"/>
            <a:tailEnd len="med" w="med" type="none"/>
          </a:ln>
        </p:spPr>
      </p:cxnSp>
      <p:sp>
        <p:nvSpPr>
          <p:cNvPr id="388" name="Google Shape;388;p37"/>
          <p:cNvSpPr txBox="1"/>
          <p:nvPr/>
        </p:nvSpPr>
        <p:spPr>
          <a:xfrm>
            <a:off x="14019613" y="2079140"/>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3200">
                <a:solidFill>
                  <a:srgbClr val="434343"/>
                </a:solidFill>
              </a:rPr>
              <a:t>John Lewis</a:t>
            </a:r>
            <a:endParaRPr b="1" sz="3200">
              <a:solidFill>
                <a:srgbClr val="434343"/>
              </a:solidFill>
            </a:endParaRPr>
          </a:p>
        </p:txBody>
      </p:sp>
      <p:sp>
        <p:nvSpPr>
          <p:cNvPr id="389" name="Google Shape;389;p37"/>
          <p:cNvSpPr txBox="1"/>
          <p:nvPr/>
        </p:nvSpPr>
        <p:spPr>
          <a:xfrm>
            <a:off x="10883926" y="597034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6AA84F"/>
                </a:solidFill>
              </a:rPr>
              <a:t>3.3</a:t>
            </a:r>
            <a:r>
              <a:rPr b="1" lang="en" sz="7600">
                <a:solidFill>
                  <a:srgbClr val="6AA84F"/>
                </a:solidFill>
              </a:rPr>
              <a:t>K</a:t>
            </a:r>
            <a:endParaRPr b="1" sz="7600">
              <a:solidFill>
                <a:srgbClr val="6AA84F"/>
              </a:solidFill>
            </a:endParaRPr>
          </a:p>
        </p:txBody>
      </p:sp>
      <p:sp>
        <p:nvSpPr>
          <p:cNvPr id="390" name="Google Shape;390;p37"/>
          <p:cNvSpPr txBox="1"/>
          <p:nvPr/>
        </p:nvSpPr>
        <p:spPr>
          <a:xfrm>
            <a:off x="10883926" y="699079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2400">
                <a:solidFill>
                  <a:srgbClr val="6AA84F"/>
                </a:solidFill>
              </a:rPr>
              <a:t>14</a:t>
            </a:r>
            <a:r>
              <a:rPr b="1" lang="en" sz="2400">
                <a:solidFill>
                  <a:srgbClr val="6AA84F"/>
                </a:solidFill>
              </a:rPr>
              <a:t>%</a:t>
            </a:r>
            <a:r>
              <a:rPr lang="en" sz="2400">
                <a:solidFill>
                  <a:srgbClr val="007390"/>
                </a:solidFill>
              </a:rPr>
              <a:t> </a:t>
            </a:r>
            <a:r>
              <a:rPr lang="en" sz="2400">
                <a:solidFill>
                  <a:srgbClr val="434343"/>
                </a:solidFill>
              </a:rPr>
              <a:t>vs Target</a:t>
            </a:r>
            <a:endParaRPr sz="2400">
              <a:solidFill>
                <a:srgbClr val="434343"/>
              </a:solidFill>
            </a:endParaRPr>
          </a:p>
        </p:txBody>
      </p:sp>
      <p:cxnSp>
        <p:nvCxnSpPr>
          <p:cNvPr id="391" name="Google Shape;391;p37"/>
          <p:cNvCxnSpPr/>
          <p:nvPr/>
        </p:nvCxnSpPr>
        <p:spPr>
          <a:xfrm>
            <a:off x="10941526" y="6008565"/>
            <a:ext cx="2657700" cy="0"/>
          </a:xfrm>
          <a:prstGeom prst="straightConnector1">
            <a:avLst/>
          </a:prstGeom>
          <a:noFill/>
          <a:ln cap="flat" cmpd="sng" w="19050">
            <a:solidFill>
              <a:srgbClr val="434343"/>
            </a:solidFill>
            <a:prstDash val="solid"/>
            <a:round/>
            <a:headEnd len="med" w="med" type="none"/>
            <a:tailEnd len="med" w="med" type="none"/>
          </a:ln>
        </p:spPr>
      </p:cxnSp>
      <p:sp>
        <p:nvSpPr>
          <p:cNvPr id="392" name="Google Shape;392;p37"/>
          <p:cNvSpPr txBox="1"/>
          <p:nvPr/>
        </p:nvSpPr>
        <p:spPr>
          <a:xfrm>
            <a:off x="10909963" y="5102190"/>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3200">
                <a:solidFill>
                  <a:srgbClr val="434343"/>
                </a:solidFill>
              </a:rPr>
              <a:t>Upgrade</a:t>
            </a:r>
            <a:endParaRPr b="1" sz="3200">
              <a:solidFill>
                <a:srgbClr val="434343"/>
              </a:solidFill>
            </a:endParaRPr>
          </a:p>
        </p:txBody>
      </p:sp>
      <p:sp>
        <p:nvSpPr>
          <p:cNvPr id="393" name="Google Shape;393;p37"/>
          <p:cNvSpPr txBox="1"/>
          <p:nvPr/>
        </p:nvSpPr>
        <p:spPr>
          <a:xfrm>
            <a:off x="14006576" y="597034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6AA84F"/>
                </a:solidFill>
              </a:rPr>
              <a:t>5.6K</a:t>
            </a:r>
            <a:endParaRPr b="1" sz="7600">
              <a:solidFill>
                <a:srgbClr val="6AA84F"/>
              </a:solidFill>
            </a:endParaRPr>
          </a:p>
        </p:txBody>
      </p:sp>
      <p:sp>
        <p:nvSpPr>
          <p:cNvPr id="394" name="Google Shape;394;p37"/>
          <p:cNvSpPr txBox="1"/>
          <p:nvPr/>
        </p:nvSpPr>
        <p:spPr>
          <a:xfrm>
            <a:off x="14006576" y="699079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2400">
                <a:solidFill>
                  <a:srgbClr val="6AA84F"/>
                </a:solidFill>
              </a:rPr>
              <a:t>0</a:t>
            </a:r>
            <a:r>
              <a:rPr b="1" lang="en" sz="2400">
                <a:solidFill>
                  <a:srgbClr val="6AA84F"/>
                </a:solidFill>
              </a:rPr>
              <a:t>%</a:t>
            </a:r>
            <a:r>
              <a:rPr lang="en" sz="2400">
                <a:solidFill>
                  <a:srgbClr val="007390"/>
                </a:solidFill>
              </a:rPr>
              <a:t> </a:t>
            </a:r>
            <a:r>
              <a:rPr lang="en" sz="2400">
                <a:solidFill>
                  <a:srgbClr val="434343"/>
                </a:solidFill>
              </a:rPr>
              <a:t>vs Target</a:t>
            </a:r>
            <a:endParaRPr sz="2400">
              <a:solidFill>
                <a:srgbClr val="434343"/>
              </a:solidFill>
            </a:endParaRPr>
          </a:p>
        </p:txBody>
      </p:sp>
      <p:cxnSp>
        <p:nvCxnSpPr>
          <p:cNvPr id="395" name="Google Shape;395;p37"/>
          <p:cNvCxnSpPr/>
          <p:nvPr/>
        </p:nvCxnSpPr>
        <p:spPr>
          <a:xfrm>
            <a:off x="14064176" y="6008565"/>
            <a:ext cx="2657700" cy="0"/>
          </a:xfrm>
          <a:prstGeom prst="straightConnector1">
            <a:avLst/>
          </a:prstGeom>
          <a:noFill/>
          <a:ln cap="flat" cmpd="sng" w="19050">
            <a:solidFill>
              <a:srgbClr val="434343"/>
            </a:solidFill>
            <a:prstDash val="solid"/>
            <a:round/>
            <a:headEnd len="med" w="med" type="none"/>
            <a:tailEnd len="med" w="med" type="none"/>
          </a:ln>
        </p:spPr>
      </p:cxnSp>
      <p:sp>
        <p:nvSpPr>
          <p:cNvPr id="396" name="Google Shape;396;p37"/>
          <p:cNvSpPr txBox="1"/>
          <p:nvPr/>
        </p:nvSpPr>
        <p:spPr>
          <a:xfrm>
            <a:off x="14032613" y="5102190"/>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3200">
                <a:solidFill>
                  <a:srgbClr val="434343"/>
                </a:solidFill>
              </a:rPr>
              <a:t>Recontracting</a:t>
            </a:r>
            <a:endParaRPr b="1" sz="3200">
              <a:solidFill>
                <a:srgbClr val="434343"/>
              </a:solidFill>
            </a:endParaRPr>
          </a:p>
        </p:txBody>
      </p:sp>
      <p:pic>
        <p:nvPicPr>
          <p:cNvPr id="397" name="Google Shape;397;p37"/>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01" name="Shape 401"/>
        <p:cNvGrpSpPr/>
        <p:nvPr/>
      </p:nvGrpSpPr>
      <p:grpSpPr>
        <a:xfrm>
          <a:off x="0" y="0"/>
          <a:ext cx="0" cy="0"/>
          <a:chOff x="0" y="0"/>
          <a:chExt cx="0" cy="0"/>
        </a:xfrm>
      </p:grpSpPr>
      <p:sp>
        <p:nvSpPr>
          <p:cNvPr id="402" name="Google Shape;402;p38"/>
          <p:cNvSpPr/>
          <p:nvPr/>
        </p:nvSpPr>
        <p:spPr>
          <a:xfrm>
            <a:off x="-87925" y="-46900"/>
            <a:ext cx="9046800" cy="10410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8"/>
          <p:cNvSpPr txBox="1"/>
          <p:nvPr/>
        </p:nvSpPr>
        <p:spPr>
          <a:xfrm>
            <a:off x="1587125" y="3820361"/>
            <a:ext cx="5849100" cy="12426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FFFFFF"/>
                </a:solidFill>
              </a:rPr>
              <a:t>Sales</a:t>
            </a:r>
            <a:endParaRPr b="1" sz="5700">
              <a:solidFill>
                <a:srgbClr val="FFFFFF"/>
              </a:solidFill>
            </a:endParaRPr>
          </a:p>
        </p:txBody>
      </p:sp>
      <p:sp>
        <p:nvSpPr>
          <p:cNvPr id="404" name="Google Shape;404;p38"/>
          <p:cNvSpPr txBox="1"/>
          <p:nvPr/>
        </p:nvSpPr>
        <p:spPr>
          <a:xfrm>
            <a:off x="1587125" y="4820191"/>
            <a:ext cx="5849100" cy="12426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n" sz="2400">
                <a:solidFill>
                  <a:srgbClr val="FFFFFF"/>
                </a:solidFill>
              </a:rPr>
              <a:t>June </a:t>
            </a:r>
            <a:r>
              <a:rPr lang="en" sz="2400">
                <a:solidFill>
                  <a:srgbClr val="FFFFFF"/>
                </a:solidFill>
              </a:rPr>
              <a:t>delivered over 43.8k digital sales across all product lines all green to target, with the exception of Mobile, which saw a 19% miss vs. target</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405" name="Google Shape;405;p38"/>
          <p:cNvSpPr txBox="1"/>
          <p:nvPr/>
        </p:nvSpPr>
        <p:spPr>
          <a:xfrm>
            <a:off x="1587125" y="3262836"/>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lang="en" sz="3200">
                <a:solidFill>
                  <a:srgbClr val="FFFFFF"/>
                </a:solidFill>
              </a:rPr>
              <a:t>Performance</a:t>
            </a:r>
            <a:endParaRPr sz="3200">
              <a:solidFill>
                <a:srgbClr val="FFFFFF"/>
              </a:solidFill>
            </a:endParaRPr>
          </a:p>
        </p:txBody>
      </p:sp>
      <p:sp>
        <p:nvSpPr>
          <p:cNvPr id="406" name="Google Shape;406;p38"/>
          <p:cNvSpPr txBox="1"/>
          <p:nvPr/>
        </p:nvSpPr>
        <p:spPr>
          <a:xfrm>
            <a:off x="9342101" y="5669053"/>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600">
                <a:solidFill>
                  <a:srgbClr val="6AA84F"/>
                </a:solidFill>
              </a:rPr>
              <a:t>5.6K</a:t>
            </a:r>
            <a:endParaRPr b="1" sz="5600">
              <a:solidFill>
                <a:srgbClr val="6AA84F"/>
              </a:solidFill>
            </a:endParaRPr>
          </a:p>
        </p:txBody>
      </p:sp>
      <p:sp>
        <p:nvSpPr>
          <p:cNvPr id="407" name="Google Shape;407;p38"/>
          <p:cNvSpPr txBox="1"/>
          <p:nvPr/>
        </p:nvSpPr>
        <p:spPr>
          <a:xfrm>
            <a:off x="9342101" y="6460903"/>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2400">
                <a:solidFill>
                  <a:srgbClr val="6AA84F"/>
                </a:solidFill>
              </a:rPr>
              <a:t>130%</a:t>
            </a:r>
            <a:r>
              <a:rPr lang="en" sz="2400">
                <a:solidFill>
                  <a:srgbClr val="007390"/>
                </a:solidFill>
              </a:rPr>
              <a:t> </a:t>
            </a:r>
            <a:r>
              <a:rPr lang="en" sz="2400">
                <a:solidFill>
                  <a:srgbClr val="434343"/>
                </a:solidFill>
              </a:rPr>
              <a:t>vs Target</a:t>
            </a:r>
            <a:endParaRPr sz="2400">
              <a:solidFill>
                <a:srgbClr val="434343"/>
              </a:solidFill>
            </a:endParaRPr>
          </a:p>
        </p:txBody>
      </p:sp>
      <p:cxnSp>
        <p:nvCxnSpPr>
          <p:cNvPr id="408" name="Google Shape;408;p38"/>
          <p:cNvCxnSpPr/>
          <p:nvPr/>
        </p:nvCxnSpPr>
        <p:spPr>
          <a:xfrm>
            <a:off x="9399701" y="5707278"/>
            <a:ext cx="2657700" cy="0"/>
          </a:xfrm>
          <a:prstGeom prst="straightConnector1">
            <a:avLst/>
          </a:prstGeom>
          <a:noFill/>
          <a:ln cap="flat" cmpd="sng" w="19050">
            <a:solidFill>
              <a:srgbClr val="434343"/>
            </a:solidFill>
            <a:prstDash val="solid"/>
            <a:round/>
            <a:headEnd len="med" w="med" type="none"/>
            <a:tailEnd len="med" w="med" type="none"/>
          </a:ln>
        </p:spPr>
      </p:cxnSp>
      <p:sp>
        <p:nvSpPr>
          <p:cNvPr id="409" name="Google Shape;409;p38"/>
          <p:cNvSpPr txBox="1"/>
          <p:nvPr/>
        </p:nvSpPr>
        <p:spPr>
          <a:xfrm>
            <a:off x="9368138" y="4800903"/>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2400">
                <a:solidFill>
                  <a:srgbClr val="434343"/>
                </a:solidFill>
              </a:rPr>
              <a:t>Business</a:t>
            </a:r>
            <a:endParaRPr b="1" sz="2400">
              <a:solidFill>
                <a:srgbClr val="434343"/>
              </a:solidFill>
            </a:endParaRPr>
          </a:p>
        </p:txBody>
      </p:sp>
      <p:sp>
        <p:nvSpPr>
          <p:cNvPr id="410" name="Google Shape;410;p38"/>
          <p:cNvSpPr txBox="1"/>
          <p:nvPr/>
        </p:nvSpPr>
        <p:spPr>
          <a:xfrm>
            <a:off x="12516826" y="5669053"/>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600">
                <a:solidFill>
                  <a:srgbClr val="6AA84F"/>
                </a:solidFill>
              </a:rPr>
              <a:t>2.5K</a:t>
            </a:r>
            <a:endParaRPr b="1" sz="5600">
              <a:solidFill>
                <a:srgbClr val="6AA84F"/>
              </a:solidFill>
            </a:endParaRPr>
          </a:p>
        </p:txBody>
      </p:sp>
      <p:sp>
        <p:nvSpPr>
          <p:cNvPr id="411" name="Google Shape;411;p38"/>
          <p:cNvSpPr txBox="1"/>
          <p:nvPr/>
        </p:nvSpPr>
        <p:spPr>
          <a:xfrm>
            <a:off x="12516826" y="6460903"/>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2400">
                <a:solidFill>
                  <a:srgbClr val="6AA84F"/>
                </a:solidFill>
              </a:rPr>
              <a:t>2.5%</a:t>
            </a:r>
            <a:r>
              <a:rPr lang="en" sz="2400">
                <a:solidFill>
                  <a:srgbClr val="007390"/>
                </a:solidFill>
              </a:rPr>
              <a:t> </a:t>
            </a:r>
            <a:r>
              <a:rPr lang="en" sz="2400">
                <a:solidFill>
                  <a:srgbClr val="434343"/>
                </a:solidFill>
              </a:rPr>
              <a:t>vs Target</a:t>
            </a:r>
            <a:endParaRPr sz="2400">
              <a:solidFill>
                <a:srgbClr val="434343"/>
              </a:solidFill>
            </a:endParaRPr>
          </a:p>
        </p:txBody>
      </p:sp>
      <p:cxnSp>
        <p:nvCxnSpPr>
          <p:cNvPr id="412" name="Google Shape;412;p38"/>
          <p:cNvCxnSpPr/>
          <p:nvPr/>
        </p:nvCxnSpPr>
        <p:spPr>
          <a:xfrm>
            <a:off x="12574426" y="5707278"/>
            <a:ext cx="2657700" cy="0"/>
          </a:xfrm>
          <a:prstGeom prst="straightConnector1">
            <a:avLst/>
          </a:prstGeom>
          <a:noFill/>
          <a:ln cap="flat" cmpd="sng" w="19050">
            <a:solidFill>
              <a:srgbClr val="434343"/>
            </a:solidFill>
            <a:prstDash val="solid"/>
            <a:round/>
            <a:headEnd len="med" w="med" type="none"/>
            <a:tailEnd len="med" w="med" type="none"/>
          </a:ln>
        </p:spPr>
      </p:cxnSp>
      <p:sp>
        <p:nvSpPr>
          <p:cNvPr id="413" name="Google Shape;413;p38"/>
          <p:cNvSpPr txBox="1"/>
          <p:nvPr/>
        </p:nvSpPr>
        <p:spPr>
          <a:xfrm>
            <a:off x="12542863" y="4800903"/>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2400">
                <a:solidFill>
                  <a:srgbClr val="434343"/>
                </a:solidFill>
              </a:rPr>
              <a:t>John Lewis</a:t>
            </a:r>
            <a:endParaRPr b="1" sz="2400">
              <a:solidFill>
                <a:srgbClr val="434343"/>
              </a:solidFill>
            </a:endParaRPr>
          </a:p>
        </p:txBody>
      </p:sp>
      <p:sp>
        <p:nvSpPr>
          <p:cNvPr id="414" name="Google Shape;414;p38"/>
          <p:cNvSpPr txBox="1"/>
          <p:nvPr/>
        </p:nvSpPr>
        <p:spPr>
          <a:xfrm>
            <a:off x="9399701" y="819695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600">
                <a:solidFill>
                  <a:srgbClr val="6AA84F"/>
                </a:solidFill>
              </a:rPr>
              <a:t>3.3K</a:t>
            </a:r>
            <a:endParaRPr b="1" sz="5600">
              <a:solidFill>
                <a:srgbClr val="6AA84F"/>
              </a:solidFill>
            </a:endParaRPr>
          </a:p>
        </p:txBody>
      </p:sp>
      <p:sp>
        <p:nvSpPr>
          <p:cNvPr id="415" name="Google Shape;415;p38"/>
          <p:cNvSpPr txBox="1"/>
          <p:nvPr/>
        </p:nvSpPr>
        <p:spPr>
          <a:xfrm>
            <a:off x="9399701" y="898880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2400">
                <a:solidFill>
                  <a:srgbClr val="6AA84F"/>
                </a:solidFill>
              </a:rPr>
              <a:t>14%</a:t>
            </a:r>
            <a:r>
              <a:rPr lang="en" sz="2400">
                <a:solidFill>
                  <a:srgbClr val="007390"/>
                </a:solidFill>
              </a:rPr>
              <a:t> </a:t>
            </a:r>
            <a:r>
              <a:rPr lang="en" sz="2400">
                <a:solidFill>
                  <a:srgbClr val="434343"/>
                </a:solidFill>
              </a:rPr>
              <a:t>vs Target</a:t>
            </a:r>
            <a:endParaRPr sz="2400">
              <a:solidFill>
                <a:srgbClr val="434343"/>
              </a:solidFill>
            </a:endParaRPr>
          </a:p>
        </p:txBody>
      </p:sp>
      <p:cxnSp>
        <p:nvCxnSpPr>
          <p:cNvPr id="416" name="Google Shape;416;p38"/>
          <p:cNvCxnSpPr/>
          <p:nvPr/>
        </p:nvCxnSpPr>
        <p:spPr>
          <a:xfrm>
            <a:off x="9457301" y="8235175"/>
            <a:ext cx="2657700" cy="0"/>
          </a:xfrm>
          <a:prstGeom prst="straightConnector1">
            <a:avLst/>
          </a:prstGeom>
          <a:noFill/>
          <a:ln cap="flat" cmpd="sng" w="19050">
            <a:solidFill>
              <a:srgbClr val="434343"/>
            </a:solidFill>
            <a:prstDash val="solid"/>
            <a:round/>
            <a:headEnd len="med" w="med" type="none"/>
            <a:tailEnd len="med" w="med" type="none"/>
          </a:ln>
        </p:spPr>
      </p:cxnSp>
      <p:sp>
        <p:nvSpPr>
          <p:cNvPr id="417" name="Google Shape;417;p38"/>
          <p:cNvSpPr txBox="1"/>
          <p:nvPr/>
        </p:nvSpPr>
        <p:spPr>
          <a:xfrm>
            <a:off x="9425738" y="7328800"/>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2400">
                <a:solidFill>
                  <a:srgbClr val="434343"/>
                </a:solidFill>
              </a:rPr>
              <a:t>Upgrade</a:t>
            </a:r>
            <a:endParaRPr b="1" sz="2400">
              <a:solidFill>
                <a:srgbClr val="434343"/>
              </a:solidFill>
            </a:endParaRPr>
          </a:p>
        </p:txBody>
      </p:sp>
      <p:sp>
        <p:nvSpPr>
          <p:cNvPr id="418" name="Google Shape;418;p38"/>
          <p:cNvSpPr txBox="1"/>
          <p:nvPr/>
        </p:nvSpPr>
        <p:spPr>
          <a:xfrm>
            <a:off x="12605548" y="819720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600">
                <a:solidFill>
                  <a:srgbClr val="6AA84F"/>
                </a:solidFill>
              </a:rPr>
              <a:t>5.6K</a:t>
            </a:r>
            <a:endParaRPr b="1" sz="5600">
              <a:solidFill>
                <a:srgbClr val="6AA84F"/>
              </a:solidFill>
            </a:endParaRPr>
          </a:p>
        </p:txBody>
      </p:sp>
      <p:sp>
        <p:nvSpPr>
          <p:cNvPr id="419" name="Google Shape;419;p38"/>
          <p:cNvSpPr txBox="1"/>
          <p:nvPr/>
        </p:nvSpPr>
        <p:spPr>
          <a:xfrm>
            <a:off x="12605548" y="898905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2400">
                <a:solidFill>
                  <a:srgbClr val="6AA84F"/>
                </a:solidFill>
              </a:rPr>
              <a:t>0%</a:t>
            </a:r>
            <a:r>
              <a:rPr lang="en" sz="2400">
                <a:solidFill>
                  <a:srgbClr val="007390"/>
                </a:solidFill>
              </a:rPr>
              <a:t> </a:t>
            </a:r>
            <a:r>
              <a:rPr lang="en" sz="2400">
                <a:solidFill>
                  <a:srgbClr val="434343"/>
                </a:solidFill>
              </a:rPr>
              <a:t>vs Target</a:t>
            </a:r>
            <a:endParaRPr sz="2400">
              <a:solidFill>
                <a:srgbClr val="434343"/>
              </a:solidFill>
            </a:endParaRPr>
          </a:p>
        </p:txBody>
      </p:sp>
      <p:cxnSp>
        <p:nvCxnSpPr>
          <p:cNvPr id="420" name="Google Shape;420;p38"/>
          <p:cNvCxnSpPr/>
          <p:nvPr/>
        </p:nvCxnSpPr>
        <p:spPr>
          <a:xfrm>
            <a:off x="12663148" y="8235425"/>
            <a:ext cx="2657700" cy="0"/>
          </a:xfrm>
          <a:prstGeom prst="straightConnector1">
            <a:avLst/>
          </a:prstGeom>
          <a:noFill/>
          <a:ln cap="flat" cmpd="sng" w="19050">
            <a:solidFill>
              <a:srgbClr val="434343"/>
            </a:solidFill>
            <a:prstDash val="solid"/>
            <a:round/>
            <a:headEnd len="med" w="med" type="none"/>
            <a:tailEnd len="med" w="med" type="none"/>
          </a:ln>
        </p:spPr>
      </p:cxnSp>
      <p:sp>
        <p:nvSpPr>
          <p:cNvPr id="421" name="Google Shape;421;p38"/>
          <p:cNvSpPr txBox="1"/>
          <p:nvPr/>
        </p:nvSpPr>
        <p:spPr>
          <a:xfrm>
            <a:off x="12631584" y="7329050"/>
            <a:ext cx="5849100" cy="709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2400">
                <a:solidFill>
                  <a:srgbClr val="434343"/>
                </a:solidFill>
              </a:rPr>
              <a:t>Recontracting</a:t>
            </a:r>
            <a:endParaRPr b="1" sz="2400">
              <a:solidFill>
                <a:srgbClr val="434343"/>
              </a:solidFill>
            </a:endParaRPr>
          </a:p>
        </p:txBody>
      </p:sp>
      <p:pic>
        <p:nvPicPr>
          <p:cNvPr id="422" name="Google Shape;422;p38"/>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
        <p:nvSpPr>
          <p:cNvPr id="423" name="Google Shape;423;p38"/>
          <p:cNvSpPr txBox="1"/>
          <p:nvPr/>
        </p:nvSpPr>
        <p:spPr>
          <a:xfrm>
            <a:off x="9394800" y="547300"/>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669900"/>
                </a:solidFill>
              </a:rPr>
              <a:t>5.6%</a:t>
            </a:r>
            <a:endParaRPr b="1" sz="7600">
              <a:solidFill>
                <a:srgbClr val="669900"/>
              </a:solidFill>
            </a:endParaRPr>
          </a:p>
        </p:txBody>
      </p:sp>
      <p:sp>
        <p:nvSpPr>
          <p:cNvPr id="424" name="Google Shape;424;p38"/>
          <p:cNvSpPr txBox="1"/>
          <p:nvPr/>
        </p:nvSpPr>
        <p:spPr>
          <a:xfrm>
            <a:off x="12557550" y="547300"/>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669900"/>
                </a:solidFill>
              </a:rPr>
              <a:t>30</a:t>
            </a:r>
            <a:endParaRPr b="1" sz="7600">
              <a:solidFill>
                <a:srgbClr val="669900"/>
              </a:solidFill>
            </a:endParaRPr>
          </a:p>
        </p:txBody>
      </p:sp>
      <p:sp>
        <p:nvSpPr>
          <p:cNvPr id="425" name="Google Shape;425;p38"/>
          <p:cNvSpPr txBox="1"/>
          <p:nvPr/>
        </p:nvSpPr>
        <p:spPr>
          <a:xfrm>
            <a:off x="9394800" y="2597025"/>
            <a:ext cx="26577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CA1010"/>
                </a:solidFill>
              </a:rPr>
              <a:t>10%</a:t>
            </a:r>
            <a:endParaRPr b="1" sz="7600">
              <a:solidFill>
                <a:srgbClr val="CA1010"/>
              </a:solidFill>
            </a:endParaRPr>
          </a:p>
        </p:txBody>
      </p:sp>
      <p:sp>
        <p:nvSpPr>
          <p:cNvPr id="426" name="Google Shape;426;p38"/>
          <p:cNvSpPr txBox="1"/>
          <p:nvPr/>
        </p:nvSpPr>
        <p:spPr>
          <a:xfrm>
            <a:off x="12557550" y="2597025"/>
            <a:ext cx="27915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600">
                <a:solidFill>
                  <a:srgbClr val="669900"/>
                </a:solidFill>
              </a:rPr>
              <a:t>12</a:t>
            </a:r>
            <a:endParaRPr b="1" sz="7600">
              <a:solidFill>
                <a:srgbClr val="669900"/>
              </a:solidFill>
            </a:endParaRPr>
          </a:p>
        </p:txBody>
      </p:sp>
      <p:sp>
        <p:nvSpPr>
          <p:cNvPr id="427" name="Google Shape;427;p38"/>
          <p:cNvSpPr txBox="1"/>
          <p:nvPr/>
        </p:nvSpPr>
        <p:spPr>
          <a:xfrm>
            <a:off x="9394800" y="156775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CVR</a:t>
            </a:r>
            <a:endParaRPr sz="2400">
              <a:solidFill>
                <a:srgbClr val="434343"/>
              </a:solidFill>
            </a:endParaRPr>
          </a:p>
        </p:txBody>
      </p:sp>
      <p:sp>
        <p:nvSpPr>
          <p:cNvPr id="428" name="Google Shape;428;p38"/>
          <p:cNvSpPr txBox="1"/>
          <p:nvPr/>
        </p:nvSpPr>
        <p:spPr>
          <a:xfrm>
            <a:off x="12557550" y="1567750"/>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Users tested</a:t>
            </a:r>
            <a:endParaRPr sz="2400">
              <a:solidFill>
                <a:srgbClr val="434343"/>
              </a:solidFill>
            </a:endParaRPr>
          </a:p>
        </p:txBody>
      </p:sp>
      <p:sp>
        <p:nvSpPr>
          <p:cNvPr id="429" name="Google Shape;429;p38"/>
          <p:cNvSpPr txBox="1"/>
          <p:nvPr/>
        </p:nvSpPr>
        <p:spPr>
          <a:xfrm>
            <a:off x="9394800" y="3590275"/>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Customers using</a:t>
            </a:r>
            <a:endParaRPr sz="2400">
              <a:solidFill>
                <a:srgbClr val="434343"/>
              </a:solidFill>
            </a:endParaRPr>
          </a:p>
        </p:txBody>
      </p:sp>
      <p:sp>
        <p:nvSpPr>
          <p:cNvPr id="430" name="Google Shape;430;p38"/>
          <p:cNvSpPr txBox="1"/>
          <p:nvPr/>
        </p:nvSpPr>
        <p:spPr>
          <a:xfrm>
            <a:off x="12557550" y="3590275"/>
            <a:ext cx="2791500" cy="7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Hours spent</a:t>
            </a:r>
            <a:endParaRPr sz="2400">
              <a:solidFill>
                <a:srgbClr val="434343"/>
              </a:solidFill>
            </a:endParaRPr>
          </a:p>
        </p:txBody>
      </p:sp>
      <p:cxnSp>
        <p:nvCxnSpPr>
          <p:cNvPr id="431" name="Google Shape;431;p38"/>
          <p:cNvCxnSpPr/>
          <p:nvPr/>
        </p:nvCxnSpPr>
        <p:spPr>
          <a:xfrm>
            <a:off x="9452400" y="2338125"/>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432" name="Google Shape;432;p38"/>
          <p:cNvCxnSpPr/>
          <p:nvPr/>
        </p:nvCxnSpPr>
        <p:spPr>
          <a:xfrm>
            <a:off x="12557550" y="2338125"/>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433" name="Google Shape;433;p38"/>
          <p:cNvCxnSpPr/>
          <p:nvPr/>
        </p:nvCxnSpPr>
        <p:spPr>
          <a:xfrm>
            <a:off x="9452400" y="4270475"/>
            <a:ext cx="2657700" cy="0"/>
          </a:xfrm>
          <a:prstGeom prst="straightConnector1">
            <a:avLst/>
          </a:prstGeom>
          <a:noFill/>
          <a:ln cap="flat" cmpd="sng" w="19050">
            <a:solidFill>
              <a:schemeClr val="dk2"/>
            </a:solidFill>
            <a:prstDash val="solid"/>
            <a:round/>
            <a:headEnd len="med" w="med" type="none"/>
            <a:tailEnd len="med" w="med" type="none"/>
          </a:ln>
        </p:spPr>
      </p:cxnSp>
      <p:cxnSp>
        <p:nvCxnSpPr>
          <p:cNvPr id="434" name="Google Shape;434;p38"/>
          <p:cNvCxnSpPr/>
          <p:nvPr/>
        </p:nvCxnSpPr>
        <p:spPr>
          <a:xfrm>
            <a:off x="12557550" y="4270475"/>
            <a:ext cx="2657700" cy="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38" name="Shape 438"/>
        <p:cNvGrpSpPr/>
        <p:nvPr/>
      </p:nvGrpSpPr>
      <p:grpSpPr>
        <a:xfrm>
          <a:off x="0" y="0"/>
          <a:ext cx="0" cy="0"/>
          <a:chOff x="0" y="0"/>
          <a:chExt cx="0" cy="0"/>
        </a:xfrm>
      </p:grpSpPr>
      <p:sp>
        <p:nvSpPr>
          <p:cNvPr id="439" name="Google Shape;439;p39"/>
          <p:cNvSpPr/>
          <p:nvPr/>
        </p:nvSpPr>
        <p:spPr>
          <a:xfrm>
            <a:off x="0" y="-75"/>
            <a:ext cx="6096000" cy="10287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0" name="Google Shape;440;p39"/>
          <p:cNvPicPr preferRelativeResize="0"/>
          <p:nvPr/>
        </p:nvPicPr>
        <p:blipFill>
          <a:blip r:embed="rId3">
            <a:alphaModFix/>
          </a:blip>
          <a:stretch>
            <a:fillRect/>
          </a:stretch>
        </p:blipFill>
        <p:spPr>
          <a:xfrm>
            <a:off x="2921045" y="741375"/>
            <a:ext cx="4886924" cy="8872823"/>
          </a:xfrm>
          <a:prstGeom prst="rect">
            <a:avLst/>
          </a:prstGeom>
          <a:noFill/>
          <a:ln>
            <a:noFill/>
          </a:ln>
        </p:spPr>
      </p:pic>
      <p:sp>
        <p:nvSpPr>
          <p:cNvPr id="441" name="Google Shape;441;p39"/>
          <p:cNvSpPr txBox="1"/>
          <p:nvPr/>
        </p:nvSpPr>
        <p:spPr>
          <a:xfrm>
            <a:off x="9377875" y="1753425"/>
            <a:ext cx="7355100" cy="36960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007390"/>
                </a:solidFill>
              </a:rPr>
              <a:t>Lorem ipsum dolor sit amet, consectetur adipiscing elit, sed </a:t>
            </a:r>
            <a:endParaRPr b="1" sz="5700">
              <a:solidFill>
                <a:srgbClr val="007390"/>
              </a:solidFill>
            </a:endParaRPr>
          </a:p>
        </p:txBody>
      </p:sp>
      <p:sp>
        <p:nvSpPr>
          <p:cNvPr id="442" name="Google Shape;442;p39"/>
          <p:cNvSpPr txBox="1"/>
          <p:nvPr/>
        </p:nvSpPr>
        <p:spPr>
          <a:xfrm>
            <a:off x="9377875" y="5438563"/>
            <a:ext cx="7355100" cy="1242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3200">
                <a:solidFill>
                  <a:schemeClr val="dk2"/>
                </a:solidFill>
              </a:rPr>
              <a:t>Ut enim ad minima veniam, quis nostrum exercitationem ullam corporis suscipit laboriosam</a:t>
            </a:r>
            <a:endParaRPr sz="3200">
              <a:solidFill>
                <a:schemeClr val="dk2"/>
              </a:solidFill>
            </a:endParaRPr>
          </a:p>
        </p:txBody>
      </p:sp>
      <p:pic>
        <p:nvPicPr>
          <p:cNvPr id="443" name="Google Shape;443;p39"/>
          <p:cNvPicPr preferRelativeResize="0"/>
          <p:nvPr/>
        </p:nvPicPr>
        <p:blipFill rotWithShape="1">
          <a:blip r:embed="rId4">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47" name="Shape 447"/>
        <p:cNvGrpSpPr/>
        <p:nvPr/>
      </p:nvGrpSpPr>
      <p:grpSpPr>
        <a:xfrm>
          <a:off x="0" y="0"/>
          <a:ext cx="0" cy="0"/>
          <a:chOff x="0" y="0"/>
          <a:chExt cx="0" cy="0"/>
        </a:xfrm>
      </p:grpSpPr>
      <p:sp>
        <p:nvSpPr>
          <p:cNvPr id="448" name="Google Shape;448;p40"/>
          <p:cNvSpPr/>
          <p:nvPr/>
        </p:nvSpPr>
        <p:spPr>
          <a:xfrm>
            <a:off x="0" y="-75"/>
            <a:ext cx="6096000" cy="10287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9" name="Google Shape;449;p40"/>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
        <p:nvSpPr>
          <p:cNvPr id="450" name="Google Shape;450;p40"/>
          <p:cNvSpPr txBox="1"/>
          <p:nvPr/>
        </p:nvSpPr>
        <p:spPr>
          <a:xfrm>
            <a:off x="7774200" y="629500"/>
            <a:ext cx="8941200" cy="8413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007390"/>
                </a:solidFill>
              </a:rPr>
              <a:t>Section title </a:t>
            </a:r>
            <a:endParaRPr b="1" sz="3200">
              <a:solidFill>
                <a:srgbClr val="007390"/>
              </a:solidFill>
            </a:endParaRPr>
          </a:p>
          <a:p>
            <a:pPr indent="0" lvl="0" marL="0" rtl="0" algn="l">
              <a:spcBef>
                <a:spcPts val="0"/>
              </a:spcBef>
              <a:spcAft>
                <a:spcPts val="0"/>
              </a:spcAft>
              <a:buNone/>
            </a:pPr>
            <a:r>
              <a:rPr lang="en" sz="2400">
                <a:solidFill>
                  <a:srgbClr val="434343"/>
                </a:solidFill>
              </a:rPr>
              <a:t>Ut a</a:t>
            </a:r>
            <a:r>
              <a:rPr lang="en" sz="2400">
                <a:solidFill>
                  <a:schemeClr val="dk2"/>
                </a:solidFill>
              </a:rPr>
              <a:t>s</a:t>
            </a:r>
            <a:r>
              <a:rPr lang="en" sz="2400">
                <a:solidFill>
                  <a:schemeClr val="dk2"/>
                </a:solidFill>
              </a:rPr>
              <a:t>ed ut perspiciatis unde omnis iste natus error sit voluptatem accusantium doloremque laudantium, totam rem aperiam, eaque ipsa quae ab illo inventore veritatis et quasi architecto beatae vitae dicta sunt explicabo.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2400">
                <a:solidFill>
                  <a:schemeClr val="dk2"/>
                </a:solidFill>
              </a:rPr>
              <a:t>Nemo enim ipsam voluptatem quia voluptas sit aspernatur aut odit aut fugit, sed quia consequuntur magni dolores eos qui ratione voluptatem sequi nesciunt.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2400">
                <a:solidFill>
                  <a:schemeClr val="dk2"/>
                </a:solidFill>
              </a:rPr>
              <a:t>Neque porro quisquam est, qui dolorem ipsum quia dolor sit amet, consectetur, adipisci velit, sed quia non numquam eius modi tempora incidunt ut labore et dolore magnam aliquam quaerat voluptatem.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2400">
                <a:solidFill>
                  <a:schemeClr val="dk2"/>
                </a:solidFill>
              </a:rPr>
              <a:t>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endParaRPr sz="2400">
              <a:solidFill>
                <a:schemeClr val="dk2"/>
              </a:solidFill>
            </a:endParaRPr>
          </a:p>
          <a:p>
            <a:pPr indent="0" lvl="0" marL="0" rtl="0" algn="l">
              <a:spcBef>
                <a:spcPts val="0"/>
              </a:spcBef>
              <a:spcAft>
                <a:spcPts val="0"/>
              </a:spcAft>
              <a:buNone/>
            </a:pPr>
            <a:r>
              <a:rPr lang="en" sz="2400">
                <a:solidFill>
                  <a:srgbClr val="434343"/>
                </a:solidFill>
              </a:rPr>
              <a:t> ad minima veniam, quis nostrum exercitationem ullam corporis suscipit laboriosam. </a:t>
            </a:r>
            <a:endParaRPr sz="2400">
              <a:solidFill>
                <a:srgbClr val="434343"/>
              </a:solidFill>
            </a:endParaRPr>
          </a:p>
          <a:p>
            <a:pPr indent="0" lvl="0" marL="0" rtl="0" algn="l">
              <a:spcBef>
                <a:spcPts val="0"/>
              </a:spcBef>
              <a:spcAft>
                <a:spcPts val="0"/>
              </a:spcAft>
              <a:buNone/>
            </a:pPr>
            <a:r>
              <a:t/>
            </a:r>
            <a:endParaRPr sz="3200">
              <a:solidFill>
                <a:srgbClr val="434343"/>
              </a:solidFill>
            </a:endParaRPr>
          </a:p>
          <a:p>
            <a:pPr indent="0" lvl="0" marL="0" rtl="0" algn="l">
              <a:spcBef>
                <a:spcPts val="0"/>
              </a:spcBef>
              <a:spcAft>
                <a:spcPts val="0"/>
              </a:spcAft>
              <a:buNone/>
            </a:pPr>
            <a:r>
              <a:t/>
            </a:r>
            <a:endParaRPr sz="3200">
              <a:solidFill>
                <a:srgbClr val="434343"/>
              </a:solidFill>
            </a:endParaRPr>
          </a:p>
        </p:txBody>
      </p:sp>
      <p:pic>
        <p:nvPicPr>
          <p:cNvPr id="451" name="Google Shape;451;p40"/>
          <p:cNvPicPr preferRelativeResize="0"/>
          <p:nvPr/>
        </p:nvPicPr>
        <p:blipFill>
          <a:blip r:embed="rId4">
            <a:alphaModFix/>
          </a:blip>
          <a:stretch>
            <a:fillRect/>
          </a:stretch>
        </p:blipFill>
        <p:spPr>
          <a:xfrm>
            <a:off x="2923888" y="741375"/>
            <a:ext cx="4886924" cy="88728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55" name="Shape 455"/>
        <p:cNvGrpSpPr/>
        <p:nvPr/>
      </p:nvGrpSpPr>
      <p:grpSpPr>
        <a:xfrm>
          <a:off x="0" y="0"/>
          <a:ext cx="0" cy="0"/>
          <a:chOff x="0" y="0"/>
          <a:chExt cx="0" cy="0"/>
        </a:xfrm>
      </p:grpSpPr>
      <p:pic>
        <p:nvPicPr>
          <p:cNvPr id="456" name="Google Shape;456;p41"/>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
        <p:nvSpPr>
          <p:cNvPr id="457" name="Google Shape;457;p41"/>
          <p:cNvSpPr txBox="1"/>
          <p:nvPr/>
        </p:nvSpPr>
        <p:spPr>
          <a:xfrm>
            <a:off x="1579325" y="1067610"/>
            <a:ext cx="10489200" cy="27657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007390"/>
                </a:solidFill>
              </a:rPr>
              <a:t>Lorem ipsum dolor sit amet, consectetur adipiscing elit, sed </a:t>
            </a:r>
            <a:endParaRPr b="1" sz="5700">
              <a:solidFill>
                <a:srgbClr val="007390"/>
              </a:solidFill>
            </a:endParaRPr>
          </a:p>
        </p:txBody>
      </p:sp>
      <p:sp>
        <p:nvSpPr>
          <p:cNvPr id="458" name="Google Shape;458;p41"/>
          <p:cNvSpPr txBox="1"/>
          <p:nvPr/>
        </p:nvSpPr>
        <p:spPr>
          <a:xfrm>
            <a:off x="1567100" y="3891111"/>
            <a:ext cx="10489200" cy="49539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2400">
                <a:solidFill>
                  <a:schemeClr val="dk2"/>
                </a:solidFill>
              </a:rPr>
              <a:t>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endParaRPr sz="24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1" name="Shape 81"/>
        <p:cNvGrpSpPr/>
        <p:nvPr/>
      </p:nvGrpSpPr>
      <p:grpSpPr>
        <a:xfrm>
          <a:off x="0" y="0"/>
          <a:ext cx="0" cy="0"/>
          <a:chOff x="0" y="0"/>
          <a:chExt cx="0" cy="0"/>
        </a:xfrm>
      </p:grpSpPr>
      <p:sp>
        <p:nvSpPr>
          <p:cNvPr id="82" name="Google Shape;82;p15"/>
          <p:cNvSpPr txBox="1"/>
          <p:nvPr/>
        </p:nvSpPr>
        <p:spPr>
          <a:xfrm>
            <a:off x="10883875" y="8873475"/>
            <a:ext cx="58494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(Colours) Delete slide before presenting</a:t>
            </a:r>
            <a:endParaRPr sz="1600"/>
          </a:p>
          <a:p>
            <a:pPr indent="0" lvl="0" marL="0" rtl="0" algn="l">
              <a:spcBef>
                <a:spcPts val="0"/>
              </a:spcBef>
              <a:spcAft>
                <a:spcPts val="0"/>
              </a:spcAft>
              <a:buClr>
                <a:schemeClr val="dk1"/>
              </a:buClr>
              <a:buSzPts val="1100"/>
              <a:buFont typeface="Arial"/>
              <a:buNone/>
            </a:pPr>
            <a:r>
              <a:rPr lang="en" sz="1600">
                <a:solidFill>
                  <a:schemeClr val="dk1"/>
                </a:solidFill>
              </a:rPr>
              <a:t>For more on colours, typography and grid see here </a:t>
            </a:r>
            <a:r>
              <a:rPr lang="en" sz="1600" u="sng">
                <a:solidFill>
                  <a:schemeClr val="accent5"/>
                </a:solidFill>
                <a:hlinkClick r:id="rId3"/>
              </a:rPr>
              <a:t>https://invis.io/7XOSWGUH9B3</a:t>
            </a:r>
            <a:endParaRPr sz="1600">
              <a:solidFill>
                <a:schemeClr val="dk1"/>
              </a:solidFill>
            </a:endParaRPr>
          </a:p>
          <a:p>
            <a:pPr indent="0" lvl="0" marL="0" rtl="0" algn="l">
              <a:spcBef>
                <a:spcPts val="0"/>
              </a:spcBef>
              <a:spcAft>
                <a:spcPts val="0"/>
              </a:spcAft>
              <a:buNone/>
            </a:pPr>
            <a:r>
              <a:t/>
            </a:r>
            <a:endParaRPr sz="1600"/>
          </a:p>
        </p:txBody>
      </p:sp>
      <p:sp>
        <p:nvSpPr>
          <p:cNvPr id="83" name="Google Shape;83;p15"/>
          <p:cNvSpPr/>
          <p:nvPr/>
        </p:nvSpPr>
        <p:spPr>
          <a:xfrm>
            <a:off x="1577513" y="1960025"/>
            <a:ext cx="1184700" cy="1184700"/>
          </a:xfrm>
          <a:prstGeom prst="roundRect">
            <a:avLst>
              <a:gd fmla="val 16667" name="adj"/>
            </a:avLst>
          </a:prstGeom>
          <a:solidFill>
            <a:srgbClr val="0073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7390"/>
              </a:solidFill>
            </a:endParaRPr>
          </a:p>
        </p:txBody>
      </p:sp>
      <p:sp>
        <p:nvSpPr>
          <p:cNvPr id="84" name="Google Shape;84;p15"/>
          <p:cNvSpPr/>
          <p:nvPr/>
        </p:nvSpPr>
        <p:spPr>
          <a:xfrm>
            <a:off x="1577513" y="3542625"/>
            <a:ext cx="1184700" cy="1184700"/>
          </a:xfrm>
          <a:prstGeom prst="roundRect">
            <a:avLst>
              <a:gd fmla="val 16667" name="adj"/>
            </a:avLst>
          </a:prstGeom>
          <a:solidFill>
            <a:srgbClr val="C81E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7390"/>
              </a:solidFill>
            </a:endParaRPr>
          </a:p>
        </p:txBody>
      </p:sp>
      <p:sp>
        <p:nvSpPr>
          <p:cNvPr id="85" name="Google Shape;85;p15"/>
          <p:cNvSpPr/>
          <p:nvPr/>
        </p:nvSpPr>
        <p:spPr>
          <a:xfrm>
            <a:off x="1577513" y="5125225"/>
            <a:ext cx="1184700" cy="1184700"/>
          </a:xfrm>
          <a:prstGeom prst="roundRect">
            <a:avLst>
              <a:gd fmla="val 16667"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7390"/>
              </a:solidFill>
            </a:endParaRPr>
          </a:p>
        </p:txBody>
      </p:sp>
      <p:sp>
        <p:nvSpPr>
          <p:cNvPr id="86" name="Google Shape;86;p15"/>
          <p:cNvSpPr txBox="1"/>
          <p:nvPr/>
        </p:nvSpPr>
        <p:spPr>
          <a:xfrm>
            <a:off x="3109675" y="2346900"/>
            <a:ext cx="429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rPr>
              <a:t>#</a:t>
            </a:r>
            <a:r>
              <a:rPr lang="en" sz="2400">
                <a:solidFill>
                  <a:srgbClr val="434343"/>
                </a:solidFill>
              </a:rPr>
              <a:t>007390</a:t>
            </a:r>
            <a:endParaRPr sz="2400">
              <a:solidFill>
                <a:srgbClr val="434343"/>
              </a:solidFill>
            </a:endParaRPr>
          </a:p>
        </p:txBody>
      </p:sp>
      <p:sp>
        <p:nvSpPr>
          <p:cNvPr id="87" name="Google Shape;87;p15"/>
          <p:cNvSpPr txBox="1"/>
          <p:nvPr/>
        </p:nvSpPr>
        <p:spPr>
          <a:xfrm>
            <a:off x="3109625" y="3905475"/>
            <a:ext cx="429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rPr>
              <a:t>#</a:t>
            </a:r>
            <a:r>
              <a:rPr lang="en" sz="2400">
                <a:solidFill>
                  <a:srgbClr val="434343"/>
                </a:solidFill>
              </a:rPr>
              <a:t>C81E6E</a:t>
            </a:r>
            <a:endParaRPr sz="2400">
              <a:solidFill>
                <a:srgbClr val="434343"/>
              </a:solidFill>
            </a:endParaRPr>
          </a:p>
        </p:txBody>
      </p:sp>
      <p:sp>
        <p:nvSpPr>
          <p:cNvPr id="88" name="Google Shape;88;p15"/>
          <p:cNvSpPr txBox="1"/>
          <p:nvPr/>
        </p:nvSpPr>
        <p:spPr>
          <a:xfrm>
            <a:off x="3109625" y="5464050"/>
            <a:ext cx="429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rPr>
              <a:t>#666666 - For paragraph text</a:t>
            </a:r>
            <a:endParaRPr sz="2400">
              <a:solidFill>
                <a:srgbClr val="434343"/>
              </a:solidFill>
            </a:endParaRPr>
          </a:p>
        </p:txBody>
      </p:sp>
      <p:sp>
        <p:nvSpPr>
          <p:cNvPr id="89" name="Google Shape;89;p15"/>
          <p:cNvSpPr/>
          <p:nvPr/>
        </p:nvSpPr>
        <p:spPr>
          <a:xfrm>
            <a:off x="9346013" y="1960036"/>
            <a:ext cx="1184700" cy="1184700"/>
          </a:xfrm>
          <a:prstGeom prst="roundRect">
            <a:avLst>
              <a:gd fmla="val 16667"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7390"/>
              </a:solidFill>
            </a:endParaRPr>
          </a:p>
        </p:txBody>
      </p:sp>
      <p:sp>
        <p:nvSpPr>
          <p:cNvPr id="90" name="Google Shape;90;p15"/>
          <p:cNvSpPr txBox="1"/>
          <p:nvPr/>
        </p:nvSpPr>
        <p:spPr>
          <a:xfrm>
            <a:off x="10889463" y="2322886"/>
            <a:ext cx="429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rPr>
              <a:t>#434343</a:t>
            </a:r>
            <a:endParaRPr sz="2400">
              <a:solidFill>
                <a:srgbClr val="434343"/>
              </a:solidFill>
            </a:endParaRPr>
          </a:p>
        </p:txBody>
      </p:sp>
      <p:sp>
        <p:nvSpPr>
          <p:cNvPr id="91" name="Google Shape;91;p15"/>
          <p:cNvSpPr/>
          <p:nvPr/>
        </p:nvSpPr>
        <p:spPr>
          <a:xfrm>
            <a:off x="9323325" y="3542636"/>
            <a:ext cx="1184700" cy="1184700"/>
          </a:xfrm>
          <a:prstGeom prst="roundRect">
            <a:avLst>
              <a:gd fmla="val 16667" name="adj"/>
            </a:avLst>
          </a:prstGeom>
          <a:solidFill>
            <a:srgbClr val="CA10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7390"/>
              </a:solidFill>
            </a:endParaRPr>
          </a:p>
        </p:txBody>
      </p:sp>
      <p:sp>
        <p:nvSpPr>
          <p:cNvPr id="92" name="Google Shape;92;p15"/>
          <p:cNvSpPr/>
          <p:nvPr/>
        </p:nvSpPr>
        <p:spPr>
          <a:xfrm>
            <a:off x="9323325" y="5125236"/>
            <a:ext cx="1184700" cy="1184700"/>
          </a:xfrm>
          <a:prstGeom prst="roundRect">
            <a:avLst>
              <a:gd fmla="val 16667" name="adj"/>
            </a:avLst>
          </a:prstGeom>
          <a:solidFill>
            <a:srgbClr val="66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7390"/>
              </a:solidFill>
            </a:endParaRPr>
          </a:p>
        </p:txBody>
      </p:sp>
      <p:sp>
        <p:nvSpPr>
          <p:cNvPr id="93" name="Google Shape;93;p15"/>
          <p:cNvSpPr txBox="1"/>
          <p:nvPr/>
        </p:nvSpPr>
        <p:spPr>
          <a:xfrm>
            <a:off x="10889463" y="3905486"/>
            <a:ext cx="429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rPr>
              <a:t>#</a:t>
            </a:r>
            <a:r>
              <a:rPr lang="en" sz="2400">
                <a:solidFill>
                  <a:srgbClr val="434343"/>
                </a:solidFill>
              </a:rPr>
              <a:t>CA1010</a:t>
            </a:r>
            <a:endParaRPr sz="2400">
              <a:solidFill>
                <a:srgbClr val="434343"/>
              </a:solidFill>
            </a:endParaRPr>
          </a:p>
        </p:txBody>
      </p:sp>
      <p:sp>
        <p:nvSpPr>
          <p:cNvPr id="94" name="Google Shape;94;p15"/>
          <p:cNvSpPr txBox="1"/>
          <p:nvPr/>
        </p:nvSpPr>
        <p:spPr>
          <a:xfrm>
            <a:off x="10889463" y="5488086"/>
            <a:ext cx="429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rPr>
              <a:t>#669900</a:t>
            </a:r>
            <a:endParaRPr sz="2400">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62" name="Shape 462"/>
        <p:cNvGrpSpPr/>
        <p:nvPr/>
      </p:nvGrpSpPr>
      <p:grpSpPr>
        <a:xfrm>
          <a:off x="0" y="0"/>
          <a:ext cx="0" cy="0"/>
          <a:chOff x="0" y="0"/>
          <a:chExt cx="0" cy="0"/>
        </a:xfrm>
      </p:grpSpPr>
      <p:pic>
        <p:nvPicPr>
          <p:cNvPr id="463" name="Google Shape;463;p42"/>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
        <p:nvSpPr>
          <p:cNvPr id="464" name="Google Shape;464;p42"/>
          <p:cNvSpPr txBox="1"/>
          <p:nvPr/>
        </p:nvSpPr>
        <p:spPr>
          <a:xfrm>
            <a:off x="1549500" y="1112770"/>
            <a:ext cx="10489200" cy="63783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chemeClr val="dk2"/>
                </a:solidFill>
              </a:rPr>
              <a:t>Sed ut perspiciatis unde omnis iste natus error sit voluptatem accusantium doloremque laudantium, totam rem aperiam, eaque ipsa quae ab illo inventore veritatis et quasi architecto beatae vitae dicta sunt explicabo.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2400">
                <a:solidFill>
                  <a:schemeClr val="dk2"/>
                </a:solidFill>
              </a:rPr>
              <a:t>Nemo enim ipsam voluptatem quia voluptas sit aspernatur aut odit aut fugit, sed quia consequuntur magni dolores eos qui ratione voluptatem sequi nesciunt.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2400">
                <a:solidFill>
                  <a:schemeClr val="dk2"/>
                </a:solidFill>
              </a:rPr>
              <a:t>Neque porro quisquam est, qui dolorem ipsum quia dolor sit amet, consectetur, adipisci velit, sed quia non numquam eius modi tempora incidunt ut labore et dolore magnam aliquam quaerat voluptatem.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2400">
                <a:solidFill>
                  <a:schemeClr val="dk2"/>
                </a:solidFill>
              </a:rPr>
              <a:t>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2400">
                <a:solidFill>
                  <a:schemeClr val="dk2"/>
                </a:solidFill>
              </a:rPr>
              <a:t>Nemo enim ipsam voluptatem quia voluptas sit aspernatur aut odit aut fugit, sed quia consequuntur magni dolores eos qui ratione voluptatem sequi nesciunt.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Clr>
                <a:schemeClr val="dk1"/>
              </a:buClr>
              <a:buSzPts val="1100"/>
              <a:buFont typeface="Arial"/>
              <a:buNone/>
            </a:pPr>
            <a:r>
              <a:t/>
            </a:r>
            <a:endParaRPr sz="24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68" name="Shape 468"/>
        <p:cNvGrpSpPr/>
        <p:nvPr/>
      </p:nvGrpSpPr>
      <p:grpSpPr>
        <a:xfrm>
          <a:off x="0" y="0"/>
          <a:ext cx="0" cy="0"/>
          <a:chOff x="0" y="0"/>
          <a:chExt cx="0" cy="0"/>
        </a:xfrm>
      </p:grpSpPr>
      <p:sp>
        <p:nvSpPr>
          <p:cNvPr id="469" name="Google Shape;469;p43"/>
          <p:cNvSpPr/>
          <p:nvPr/>
        </p:nvSpPr>
        <p:spPr>
          <a:xfrm>
            <a:off x="0" y="-75"/>
            <a:ext cx="6096000" cy="10287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0" name="Google Shape;470;p43"/>
          <p:cNvPicPr preferRelativeResize="0"/>
          <p:nvPr/>
        </p:nvPicPr>
        <p:blipFill rotWithShape="1">
          <a:blip r:embed="rId3">
            <a:alphaModFix/>
          </a:blip>
          <a:srcRect b="9137" l="0" r="0" t="11617"/>
          <a:stretch/>
        </p:blipFill>
        <p:spPr>
          <a:xfrm>
            <a:off x="2284325" y="1139100"/>
            <a:ext cx="6730500" cy="3564624"/>
          </a:xfrm>
          <a:prstGeom prst="rect">
            <a:avLst/>
          </a:prstGeom>
          <a:noFill/>
          <a:ln>
            <a:noFill/>
          </a:ln>
          <a:effectLst>
            <a:outerShdw blurRad="257175" rotWithShape="0" algn="bl" dir="5400000" dist="95250">
              <a:srgbClr val="000000">
                <a:alpha val="50000"/>
              </a:srgbClr>
            </a:outerShdw>
          </a:effectLst>
        </p:spPr>
      </p:pic>
      <p:pic>
        <p:nvPicPr>
          <p:cNvPr id="471" name="Google Shape;471;p43"/>
          <p:cNvPicPr preferRelativeResize="0"/>
          <p:nvPr/>
        </p:nvPicPr>
        <p:blipFill rotWithShape="1">
          <a:blip r:embed="rId4">
            <a:alphaModFix/>
          </a:blip>
          <a:srcRect b="9137" l="0" r="0" t="11617"/>
          <a:stretch/>
        </p:blipFill>
        <p:spPr>
          <a:xfrm>
            <a:off x="2284325" y="5832000"/>
            <a:ext cx="6730500" cy="3728398"/>
          </a:xfrm>
          <a:prstGeom prst="rect">
            <a:avLst/>
          </a:prstGeom>
          <a:noFill/>
          <a:ln>
            <a:noFill/>
          </a:ln>
          <a:effectLst>
            <a:outerShdw blurRad="257175" rotWithShape="0" algn="bl" dir="5400000" dist="95250">
              <a:srgbClr val="000000">
                <a:alpha val="50000"/>
              </a:srgbClr>
            </a:outerShdw>
          </a:effectLst>
        </p:spPr>
      </p:pic>
      <p:sp>
        <p:nvSpPr>
          <p:cNvPr id="472" name="Google Shape;472;p43"/>
          <p:cNvSpPr txBox="1"/>
          <p:nvPr/>
        </p:nvSpPr>
        <p:spPr>
          <a:xfrm>
            <a:off x="10883875" y="2264775"/>
            <a:ext cx="5849100" cy="52317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007390"/>
                </a:solidFill>
              </a:rPr>
              <a:t>Section title </a:t>
            </a:r>
            <a:endParaRPr b="1" sz="3200">
              <a:solidFill>
                <a:srgbClr val="007390"/>
              </a:solidFill>
            </a:endParaRPr>
          </a:p>
          <a:p>
            <a:pPr indent="0" lvl="0" marL="0" rtl="0" algn="l">
              <a:spcBef>
                <a:spcPts val="0"/>
              </a:spcBef>
              <a:spcAft>
                <a:spcPts val="0"/>
              </a:spcAft>
              <a:buNone/>
            </a:pPr>
            <a:r>
              <a:rPr lang="en" sz="2400">
                <a:solidFill>
                  <a:srgbClr val="434343"/>
                </a:solidFill>
              </a:rPr>
              <a:t>Ut </a:t>
            </a:r>
            <a:r>
              <a:rPr lang="en" sz="2400">
                <a:solidFill>
                  <a:srgbClr val="434343"/>
                </a:solidFill>
              </a:rPr>
              <a:t>enim</a:t>
            </a:r>
            <a:r>
              <a:rPr lang="en" sz="2400">
                <a:solidFill>
                  <a:srgbClr val="434343"/>
                </a:solidFill>
              </a:rPr>
              <a:t> ad minima veniam, quis nostrum exercitationem ullam corporis suscipit laboriosam. </a:t>
            </a:r>
            <a:endParaRPr sz="2400">
              <a:solidFill>
                <a:srgbClr val="434343"/>
              </a:solidFill>
            </a:endParaRPr>
          </a:p>
          <a:p>
            <a:pPr indent="0" lvl="0" marL="0" rtl="0" algn="l">
              <a:spcBef>
                <a:spcPts val="0"/>
              </a:spcBef>
              <a:spcAft>
                <a:spcPts val="0"/>
              </a:spcAft>
              <a:buNone/>
            </a:pPr>
            <a:r>
              <a:t/>
            </a:r>
            <a:endParaRPr sz="3200">
              <a:solidFill>
                <a:srgbClr val="434343"/>
              </a:solidFill>
            </a:endParaRPr>
          </a:p>
          <a:p>
            <a:pPr indent="0" lvl="0" marL="0" rtl="0" algn="l">
              <a:spcBef>
                <a:spcPts val="0"/>
              </a:spcBef>
              <a:spcAft>
                <a:spcPts val="0"/>
              </a:spcAft>
              <a:buNone/>
            </a:pPr>
            <a:r>
              <a:rPr b="1" lang="en" sz="3200">
                <a:solidFill>
                  <a:srgbClr val="007390"/>
                </a:solidFill>
              </a:rPr>
              <a:t>Section title </a:t>
            </a:r>
            <a:endParaRPr b="1" sz="3200">
              <a:solidFill>
                <a:srgbClr val="007390"/>
              </a:solidFill>
            </a:endParaRPr>
          </a:p>
          <a:p>
            <a:pPr indent="0" lvl="0" marL="0" rtl="0" algn="l">
              <a:spcBef>
                <a:spcPts val="0"/>
              </a:spcBef>
              <a:spcAft>
                <a:spcPts val="0"/>
              </a:spcAft>
              <a:buNone/>
            </a:pPr>
            <a:r>
              <a:rPr lang="en" sz="2400">
                <a:solidFill>
                  <a:srgbClr val="434343"/>
                </a:solidFill>
              </a:rPr>
              <a:t>Ut enim ad minima veniam, quis nostrum exercitationem corporis suscipit laboriosam </a:t>
            </a:r>
            <a:endParaRPr sz="2400">
              <a:solidFill>
                <a:srgbClr val="434343"/>
              </a:solidFill>
            </a:endParaRPr>
          </a:p>
          <a:p>
            <a:pPr indent="0" lvl="0" marL="0" rtl="0" algn="l">
              <a:spcBef>
                <a:spcPts val="0"/>
              </a:spcBef>
              <a:spcAft>
                <a:spcPts val="0"/>
              </a:spcAft>
              <a:buNone/>
            </a:pPr>
            <a:r>
              <a:t/>
            </a:r>
            <a:endParaRPr sz="3200">
              <a:solidFill>
                <a:srgbClr val="434343"/>
              </a:solidFill>
            </a:endParaRPr>
          </a:p>
          <a:p>
            <a:pPr indent="0" lvl="0" marL="0" rtl="0" algn="l">
              <a:spcBef>
                <a:spcPts val="0"/>
              </a:spcBef>
              <a:spcAft>
                <a:spcPts val="0"/>
              </a:spcAft>
              <a:buNone/>
            </a:pPr>
            <a:r>
              <a:rPr b="1" lang="en" sz="3200">
                <a:solidFill>
                  <a:srgbClr val="007390"/>
                </a:solidFill>
              </a:rPr>
              <a:t>Section title</a:t>
            </a:r>
            <a:endParaRPr b="1" sz="3200">
              <a:solidFill>
                <a:srgbClr val="007390"/>
              </a:solidFill>
            </a:endParaRPr>
          </a:p>
          <a:p>
            <a:pPr indent="0" lvl="0" marL="0" rtl="0" algn="l">
              <a:spcBef>
                <a:spcPts val="0"/>
              </a:spcBef>
              <a:spcAft>
                <a:spcPts val="0"/>
              </a:spcAft>
              <a:buNone/>
            </a:pPr>
            <a:r>
              <a:rPr lang="en" sz="2400">
                <a:solidFill>
                  <a:srgbClr val="434343"/>
                </a:solidFill>
              </a:rPr>
              <a:t>em ullam corporis suscipit laboriosam</a:t>
            </a:r>
            <a:endParaRPr sz="2400">
              <a:solidFill>
                <a:srgbClr val="434343"/>
              </a:solidFill>
            </a:endParaRPr>
          </a:p>
          <a:p>
            <a:pPr indent="0" lvl="0" marL="0" rtl="0" algn="l">
              <a:spcBef>
                <a:spcPts val="0"/>
              </a:spcBef>
              <a:spcAft>
                <a:spcPts val="0"/>
              </a:spcAft>
              <a:buNone/>
            </a:pPr>
            <a:r>
              <a:t/>
            </a:r>
            <a:endParaRPr sz="3200">
              <a:solidFill>
                <a:srgbClr val="434343"/>
              </a:solidFill>
            </a:endParaRPr>
          </a:p>
        </p:txBody>
      </p:sp>
      <p:pic>
        <p:nvPicPr>
          <p:cNvPr id="473" name="Google Shape;473;p43"/>
          <p:cNvPicPr preferRelativeResize="0"/>
          <p:nvPr/>
        </p:nvPicPr>
        <p:blipFill rotWithShape="1">
          <a:blip r:embed="rId5">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77" name="Shape 477"/>
        <p:cNvGrpSpPr/>
        <p:nvPr/>
      </p:nvGrpSpPr>
      <p:grpSpPr>
        <a:xfrm>
          <a:off x="0" y="0"/>
          <a:ext cx="0" cy="0"/>
          <a:chOff x="0" y="0"/>
          <a:chExt cx="0" cy="0"/>
        </a:xfrm>
      </p:grpSpPr>
      <p:sp>
        <p:nvSpPr>
          <p:cNvPr id="478" name="Google Shape;478;p44"/>
          <p:cNvSpPr/>
          <p:nvPr/>
        </p:nvSpPr>
        <p:spPr>
          <a:xfrm>
            <a:off x="0" y="-75"/>
            <a:ext cx="6096000" cy="10287000"/>
          </a:xfrm>
          <a:prstGeom prst="rect">
            <a:avLst/>
          </a:prstGeom>
          <a:gradFill>
            <a:gsLst>
              <a:gs pos="0">
                <a:srgbClr val="A01858"/>
              </a:gs>
              <a:gs pos="100000">
                <a:srgbClr val="C81E6E"/>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9" name="Google Shape;479;p44"/>
          <p:cNvPicPr preferRelativeResize="0"/>
          <p:nvPr/>
        </p:nvPicPr>
        <p:blipFill>
          <a:blip r:embed="rId3">
            <a:alphaModFix/>
          </a:blip>
          <a:stretch>
            <a:fillRect/>
          </a:stretch>
        </p:blipFill>
        <p:spPr>
          <a:xfrm>
            <a:off x="1285425" y="2171500"/>
            <a:ext cx="7949276" cy="5574424"/>
          </a:xfrm>
          <a:prstGeom prst="rect">
            <a:avLst/>
          </a:prstGeom>
          <a:noFill/>
          <a:ln>
            <a:noFill/>
          </a:ln>
        </p:spPr>
      </p:pic>
      <p:sp>
        <p:nvSpPr>
          <p:cNvPr id="480" name="Google Shape;480;p44"/>
          <p:cNvSpPr txBox="1"/>
          <p:nvPr/>
        </p:nvSpPr>
        <p:spPr>
          <a:xfrm>
            <a:off x="10936250" y="2502800"/>
            <a:ext cx="5057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Benefit One</a:t>
            </a:r>
            <a:endParaRPr b="1" sz="3200">
              <a:solidFill>
                <a:srgbClr val="C81E6E"/>
              </a:solidFill>
            </a:endParaRPr>
          </a:p>
        </p:txBody>
      </p:sp>
      <p:sp>
        <p:nvSpPr>
          <p:cNvPr id="481" name="Google Shape;481;p44"/>
          <p:cNvSpPr txBox="1"/>
          <p:nvPr/>
        </p:nvSpPr>
        <p:spPr>
          <a:xfrm>
            <a:off x="10936250" y="3230850"/>
            <a:ext cx="5796900" cy="20823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ea voluptate velit esse quam nihil molestiae consequatur.</a:t>
            </a:r>
            <a:endParaRPr sz="2400">
              <a:solidFill>
                <a:srgbClr val="434343"/>
              </a:solidFill>
            </a:endParaRPr>
          </a:p>
        </p:txBody>
      </p:sp>
      <p:sp>
        <p:nvSpPr>
          <p:cNvPr id="482" name="Google Shape;482;p44"/>
          <p:cNvSpPr txBox="1"/>
          <p:nvPr/>
        </p:nvSpPr>
        <p:spPr>
          <a:xfrm>
            <a:off x="10936250" y="6136050"/>
            <a:ext cx="5057400" cy="726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 sz="3200">
                <a:solidFill>
                  <a:srgbClr val="C81E6E"/>
                </a:solidFill>
              </a:rPr>
              <a:t>Benefit Two</a:t>
            </a:r>
            <a:endParaRPr b="1" sz="3200">
              <a:solidFill>
                <a:srgbClr val="C81E6E"/>
              </a:solidFill>
            </a:endParaRPr>
          </a:p>
        </p:txBody>
      </p:sp>
      <p:sp>
        <p:nvSpPr>
          <p:cNvPr id="483" name="Google Shape;483;p44"/>
          <p:cNvSpPr txBox="1"/>
          <p:nvPr/>
        </p:nvSpPr>
        <p:spPr>
          <a:xfrm>
            <a:off x="10936250" y="6864100"/>
            <a:ext cx="5796900" cy="14529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2400">
                <a:solidFill>
                  <a:srgbClr val="434343"/>
                </a:solidFill>
              </a:rPr>
              <a:t>Quis autem vel eum iure reprehenderit qui in ea voluptate velit esse quam nihil molestiae consequatur.</a:t>
            </a:r>
            <a:endParaRPr sz="2400">
              <a:solidFill>
                <a:srgbClr val="434343"/>
              </a:solidFill>
            </a:endParaRPr>
          </a:p>
        </p:txBody>
      </p:sp>
      <p:pic>
        <p:nvPicPr>
          <p:cNvPr id="484" name="Google Shape;484;p44"/>
          <p:cNvPicPr preferRelativeResize="0"/>
          <p:nvPr/>
        </p:nvPicPr>
        <p:blipFill>
          <a:blip r:embed="rId4">
            <a:alphaModFix/>
          </a:blip>
          <a:stretch>
            <a:fillRect/>
          </a:stretch>
        </p:blipFill>
        <p:spPr>
          <a:xfrm>
            <a:off x="14301373" y="1264550"/>
            <a:ext cx="669368" cy="1162050"/>
          </a:xfrm>
          <a:prstGeom prst="rect">
            <a:avLst/>
          </a:prstGeom>
          <a:noFill/>
          <a:ln>
            <a:noFill/>
          </a:ln>
        </p:spPr>
      </p:pic>
      <p:pic>
        <p:nvPicPr>
          <p:cNvPr id="485" name="Google Shape;485;p44"/>
          <p:cNvPicPr preferRelativeResize="0"/>
          <p:nvPr/>
        </p:nvPicPr>
        <p:blipFill>
          <a:blip r:embed="rId5">
            <a:alphaModFix/>
          </a:blip>
          <a:stretch>
            <a:fillRect/>
          </a:stretch>
        </p:blipFill>
        <p:spPr>
          <a:xfrm>
            <a:off x="10936250" y="1545600"/>
            <a:ext cx="880425" cy="957675"/>
          </a:xfrm>
          <a:prstGeom prst="rect">
            <a:avLst/>
          </a:prstGeom>
          <a:noFill/>
          <a:ln>
            <a:noFill/>
          </a:ln>
        </p:spPr>
      </p:pic>
      <p:pic>
        <p:nvPicPr>
          <p:cNvPr id="486" name="Google Shape;486;p44"/>
          <p:cNvPicPr preferRelativeResize="0"/>
          <p:nvPr/>
        </p:nvPicPr>
        <p:blipFill rotWithShape="1">
          <a:blip r:embed="rId6">
            <a:alphaModFix/>
          </a:blip>
          <a:srcRect b="20312" l="0" r="0" t="0"/>
          <a:stretch/>
        </p:blipFill>
        <p:spPr>
          <a:xfrm>
            <a:off x="16468150" y="9043300"/>
            <a:ext cx="1174700" cy="783950"/>
          </a:xfrm>
          <a:prstGeom prst="rect">
            <a:avLst/>
          </a:prstGeom>
          <a:noFill/>
          <a:ln>
            <a:noFill/>
          </a:ln>
        </p:spPr>
      </p:pic>
      <p:pic>
        <p:nvPicPr>
          <p:cNvPr id="487" name="Google Shape;487;p44"/>
          <p:cNvPicPr preferRelativeResize="0"/>
          <p:nvPr/>
        </p:nvPicPr>
        <p:blipFill>
          <a:blip r:embed="rId5">
            <a:alphaModFix/>
          </a:blip>
          <a:stretch>
            <a:fillRect/>
          </a:stretch>
        </p:blipFill>
        <p:spPr>
          <a:xfrm>
            <a:off x="11038963" y="5197425"/>
            <a:ext cx="880425" cy="95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98" name="Shape 98"/>
        <p:cNvGrpSpPr/>
        <p:nvPr/>
      </p:nvGrpSpPr>
      <p:grpSpPr>
        <a:xfrm>
          <a:off x="0" y="0"/>
          <a:ext cx="0" cy="0"/>
          <a:chOff x="0" y="0"/>
          <a:chExt cx="0" cy="0"/>
        </a:xfrm>
      </p:grpSpPr>
      <p:sp>
        <p:nvSpPr>
          <p:cNvPr id="99" name="Google Shape;99;p16"/>
          <p:cNvSpPr/>
          <p:nvPr/>
        </p:nvSpPr>
        <p:spPr>
          <a:xfrm>
            <a:off x="-87925" y="-46900"/>
            <a:ext cx="18375900" cy="10410000"/>
          </a:xfrm>
          <a:prstGeom prst="rect">
            <a:avLst/>
          </a:prstGeom>
          <a:gradFill>
            <a:gsLst>
              <a:gs pos="0">
                <a:srgbClr val="A01858"/>
              </a:gs>
              <a:gs pos="100000">
                <a:srgbClr val="C81E6E"/>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txBox="1"/>
          <p:nvPr/>
        </p:nvSpPr>
        <p:spPr>
          <a:xfrm>
            <a:off x="1554850" y="3125025"/>
            <a:ext cx="12068700" cy="47106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9300">
                <a:solidFill>
                  <a:srgbClr val="FFFFFF"/>
                </a:solidFill>
              </a:rPr>
              <a:t>Hero Title - The title of the presentation</a:t>
            </a:r>
            <a:endParaRPr b="1" sz="9300">
              <a:solidFill>
                <a:srgbClr val="FFFFFF"/>
              </a:solidFill>
            </a:endParaRPr>
          </a:p>
        </p:txBody>
      </p:sp>
      <p:pic>
        <p:nvPicPr>
          <p:cNvPr id="101" name="Google Shape;101;p16"/>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5" name="Shape 105"/>
        <p:cNvGrpSpPr/>
        <p:nvPr/>
      </p:nvGrpSpPr>
      <p:grpSpPr>
        <a:xfrm>
          <a:off x="0" y="0"/>
          <a:ext cx="0" cy="0"/>
          <a:chOff x="0" y="0"/>
          <a:chExt cx="0" cy="0"/>
        </a:xfrm>
      </p:grpSpPr>
      <p:sp>
        <p:nvSpPr>
          <p:cNvPr id="106" name="Google Shape;106;p17"/>
          <p:cNvSpPr txBox="1"/>
          <p:nvPr/>
        </p:nvSpPr>
        <p:spPr>
          <a:xfrm>
            <a:off x="1554850" y="3125025"/>
            <a:ext cx="12068700" cy="47106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9300">
                <a:solidFill>
                  <a:srgbClr val="C81E6E"/>
                </a:solidFill>
              </a:rPr>
              <a:t>Hero Title - The title of the presentation</a:t>
            </a:r>
            <a:endParaRPr b="1" sz="9300">
              <a:solidFill>
                <a:srgbClr val="C81E6E"/>
              </a:solidFill>
            </a:endParaRPr>
          </a:p>
        </p:txBody>
      </p:sp>
      <p:pic>
        <p:nvPicPr>
          <p:cNvPr id="107" name="Google Shape;107;p17"/>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1" name="Shape 111"/>
        <p:cNvGrpSpPr/>
        <p:nvPr/>
      </p:nvGrpSpPr>
      <p:grpSpPr>
        <a:xfrm>
          <a:off x="0" y="0"/>
          <a:ext cx="0" cy="0"/>
          <a:chOff x="0" y="0"/>
          <a:chExt cx="0" cy="0"/>
        </a:xfrm>
      </p:grpSpPr>
      <p:sp>
        <p:nvSpPr>
          <p:cNvPr id="112" name="Google Shape;112;p18"/>
          <p:cNvSpPr/>
          <p:nvPr/>
        </p:nvSpPr>
        <p:spPr>
          <a:xfrm>
            <a:off x="0" y="100"/>
            <a:ext cx="9120900" cy="10287000"/>
          </a:xfrm>
          <a:prstGeom prst="rect">
            <a:avLst/>
          </a:prstGeom>
          <a:solidFill>
            <a:srgbClr val="C81E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nvSpPr>
        <p:spPr>
          <a:xfrm>
            <a:off x="1576200" y="1165350"/>
            <a:ext cx="5827800" cy="79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600">
                <a:solidFill>
                  <a:srgbClr val="FFFFFF"/>
                </a:solidFill>
              </a:rPr>
              <a:t>Contents pages</a:t>
            </a:r>
            <a:endParaRPr b="1" sz="5600">
              <a:solidFill>
                <a:srgbClr val="FFFFFF"/>
              </a:solidFill>
            </a:endParaRPr>
          </a:p>
          <a:p>
            <a:pPr indent="0" lvl="0" marL="0" rtl="0" algn="l">
              <a:spcBef>
                <a:spcPts val="0"/>
              </a:spcBef>
              <a:spcAft>
                <a:spcPts val="0"/>
              </a:spcAft>
              <a:buNone/>
            </a:pPr>
            <a:r>
              <a:t/>
            </a:r>
            <a:endParaRPr b="1" sz="5600">
              <a:solidFill>
                <a:srgbClr val="FFFFFF"/>
              </a:solidFill>
            </a:endParaRPr>
          </a:p>
          <a:p>
            <a:pPr indent="0" lvl="0" marL="0" rtl="0" algn="l">
              <a:spcBef>
                <a:spcPts val="0"/>
              </a:spcBef>
              <a:spcAft>
                <a:spcPts val="0"/>
              </a:spcAft>
              <a:buNone/>
            </a:pPr>
            <a:r>
              <a:rPr b="1" lang="en" sz="5600">
                <a:solidFill>
                  <a:srgbClr val="DC7CA9"/>
                </a:solidFill>
              </a:rPr>
              <a:t>Topic Two</a:t>
            </a:r>
            <a:endParaRPr b="1" sz="5600">
              <a:solidFill>
                <a:srgbClr val="DC7CA9"/>
              </a:solidFill>
            </a:endParaRPr>
          </a:p>
          <a:p>
            <a:pPr indent="0" lvl="0" marL="0" rtl="0" algn="l">
              <a:spcBef>
                <a:spcPts val="0"/>
              </a:spcBef>
              <a:spcAft>
                <a:spcPts val="0"/>
              </a:spcAft>
              <a:buNone/>
            </a:pPr>
            <a:r>
              <a:t/>
            </a:r>
            <a:endParaRPr b="1" sz="5600">
              <a:solidFill>
                <a:srgbClr val="DC7CA9"/>
              </a:solidFill>
            </a:endParaRPr>
          </a:p>
          <a:p>
            <a:pPr indent="0" lvl="0" marL="0" rtl="0" algn="l">
              <a:spcBef>
                <a:spcPts val="0"/>
              </a:spcBef>
              <a:spcAft>
                <a:spcPts val="0"/>
              </a:spcAft>
              <a:buNone/>
            </a:pPr>
            <a:r>
              <a:rPr b="1" lang="en" sz="5600">
                <a:solidFill>
                  <a:srgbClr val="DC7CA9"/>
                </a:solidFill>
              </a:rPr>
              <a:t>Topic Three</a:t>
            </a:r>
            <a:endParaRPr b="1" sz="5600">
              <a:solidFill>
                <a:srgbClr val="DC7CA9"/>
              </a:solidFill>
            </a:endParaRPr>
          </a:p>
          <a:p>
            <a:pPr indent="0" lvl="0" marL="0" rtl="0" algn="l">
              <a:spcBef>
                <a:spcPts val="0"/>
              </a:spcBef>
              <a:spcAft>
                <a:spcPts val="0"/>
              </a:spcAft>
              <a:buNone/>
            </a:pPr>
            <a:r>
              <a:t/>
            </a:r>
            <a:endParaRPr b="1" sz="5600">
              <a:solidFill>
                <a:srgbClr val="DC7CA9"/>
              </a:solidFill>
            </a:endParaRPr>
          </a:p>
          <a:p>
            <a:pPr indent="0" lvl="0" marL="0" rtl="0" algn="l">
              <a:spcBef>
                <a:spcPts val="0"/>
              </a:spcBef>
              <a:spcAft>
                <a:spcPts val="0"/>
              </a:spcAft>
              <a:buNone/>
            </a:pPr>
            <a:r>
              <a:t/>
            </a:r>
            <a:endParaRPr b="1" sz="5600">
              <a:solidFill>
                <a:srgbClr val="FFFFFF"/>
              </a:solidFill>
            </a:endParaRPr>
          </a:p>
          <a:p>
            <a:pPr indent="0" lvl="0" marL="0" rtl="0" algn="l">
              <a:spcBef>
                <a:spcPts val="0"/>
              </a:spcBef>
              <a:spcAft>
                <a:spcPts val="0"/>
              </a:spcAft>
              <a:buNone/>
            </a:pPr>
            <a:r>
              <a:t/>
            </a:r>
            <a:endParaRPr b="1" sz="5600">
              <a:solidFill>
                <a:srgbClr val="FFFFFF"/>
              </a:solidFill>
            </a:endParaRPr>
          </a:p>
        </p:txBody>
      </p:sp>
      <p:pic>
        <p:nvPicPr>
          <p:cNvPr id="114" name="Google Shape;114;p18"/>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8" name="Shape 118"/>
        <p:cNvGrpSpPr/>
        <p:nvPr/>
      </p:nvGrpSpPr>
      <p:grpSpPr>
        <a:xfrm>
          <a:off x="0" y="0"/>
          <a:ext cx="0" cy="0"/>
          <a:chOff x="0" y="0"/>
          <a:chExt cx="0" cy="0"/>
        </a:xfrm>
      </p:grpSpPr>
      <p:sp>
        <p:nvSpPr>
          <p:cNvPr id="119" name="Google Shape;119;p19"/>
          <p:cNvSpPr txBox="1"/>
          <p:nvPr/>
        </p:nvSpPr>
        <p:spPr>
          <a:xfrm>
            <a:off x="1492501" y="1230433"/>
            <a:ext cx="6730500" cy="32154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4800">
                <a:solidFill>
                  <a:schemeClr val="lt1"/>
                </a:solidFill>
                <a:latin typeface="Roboto"/>
                <a:ea typeface="Roboto"/>
                <a:cs typeface="Roboto"/>
                <a:sym typeface="Roboto"/>
              </a:rPr>
              <a:t>Lorem ipsum dolor sit amet, consectetur adipiscing elit, sed do eiusmod </a:t>
            </a:r>
            <a:endParaRPr b="1" sz="4800">
              <a:solidFill>
                <a:schemeClr val="lt1"/>
              </a:solidFill>
              <a:latin typeface="Roboto"/>
              <a:ea typeface="Roboto"/>
              <a:cs typeface="Roboto"/>
              <a:sym typeface="Roboto"/>
            </a:endParaRPr>
          </a:p>
        </p:txBody>
      </p:sp>
      <p:sp>
        <p:nvSpPr>
          <p:cNvPr id="120" name="Google Shape;120;p19"/>
          <p:cNvSpPr/>
          <p:nvPr/>
        </p:nvSpPr>
        <p:spPr>
          <a:xfrm>
            <a:off x="0" y="100"/>
            <a:ext cx="9120900" cy="10287000"/>
          </a:xfrm>
          <a:prstGeom prst="rect">
            <a:avLst/>
          </a:prstGeom>
          <a:solidFill>
            <a:srgbClr val="C81E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txBox="1"/>
          <p:nvPr/>
        </p:nvSpPr>
        <p:spPr>
          <a:xfrm>
            <a:off x="1633279" y="1165350"/>
            <a:ext cx="5827800" cy="79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600">
                <a:solidFill>
                  <a:srgbClr val="FFFFFF"/>
                </a:solidFill>
              </a:rPr>
              <a:t>Sales</a:t>
            </a:r>
            <a:endParaRPr b="1" sz="5600">
              <a:solidFill>
                <a:srgbClr val="FFFFFF"/>
              </a:solidFill>
            </a:endParaRPr>
          </a:p>
          <a:p>
            <a:pPr indent="0" lvl="0" marL="0" rtl="0" algn="l">
              <a:spcBef>
                <a:spcPts val="0"/>
              </a:spcBef>
              <a:spcAft>
                <a:spcPts val="0"/>
              </a:spcAft>
              <a:buNone/>
            </a:pPr>
            <a:r>
              <a:t/>
            </a:r>
            <a:endParaRPr b="1" sz="5600">
              <a:solidFill>
                <a:srgbClr val="FFFFFF"/>
              </a:solidFill>
            </a:endParaRPr>
          </a:p>
          <a:p>
            <a:pPr indent="0" lvl="0" marL="0" rtl="0" algn="l">
              <a:spcBef>
                <a:spcPts val="0"/>
              </a:spcBef>
              <a:spcAft>
                <a:spcPts val="0"/>
              </a:spcAft>
              <a:buNone/>
            </a:pPr>
            <a:r>
              <a:rPr b="1" lang="en" sz="5600">
                <a:solidFill>
                  <a:srgbClr val="DC7CA9"/>
                </a:solidFill>
              </a:rPr>
              <a:t>Product Design</a:t>
            </a:r>
            <a:endParaRPr b="1" sz="5600">
              <a:solidFill>
                <a:srgbClr val="DC7CA9"/>
              </a:solidFill>
            </a:endParaRPr>
          </a:p>
          <a:p>
            <a:pPr indent="0" lvl="0" marL="0" rtl="0" algn="l">
              <a:spcBef>
                <a:spcPts val="0"/>
              </a:spcBef>
              <a:spcAft>
                <a:spcPts val="0"/>
              </a:spcAft>
              <a:buNone/>
            </a:pPr>
            <a:r>
              <a:t/>
            </a:r>
            <a:endParaRPr b="1" sz="5600">
              <a:solidFill>
                <a:srgbClr val="DC7CA9"/>
              </a:solidFill>
            </a:endParaRPr>
          </a:p>
          <a:p>
            <a:pPr indent="0" lvl="0" marL="0" rtl="0" algn="l">
              <a:spcBef>
                <a:spcPts val="0"/>
              </a:spcBef>
              <a:spcAft>
                <a:spcPts val="0"/>
              </a:spcAft>
              <a:buNone/>
            </a:pPr>
            <a:r>
              <a:rPr b="1" lang="en" sz="5600">
                <a:solidFill>
                  <a:srgbClr val="DC7CA9"/>
                </a:solidFill>
              </a:rPr>
              <a:t>Content Design</a:t>
            </a:r>
            <a:endParaRPr b="1" sz="5600">
              <a:solidFill>
                <a:srgbClr val="DC7CA9"/>
              </a:solidFill>
            </a:endParaRPr>
          </a:p>
          <a:p>
            <a:pPr indent="0" lvl="0" marL="0" rtl="0" algn="l">
              <a:spcBef>
                <a:spcPts val="0"/>
              </a:spcBef>
              <a:spcAft>
                <a:spcPts val="0"/>
              </a:spcAft>
              <a:buNone/>
            </a:pPr>
            <a:r>
              <a:t/>
            </a:r>
            <a:endParaRPr b="1" sz="5600">
              <a:solidFill>
                <a:srgbClr val="DC7CA9"/>
              </a:solidFill>
            </a:endParaRPr>
          </a:p>
          <a:p>
            <a:pPr indent="0" lvl="0" marL="0" rtl="0" algn="l">
              <a:spcBef>
                <a:spcPts val="0"/>
              </a:spcBef>
              <a:spcAft>
                <a:spcPts val="0"/>
              </a:spcAft>
              <a:buNone/>
            </a:pPr>
            <a:r>
              <a:rPr b="1" lang="en" sz="5600">
                <a:solidFill>
                  <a:srgbClr val="DC7CA9"/>
                </a:solidFill>
              </a:rPr>
              <a:t>Analytics</a:t>
            </a:r>
            <a:endParaRPr b="1" sz="5600">
              <a:solidFill>
                <a:srgbClr val="DC7CA9"/>
              </a:solidFill>
            </a:endParaRPr>
          </a:p>
          <a:p>
            <a:pPr indent="0" lvl="0" marL="0" rtl="0" algn="l">
              <a:spcBef>
                <a:spcPts val="0"/>
              </a:spcBef>
              <a:spcAft>
                <a:spcPts val="0"/>
              </a:spcAft>
              <a:buNone/>
            </a:pPr>
            <a:r>
              <a:t/>
            </a:r>
            <a:endParaRPr b="1" sz="5600">
              <a:solidFill>
                <a:srgbClr val="DC7CA9"/>
              </a:solidFill>
            </a:endParaRPr>
          </a:p>
          <a:p>
            <a:pPr indent="0" lvl="0" marL="0" rtl="0" algn="l">
              <a:spcBef>
                <a:spcPts val="0"/>
              </a:spcBef>
              <a:spcAft>
                <a:spcPts val="0"/>
              </a:spcAft>
              <a:buNone/>
            </a:pPr>
            <a:r>
              <a:rPr b="1" lang="en" sz="5600">
                <a:solidFill>
                  <a:srgbClr val="DC7CA9"/>
                </a:solidFill>
              </a:rPr>
              <a:t>Service </a:t>
            </a:r>
            <a:endParaRPr b="1" sz="5600">
              <a:solidFill>
                <a:srgbClr val="DC7CA9"/>
              </a:solidFill>
            </a:endParaRPr>
          </a:p>
          <a:p>
            <a:pPr indent="0" lvl="0" marL="0" rtl="0" algn="l">
              <a:spcBef>
                <a:spcPts val="0"/>
              </a:spcBef>
              <a:spcAft>
                <a:spcPts val="0"/>
              </a:spcAft>
              <a:buNone/>
            </a:pPr>
            <a:r>
              <a:t/>
            </a:r>
            <a:endParaRPr b="1" sz="5600">
              <a:solidFill>
                <a:srgbClr val="FFFFFF"/>
              </a:solidFill>
            </a:endParaRPr>
          </a:p>
          <a:p>
            <a:pPr indent="0" lvl="0" marL="0" rtl="0" algn="l">
              <a:spcBef>
                <a:spcPts val="0"/>
              </a:spcBef>
              <a:spcAft>
                <a:spcPts val="0"/>
              </a:spcAft>
              <a:buNone/>
            </a:pPr>
            <a:r>
              <a:t/>
            </a:r>
            <a:endParaRPr b="1" sz="5600">
              <a:solidFill>
                <a:srgbClr val="FFFFFF"/>
              </a:solidFill>
            </a:endParaRPr>
          </a:p>
        </p:txBody>
      </p:sp>
      <p:pic>
        <p:nvPicPr>
          <p:cNvPr id="122" name="Google Shape;122;p19"/>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6" name="Shape 126"/>
        <p:cNvGrpSpPr/>
        <p:nvPr/>
      </p:nvGrpSpPr>
      <p:grpSpPr>
        <a:xfrm>
          <a:off x="0" y="0"/>
          <a:ext cx="0" cy="0"/>
          <a:chOff x="0" y="0"/>
          <a:chExt cx="0" cy="0"/>
        </a:xfrm>
      </p:grpSpPr>
      <p:sp>
        <p:nvSpPr>
          <p:cNvPr id="127" name="Google Shape;127;p20"/>
          <p:cNvSpPr txBox="1"/>
          <p:nvPr/>
        </p:nvSpPr>
        <p:spPr>
          <a:xfrm>
            <a:off x="1492501" y="1230433"/>
            <a:ext cx="6730500" cy="32154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4800">
                <a:solidFill>
                  <a:schemeClr val="lt1"/>
                </a:solidFill>
                <a:latin typeface="Roboto"/>
                <a:ea typeface="Roboto"/>
                <a:cs typeface="Roboto"/>
                <a:sym typeface="Roboto"/>
              </a:rPr>
              <a:t>Lorem ipsum dolor sit amet, consectetur adipiscing elit, sed do eiusmod </a:t>
            </a:r>
            <a:endParaRPr b="1" sz="4800">
              <a:solidFill>
                <a:schemeClr val="lt1"/>
              </a:solidFill>
              <a:latin typeface="Roboto"/>
              <a:ea typeface="Roboto"/>
              <a:cs typeface="Roboto"/>
              <a:sym typeface="Roboto"/>
            </a:endParaRPr>
          </a:p>
        </p:txBody>
      </p:sp>
      <p:sp>
        <p:nvSpPr>
          <p:cNvPr id="128" name="Google Shape;128;p20"/>
          <p:cNvSpPr/>
          <p:nvPr/>
        </p:nvSpPr>
        <p:spPr>
          <a:xfrm>
            <a:off x="0" y="100"/>
            <a:ext cx="9120900" cy="10287000"/>
          </a:xfrm>
          <a:prstGeom prst="rect">
            <a:avLst/>
          </a:prstGeom>
          <a:solidFill>
            <a:srgbClr val="C81E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txBox="1"/>
          <p:nvPr/>
        </p:nvSpPr>
        <p:spPr>
          <a:xfrm>
            <a:off x="1635900" y="1165350"/>
            <a:ext cx="5849100" cy="79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600">
                <a:solidFill>
                  <a:srgbClr val="FFFFFF"/>
                </a:solidFill>
              </a:rPr>
              <a:t>Sales</a:t>
            </a:r>
            <a:endParaRPr b="1" sz="5600">
              <a:solidFill>
                <a:srgbClr val="FFFFFF"/>
              </a:solidFill>
            </a:endParaRPr>
          </a:p>
          <a:p>
            <a:pPr indent="0" lvl="0" marL="0" rtl="0" algn="l">
              <a:spcBef>
                <a:spcPts val="0"/>
              </a:spcBef>
              <a:spcAft>
                <a:spcPts val="0"/>
              </a:spcAft>
              <a:buNone/>
            </a:pPr>
            <a:r>
              <a:t/>
            </a:r>
            <a:endParaRPr b="1" sz="5600">
              <a:solidFill>
                <a:srgbClr val="FFFFFF"/>
              </a:solidFill>
            </a:endParaRPr>
          </a:p>
          <a:p>
            <a:pPr indent="0" lvl="0" marL="0" rtl="0" algn="l">
              <a:spcBef>
                <a:spcPts val="0"/>
              </a:spcBef>
              <a:spcAft>
                <a:spcPts val="0"/>
              </a:spcAft>
              <a:buNone/>
            </a:pPr>
            <a:r>
              <a:rPr b="1" lang="en" sz="5600">
                <a:solidFill>
                  <a:srgbClr val="DC7CA9"/>
                </a:solidFill>
              </a:rPr>
              <a:t>Product Design</a:t>
            </a:r>
            <a:endParaRPr b="1" sz="5600">
              <a:solidFill>
                <a:srgbClr val="DC7CA9"/>
              </a:solidFill>
            </a:endParaRPr>
          </a:p>
          <a:p>
            <a:pPr indent="0" lvl="0" marL="0" rtl="0" algn="l">
              <a:spcBef>
                <a:spcPts val="0"/>
              </a:spcBef>
              <a:spcAft>
                <a:spcPts val="0"/>
              </a:spcAft>
              <a:buNone/>
            </a:pPr>
            <a:r>
              <a:t/>
            </a:r>
            <a:endParaRPr b="1" sz="5600">
              <a:solidFill>
                <a:srgbClr val="DC7CA9"/>
              </a:solidFill>
            </a:endParaRPr>
          </a:p>
          <a:p>
            <a:pPr indent="0" lvl="0" marL="0" rtl="0" algn="l">
              <a:spcBef>
                <a:spcPts val="0"/>
              </a:spcBef>
              <a:spcAft>
                <a:spcPts val="0"/>
              </a:spcAft>
              <a:buNone/>
            </a:pPr>
            <a:r>
              <a:rPr b="1" lang="en" sz="5600">
                <a:solidFill>
                  <a:srgbClr val="DC7CA9"/>
                </a:solidFill>
              </a:rPr>
              <a:t>Content Design</a:t>
            </a:r>
            <a:endParaRPr b="1" sz="5600">
              <a:solidFill>
                <a:srgbClr val="DC7CA9"/>
              </a:solidFill>
            </a:endParaRPr>
          </a:p>
          <a:p>
            <a:pPr indent="0" lvl="0" marL="0" rtl="0" algn="l">
              <a:spcBef>
                <a:spcPts val="0"/>
              </a:spcBef>
              <a:spcAft>
                <a:spcPts val="0"/>
              </a:spcAft>
              <a:buNone/>
            </a:pPr>
            <a:r>
              <a:t/>
            </a:r>
            <a:endParaRPr b="1" sz="5600">
              <a:solidFill>
                <a:srgbClr val="DC7CA9"/>
              </a:solidFill>
            </a:endParaRPr>
          </a:p>
          <a:p>
            <a:pPr indent="0" lvl="0" marL="0" rtl="0" algn="l">
              <a:spcBef>
                <a:spcPts val="0"/>
              </a:spcBef>
              <a:spcAft>
                <a:spcPts val="0"/>
              </a:spcAft>
              <a:buNone/>
            </a:pPr>
            <a:r>
              <a:rPr b="1" lang="en" sz="5600">
                <a:solidFill>
                  <a:srgbClr val="DC7CA9"/>
                </a:solidFill>
              </a:rPr>
              <a:t>Analytics</a:t>
            </a:r>
            <a:endParaRPr b="1" sz="5600">
              <a:solidFill>
                <a:srgbClr val="DC7CA9"/>
              </a:solidFill>
            </a:endParaRPr>
          </a:p>
          <a:p>
            <a:pPr indent="0" lvl="0" marL="0" rtl="0" algn="l">
              <a:spcBef>
                <a:spcPts val="0"/>
              </a:spcBef>
              <a:spcAft>
                <a:spcPts val="0"/>
              </a:spcAft>
              <a:buNone/>
            </a:pPr>
            <a:r>
              <a:t/>
            </a:r>
            <a:endParaRPr b="1" sz="5600">
              <a:solidFill>
                <a:srgbClr val="DC7CA9"/>
              </a:solidFill>
            </a:endParaRPr>
          </a:p>
          <a:p>
            <a:pPr indent="0" lvl="0" marL="0" rtl="0" algn="l">
              <a:spcBef>
                <a:spcPts val="0"/>
              </a:spcBef>
              <a:spcAft>
                <a:spcPts val="0"/>
              </a:spcAft>
              <a:buNone/>
            </a:pPr>
            <a:r>
              <a:rPr b="1" lang="en" sz="5600">
                <a:solidFill>
                  <a:srgbClr val="DC7CA9"/>
                </a:solidFill>
              </a:rPr>
              <a:t>Service </a:t>
            </a:r>
            <a:endParaRPr b="1" sz="5600">
              <a:solidFill>
                <a:srgbClr val="DC7CA9"/>
              </a:solidFill>
            </a:endParaRPr>
          </a:p>
          <a:p>
            <a:pPr indent="0" lvl="0" marL="0" rtl="0" algn="l">
              <a:spcBef>
                <a:spcPts val="0"/>
              </a:spcBef>
              <a:spcAft>
                <a:spcPts val="0"/>
              </a:spcAft>
              <a:buNone/>
            </a:pPr>
            <a:r>
              <a:t/>
            </a:r>
            <a:endParaRPr b="1" sz="5600">
              <a:solidFill>
                <a:srgbClr val="FFFFFF"/>
              </a:solidFill>
            </a:endParaRPr>
          </a:p>
          <a:p>
            <a:pPr indent="0" lvl="0" marL="0" rtl="0" algn="l">
              <a:spcBef>
                <a:spcPts val="0"/>
              </a:spcBef>
              <a:spcAft>
                <a:spcPts val="0"/>
              </a:spcAft>
              <a:buNone/>
            </a:pPr>
            <a:r>
              <a:t/>
            </a:r>
            <a:endParaRPr b="1" sz="5600">
              <a:solidFill>
                <a:srgbClr val="FFFFFF"/>
              </a:solidFill>
            </a:endParaRPr>
          </a:p>
        </p:txBody>
      </p:sp>
      <p:sp>
        <p:nvSpPr>
          <p:cNvPr id="130" name="Google Shape;130;p20"/>
          <p:cNvSpPr txBox="1"/>
          <p:nvPr/>
        </p:nvSpPr>
        <p:spPr>
          <a:xfrm>
            <a:off x="10915150" y="2877600"/>
            <a:ext cx="5849100" cy="10422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C81E6E"/>
                </a:solidFill>
              </a:rPr>
              <a:t>Daniel Sherratt</a:t>
            </a:r>
            <a:endParaRPr b="1" sz="5700">
              <a:solidFill>
                <a:srgbClr val="C81E6E"/>
              </a:solidFill>
            </a:endParaRPr>
          </a:p>
        </p:txBody>
      </p:sp>
      <p:sp>
        <p:nvSpPr>
          <p:cNvPr id="131" name="Google Shape;131;p20"/>
          <p:cNvSpPr txBox="1"/>
          <p:nvPr/>
        </p:nvSpPr>
        <p:spPr>
          <a:xfrm>
            <a:off x="10915150" y="3965225"/>
            <a:ext cx="5849100" cy="772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3200">
                <a:solidFill>
                  <a:schemeClr val="dk2"/>
                </a:solidFill>
              </a:rPr>
              <a:t>Product Design Manager</a:t>
            </a:r>
            <a:endParaRPr sz="3200">
              <a:solidFill>
                <a:schemeClr val="dk2"/>
              </a:solidFill>
            </a:endParaRPr>
          </a:p>
        </p:txBody>
      </p:sp>
      <p:sp>
        <p:nvSpPr>
          <p:cNvPr id="132" name="Google Shape;132;p20"/>
          <p:cNvSpPr txBox="1"/>
          <p:nvPr/>
        </p:nvSpPr>
        <p:spPr>
          <a:xfrm>
            <a:off x="10915150" y="4982875"/>
            <a:ext cx="5849100" cy="10875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5700">
                <a:solidFill>
                  <a:srgbClr val="C81E6E"/>
                </a:solidFill>
              </a:rPr>
              <a:t>Chelsea Shaw</a:t>
            </a:r>
            <a:endParaRPr b="1" sz="5700">
              <a:solidFill>
                <a:srgbClr val="C81E6E"/>
              </a:solidFill>
            </a:endParaRPr>
          </a:p>
        </p:txBody>
      </p:sp>
      <p:sp>
        <p:nvSpPr>
          <p:cNvPr id="133" name="Google Shape;133;p20"/>
          <p:cNvSpPr txBox="1"/>
          <p:nvPr/>
        </p:nvSpPr>
        <p:spPr>
          <a:xfrm>
            <a:off x="10915150" y="6070500"/>
            <a:ext cx="5849100" cy="8463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3200">
                <a:solidFill>
                  <a:schemeClr val="dk2"/>
                </a:solidFill>
              </a:rPr>
              <a:t>Product Designer</a:t>
            </a:r>
            <a:endParaRPr sz="3200">
              <a:solidFill>
                <a:schemeClr val="dk2"/>
              </a:solidFill>
            </a:endParaRPr>
          </a:p>
        </p:txBody>
      </p:sp>
      <p:pic>
        <p:nvPicPr>
          <p:cNvPr id="134" name="Google Shape;134;p20"/>
          <p:cNvPicPr preferRelativeResize="0"/>
          <p:nvPr/>
        </p:nvPicPr>
        <p:blipFill rotWithShape="1">
          <a:blip r:embed="rId3">
            <a:alphaModFix/>
          </a:blip>
          <a:srcRect b="20312" l="0" r="0" t="0"/>
          <a:stretch/>
        </p:blipFill>
        <p:spPr>
          <a:xfrm>
            <a:off x="16468150" y="9043300"/>
            <a:ext cx="1174700" cy="78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38" name="Shape 138"/>
        <p:cNvGrpSpPr/>
        <p:nvPr/>
      </p:nvGrpSpPr>
      <p:grpSpPr>
        <a:xfrm>
          <a:off x="0" y="0"/>
          <a:ext cx="0" cy="0"/>
          <a:chOff x="0" y="0"/>
          <a:chExt cx="0" cy="0"/>
        </a:xfrm>
      </p:grpSpPr>
      <p:sp>
        <p:nvSpPr>
          <p:cNvPr id="139" name="Google Shape;139;p21"/>
          <p:cNvSpPr/>
          <p:nvPr/>
        </p:nvSpPr>
        <p:spPr>
          <a:xfrm>
            <a:off x="-87925" y="-46900"/>
            <a:ext cx="18375900" cy="10410000"/>
          </a:xfrm>
          <a:prstGeom prst="rect">
            <a:avLst/>
          </a:prstGeom>
          <a:gradFill>
            <a:gsLst>
              <a:gs pos="0">
                <a:srgbClr val="031E25"/>
              </a:gs>
              <a:gs pos="100000">
                <a:srgbClr val="007390"/>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txBox="1"/>
          <p:nvPr/>
        </p:nvSpPr>
        <p:spPr>
          <a:xfrm>
            <a:off x="1554850" y="2460900"/>
            <a:ext cx="10513800" cy="362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b="1" lang="en" sz="7600">
                <a:solidFill>
                  <a:srgbClr val="FFFFFF"/>
                </a:solidFill>
              </a:rPr>
              <a:t>Title/Intro text - A title or intro into a part of the presenation</a:t>
            </a:r>
            <a:endParaRPr b="1" sz="7600">
              <a:solidFill>
                <a:srgbClr val="FFFFFF"/>
              </a:solidFill>
            </a:endParaRPr>
          </a:p>
        </p:txBody>
      </p:sp>
      <p:sp>
        <p:nvSpPr>
          <p:cNvPr id="141" name="Google Shape;141;p21"/>
          <p:cNvSpPr txBox="1"/>
          <p:nvPr/>
        </p:nvSpPr>
        <p:spPr>
          <a:xfrm>
            <a:off x="1593650" y="6083800"/>
            <a:ext cx="10513800" cy="1242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 sz="3200">
                <a:solidFill>
                  <a:schemeClr val="lt1"/>
                </a:solidFill>
              </a:rPr>
              <a:t>Sub text - Ut enim ad minima veniam, quis nostrum</a:t>
            </a:r>
            <a:r>
              <a:rPr lang="en" sz="3200">
                <a:solidFill>
                  <a:schemeClr val="lt1"/>
                </a:solidFill>
              </a:rPr>
              <a:t> </a:t>
            </a:r>
            <a:r>
              <a:rPr lang="en" sz="3200">
                <a:solidFill>
                  <a:schemeClr val="lt1"/>
                </a:solidFill>
              </a:rPr>
              <a:t>exercitationem ullam corporis suscipit laboriosam</a:t>
            </a:r>
            <a:endParaRPr sz="3200">
              <a:solidFill>
                <a:schemeClr val="lt1"/>
              </a:solidFill>
            </a:endParaRPr>
          </a:p>
        </p:txBody>
      </p:sp>
      <p:pic>
        <p:nvPicPr>
          <p:cNvPr id="142" name="Google Shape;142;p21"/>
          <p:cNvPicPr preferRelativeResize="0"/>
          <p:nvPr/>
        </p:nvPicPr>
        <p:blipFill rotWithShape="1">
          <a:blip r:embed="rId3">
            <a:alphaModFix/>
          </a:blip>
          <a:srcRect b="17864" l="0" r="0" t="0"/>
          <a:stretch/>
        </p:blipFill>
        <p:spPr>
          <a:xfrm>
            <a:off x="16468150" y="9043300"/>
            <a:ext cx="1174700" cy="783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