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8"/>
  </p:notesMasterIdLst>
  <p:sldIdLst>
    <p:sldId id="2134805653" r:id="rId2"/>
    <p:sldId id="2134805618" r:id="rId3"/>
    <p:sldId id="2134805673" r:id="rId4"/>
    <p:sldId id="2134805672" r:id="rId5"/>
    <p:sldId id="2134805619" r:id="rId6"/>
    <p:sldId id="266" r:id="rId7"/>
    <p:sldId id="262" r:id="rId8"/>
    <p:sldId id="267" r:id="rId9"/>
    <p:sldId id="2134805662" r:id="rId10"/>
    <p:sldId id="270" r:id="rId11"/>
    <p:sldId id="2134805617" r:id="rId12"/>
    <p:sldId id="2134805674" r:id="rId13"/>
    <p:sldId id="2134805675" r:id="rId14"/>
    <p:sldId id="2134805667" r:id="rId15"/>
    <p:sldId id="2134805668" r:id="rId16"/>
    <p:sldId id="2134805636" r:id="rId17"/>
    <p:sldId id="2134805656" r:id="rId18"/>
    <p:sldId id="2134805666" r:id="rId19"/>
    <p:sldId id="2134805663" r:id="rId20"/>
    <p:sldId id="2134805626" r:id="rId21"/>
    <p:sldId id="2134805664" r:id="rId22"/>
    <p:sldId id="2134805637" r:id="rId23"/>
    <p:sldId id="2134805657" r:id="rId24"/>
    <p:sldId id="2134805665" r:id="rId25"/>
    <p:sldId id="2134805659" r:id="rId26"/>
    <p:sldId id="2134805627" r:id="rId27"/>
    <p:sldId id="2134805660" r:id="rId28"/>
    <p:sldId id="2134805669" r:id="rId29"/>
    <p:sldId id="2134805670" r:id="rId30"/>
    <p:sldId id="2134805640" r:id="rId31"/>
    <p:sldId id="2134805643" r:id="rId32"/>
    <p:sldId id="2134805644" r:id="rId33"/>
    <p:sldId id="2134805654" r:id="rId34"/>
    <p:sldId id="2134805655" r:id="rId35"/>
    <p:sldId id="2134805648" r:id="rId36"/>
    <p:sldId id="2134805649" r:id="rId37"/>
  </p:sldIdLst>
  <p:sldSz cx="12192000" cy="6858000"/>
  <p:notesSz cx="6858000" cy="9144000"/>
  <p:embeddedFontLst>
    <p:embeddedFont>
      <p:font typeface="BT Curve Headline" panose="020B0503020203020204" pitchFamily="34" charset="0"/>
      <p:regular r:id="rId39"/>
      <p:italic r:id="rId40"/>
    </p:embeddedFont>
    <p:embeddedFont>
      <p:font typeface="Century Gothic" panose="020B0502020202020204" pitchFamily="34" charset="0"/>
      <p:regular r:id="rId41"/>
      <p:bold r:id="rId42"/>
      <p:italic r:id="rId43"/>
      <p:boldItalic r:id="rId44"/>
    </p:embeddedFont>
    <p:embeddedFont>
      <p:font typeface="Dottee" pitchFamily="2" charset="0"/>
      <p:regular r:id="rId45"/>
      <p:bold r:id="rId46"/>
    </p:embeddedFont>
    <p:embeddedFont>
      <p:font typeface="Non-Dottee" pitchFamily="2" charset="77"/>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89" userDrawn="1">
          <p15:clr>
            <a:srgbClr val="A4A3A4"/>
          </p15:clr>
        </p15:guide>
        <p15:guide id="3" pos="3840" userDrawn="1">
          <p15:clr>
            <a:srgbClr val="A4A3A4"/>
          </p15:clr>
        </p15:guide>
        <p15:guide id="5" pos="3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9" autoAdjust="0"/>
    <p:restoredTop sz="96327" autoAdjust="0"/>
  </p:normalViewPr>
  <p:slideViewPr>
    <p:cSldViewPr snapToGrid="0" showGuides="1">
      <p:cViewPr varScale="1">
        <p:scale>
          <a:sx n="128" d="100"/>
          <a:sy n="128" d="100"/>
        </p:scale>
        <p:origin x="880" y="176"/>
      </p:cViewPr>
      <p:guideLst>
        <p:guide orient="horz" pos="2160"/>
        <p:guide pos="2389"/>
        <p:guide pos="3840"/>
        <p:guide pos="30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800197725534571E-2"/>
          <c:y val="0.10865291467365804"/>
          <c:w val="0.95419980227446521"/>
          <c:h val="0.6788191010770364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21E-D84C-8CA8-B6EBF9ADADD4}"/>
            </c:ext>
          </c:extLst>
        </c:ser>
        <c:ser>
          <c:idx val="1"/>
          <c:order val="1"/>
          <c:tx>
            <c:strRef>
              <c:f>Sheet1!$C$1</c:f>
              <c:strCache>
                <c:ptCount val="1"/>
                <c:pt idx="0">
                  <c:v>Series 2</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21E-D84C-8CA8-B6EBF9ADADD4}"/>
            </c:ext>
          </c:extLst>
        </c:ser>
        <c:ser>
          <c:idx val="2"/>
          <c:order val="2"/>
          <c:tx>
            <c:strRef>
              <c:f>Sheet1!$D$1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21E-D84C-8CA8-B6EBF9ADADD4}"/>
            </c:ext>
          </c:extLst>
        </c:ser>
        <c:ser>
          <c:idx val="3"/>
          <c:order val="3"/>
          <c:tx>
            <c:strRef>
              <c:f>Sheet1!$E$1</c:f>
              <c:strCache>
                <c:ptCount val="1"/>
                <c:pt idx="0">
                  <c:v>Series 4</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Sheet1!$E$2:$E$4</c:f>
              <c:numCache>
                <c:formatCode>General</c:formatCode>
                <c:ptCount val="3"/>
                <c:pt idx="0">
                  <c:v>5</c:v>
                </c:pt>
                <c:pt idx="1">
                  <c:v>3</c:v>
                </c:pt>
                <c:pt idx="2">
                  <c:v>2</c:v>
                </c:pt>
              </c:numCache>
            </c:numRef>
          </c:val>
          <c:extLst>
            <c:ext xmlns:c16="http://schemas.microsoft.com/office/drawing/2014/chart" uri="{C3380CC4-5D6E-409C-BE32-E72D297353CC}">
              <c16:uniqueId val="{00000003-321E-D84C-8CA8-B6EBF9ADADD4}"/>
            </c:ext>
          </c:extLst>
        </c:ser>
        <c:ser>
          <c:idx val="4"/>
          <c:order val="4"/>
          <c:tx>
            <c:strRef>
              <c:f>Sheet1!$F$1</c:f>
              <c:strCache>
                <c:ptCount val="1"/>
                <c:pt idx="0">
                  <c:v>Series 5</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Sheet1!$F$2:$F$4</c:f>
              <c:numCache>
                <c:formatCode>General</c:formatCode>
                <c:ptCount val="3"/>
                <c:pt idx="0">
                  <c:v>4</c:v>
                </c:pt>
                <c:pt idx="1">
                  <c:v>1</c:v>
                </c:pt>
                <c:pt idx="2">
                  <c:v>4</c:v>
                </c:pt>
              </c:numCache>
            </c:numRef>
          </c:val>
          <c:extLst>
            <c:ext xmlns:c16="http://schemas.microsoft.com/office/drawing/2014/chart" uri="{C3380CC4-5D6E-409C-BE32-E72D297353CC}">
              <c16:uniqueId val="{00000004-321E-D84C-8CA8-B6EBF9ADADD4}"/>
            </c:ext>
          </c:extLst>
        </c:ser>
        <c:dLbls>
          <c:dLblPos val="outEnd"/>
          <c:showLegendKey val="0"/>
          <c:showVal val="1"/>
          <c:showCatName val="0"/>
          <c:showSerName val="0"/>
          <c:showPercent val="0"/>
          <c:showBubbleSize val="0"/>
        </c:dLbls>
        <c:gapWidth val="24"/>
        <c:overlap val="-2"/>
        <c:axId val="1577616719"/>
        <c:axId val="1578125855"/>
      </c:barChart>
      <c:catAx>
        <c:axId val="157761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crossAx val="1578125855"/>
        <c:crosses val="autoZero"/>
        <c:auto val="1"/>
        <c:lblAlgn val="ctr"/>
        <c:lblOffset val="100"/>
        <c:noMultiLvlLbl val="0"/>
      </c:catAx>
      <c:valAx>
        <c:axId val="1578125855"/>
        <c:scaling>
          <c:orientation val="minMax"/>
        </c:scaling>
        <c:delete val="0"/>
        <c:axPos val="l"/>
        <c:majorGridlines>
          <c:spPr>
            <a:ln w="12700" cap="flat" cmpd="sng" algn="ctr">
              <a:solidFill>
                <a:schemeClr val="tx2">
                  <a:alpha val="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crossAx val="1577616719"/>
        <c:crosses val="autoZero"/>
        <c:crossBetween val="between"/>
      </c:valAx>
      <c:spPr>
        <a:noFill/>
        <a:ln>
          <a:noFill/>
        </a:ln>
        <a:effectLst/>
      </c:spPr>
    </c:plotArea>
    <c:legend>
      <c:legendPos val="b"/>
      <c:layout>
        <c:manualLayout>
          <c:xMode val="edge"/>
          <c:yMode val="edge"/>
          <c:x val="0.13173317717274341"/>
          <c:y val="0.91376113910313783"/>
          <c:w val="0.70315639215526671"/>
          <c:h val="5.07632882486871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on-Dottee"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Non-Dottee"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6687571393375E-2"/>
          <c:y val="0.15551341799882198"/>
          <c:w val="0.95419980227446521"/>
          <c:h val="0.67881910107703647"/>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3</c:v>
                </c:pt>
              </c:numCache>
            </c:numRef>
          </c:val>
          <c:extLst>
            <c:ext xmlns:c16="http://schemas.microsoft.com/office/drawing/2014/chart" uri="{C3380CC4-5D6E-409C-BE32-E72D297353CC}">
              <c16:uniqueId val="{00000000-BC1F-F84D-B3AF-E4858F04719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c:v>
                </c:pt>
              </c:numCache>
            </c:numRef>
          </c:val>
          <c:extLst>
            <c:ext xmlns:c16="http://schemas.microsoft.com/office/drawing/2014/chart" uri="{C3380CC4-5D6E-409C-BE32-E72D297353CC}">
              <c16:uniqueId val="{00000001-BC1F-F84D-B3AF-E4858F04719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1</c:v>
                </c:pt>
              </c:numCache>
            </c:numRef>
          </c:val>
          <c:extLst>
            <c:ext xmlns:c16="http://schemas.microsoft.com/office/drawing/2014/chart" uri="{C3380CC4-5D6E-409C-BE32-E72D297353CC}">
              <c16:uniqueId val="{00000002-BC1F-F84D-B3AF-E4858F047195}"/>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Non-Dottee"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5</c:v>
                </c:pt>
                <c:pt idx="1">
                  <c:v>3</c:v>
                </c:pt>
                <c:pt idx="2">
                  <c:v>2</c:v>
                </c:pt>
                <c:pt idx="3">
                  <c:v>2</c:v>
                </c:pt>
              </c:numCache>
            </c:numRef>
          </c:val>
          <c:extLst>
            <c:ext xmlns:c16="http://schemas.microsoft.com/office/drawing/2014/chart" uri="{C3380CC4-5D6E-409C-BE32-E72D297353CC}">
              <c16:uniqueId val="{00000003-BC1F-F84D-B3AF-E4858F047195}"/>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4</c:v>
                </c:pt>
                <c:pt idx="1">
                  <c:v>1</c:v>
                </c:pt>
                <c:pt idx="2">
                  <c:v>4</c:v>
                </c:pt>
                <c:pt idx="3">
                  <c:v>3</c:v>
                </c:pt>
              </c:numCache>
            </c:numRef>
          </c:val>
          <c:extLst>
            <c:ext xmlns:c16="http://schemas.microsoft.com/office/drawing/2014/chart" uri="{C3380CC4-5D6E-409C-BE32-E72D297353CC}">
              <c16:uniqueId val="{00000004-BC1F-F84D-B3AF-E4858F047195}"/>
            </c:ext>
          </c:extLst>
        </c:ser>
        <c:dLbls>
          <c:showLegendKey val="0"/>
          <c:showVal val="0"/>
          <c:showCatName val="0"/>
          <c:showSerName val="0"/>
          <c:showPercent val="0"/>
          <c:showBubbleSize val="0"/>
        </c:dLbls>
        <c:gapWidth val="233"/>
        <c:overlap val="100"/>
        <c:axId val="1577616719"/>
        <c:axId val="1578125855"/>
      </c:barChart>
      <c:catAx>
        <c:axId val="157761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crossAx val="1578125855"/>
        <c:crosses val="autoZero"/>
        <c:auto val="1"/>
        <c:lblAlgn val="ctr"/>
        <c:lblOffset val="100"/>
        <c:noMultiLvlLbl val="0"/>
      </c:catAx>
      <c:valAx>
        <c:axId val="1578125855"/>
        <c:scaling>
          <c:orientation val="minMax"/>
        </c:scaling>
        <c:delete val="0"/>
        <c:axPos val="l"/>
        <c:majorGridlines>
          <c:spPr>
            <a:ln w="12700" cap="flat" cmpd="sng" algn="ctr">
              <a:solidFill>
                <a:schemeClr val="tx2">
                  <a:alpha val="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crossAx val="1577616719"/>
        <c:crosses val="autoZero"/>
        <c:crossBetween val="between"/>
      </c:valAx>
      <c:spPr>
        <a:noFill/>
        <a:ln>
          <a:noFill/>
        </a:ln>
        <a:effectLst/>
      </c:spPr>
    </c:plotArea>
    <c:legend>
      <c:legendPos val="b"/>
      <c:layout>
        <c:manualLayout>
          <c:xMode val="edge"/>
          <c:yMode val="edge"/>
          <c:x val="0.14951144533787264"/>
          <c:y val="0.93344631250452093"/>
          <c:w val="0.84811549488207494"/>
          <c:h val="5.47642420923191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tx1"/>
          </a:solidFill>
          <a:latin typeface="Non-Dottee"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5380303232324"/>
          <c:y val="2.3146280568244998E-2"/>
          <c:w val="0.95419980227446521"/>
          <c:h val="0.67881910107703647"/>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94EC-4142-86C7-AF29B42B04A6}"/>
              </c:ext>
            </c:extLst>
          </c:dPt>
          <c:dPt>
            <c:idx val="1"/>
            <c:bubble3D val="0"/>
            <c:spPr>
              <a:solidFill>
                <a:schemeClr val="accent2"/>
              </a:solidFill>
              <a:ln>
                <a:noFill/>
              </a:ln>
              <a:effectLst/>
            </c:spPr>
            <c:extLst>
              <c:ext xmlns:c16="http://schemas.microsoft.com/office/drawing/2014/chart" uri="{C3380CC4-5D6E-409C-BE32-E72D297353CC}">
                <c16:uniqueId val="{00000003-94EC-4142-86C7-AF29B42B04A6}"/>
              </c:ext>
            </c:extLst>
          </c:dPt>
          <c:dPt>
            <c:idx val="2"/>
            <c:bubble3D val="0"/>
            <c:spPr>
              <a:solidFill>
                <a:schemeClr val="accent3"/>
              </a:solidFill>
              <a:ln>
                <a:noFill/>
              </a:ln>
              <a:effectLst/>
            </c:spPr>
            <c:extLst>
              <c:ext xmlns:c16="http://schemas.microsoft.com/office/drawing/2014/chart" uri="{C3380CC4-5D6E-409C-BE32-E72D297353CC}">
                <c16:uniqueId val="{00000005-94EC-4142-86C7-AF29B42B04A6}"/>
              </c:ext>
            </c:extLst>
          </c:dPt>
          <c:dPt>
            <c:idx val="3"/>
            <c:bubble3D val="0"/>
            <c:spPr>
              <a:solidFill>
                <a:schemeClr val="accent4"/>
              </a:solidFill>
              <a:ln>
                <a:noFill/>
              </a:ln>
              <a:effectLst/>
            </c:spPr>
            <c:extLst>
              <c:ext xmlns:c16="http://schemas.microsoft.com/office/drawing/2014/chart" uri="{C3380CC4-5D6E-409C-BE32-E72D297353CC}">
                <c16:uniqueId val="{00000007-9D02-6046-96B3-9B772E6B244B}"/>
              </c:ext>
            </c:extLst>
          </c:dPt>
          <c:dLbls>
            <c:dLbl>
              <c:idx val="3"/>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Non-Dottee" panose="020B060402020202020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D02-6046-96B3-9B772E6B244B}"/>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anose="020B060402020202020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2</c:v>
                </c:pt>
              </c:numCache>
            </c:numRef>
          </c:val>
          <c:extLst>
            <c:ext xmlns:c16="http://schemas.microsoft.com/office/drawing/2014/chart" uri="{C3380CC4-5D6E-409C-BE32-E72D297353CC}">
              <c16:uniqueId val="{00000006-94EC-4142-86C7-AF29B42B04A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9913316839052361"/>
          <c:y val="0.76629544613975675"/>
          <c:w val="0.5882941400151398"/>
          <c:h val="0.207076980106057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anose="020B060402020202020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2440253544472"/>
          <c:y val="0.10670266293566652"/>
          <c:w val="0.95419980227446521"/>
          <c:h val="0.6788191010770364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5D17-1148-97C8-716C5615B9ED}"/>
              </c:ext>
            </c:extLst>
          </c:dPt>
          <c:dPt>
            <c:idx val="1"/>
            <c:invertIfNegative val="0"/>
            <c:bubble3D val="0"/>
            <c:extLst>
              <c:ext xmlns:c16="http://schemas.microsoft.com/office/drawing/2014/chart" uri="{C3380CC4-5D6E-409C-BE32-E72D297353CC}">
                <c16:uniqueId val="{00000001-5D17-1148-97C8-716C5615B9ED}"/>
              </c:ext>
            </c:extLst>
          </c:dPt>
          <c:dPt>
            <c:idx val="2"/>
            <c:invertIfNegative val="0"/>
            <c:bubble3D val="0"/>
            <c:extLst>
              <c:ext xmlns:c16="http://schemas.microsoft.com/office/drawing/2014/chart" uri="{C3380CC4-5D6E-409C-BE32-E72D297353CC}">
                <c16:uniqueId val="{00000002-5D17-1148-97C8-716C5615B9ED}"/>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2</c:v>
                </c:pt>
              </c:numCache>
            </c:numRef>
          </c:val>
          <c:extLst>
            <c:ext xmlns:c16="http://schemas.microsoft.com/office/drawing/2014/chart" uri="{C3380CC4-5D6E-409C-BE32-E72D297353CC}">
              <c16:uniqueId val="{00000003-5D17-1148-97C8-716C5615B9E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5</c:v>
                </c:pt>
                <c:pt idx="1">
                  <c:v>3</c:v>
                </c:pt>
                <c:pt idx="2">
                  <c:v>4</c:v>
                </c:pt>
                <c:pt idx="3">
                  <c:v>1</c:v>
                </c:pt>
              </c:numCache>
            </c:numRef>
          </c:val>
          <c:extLst>
            <c:ext xmlns:c16="http://schemas.microsoft.com/office/drawing/2014/chart" uri="{C3380CC4-5D6E-409C-BE32-E72D297353CC}">
              <c16:uniqueId val="{00000003-717C-E846-B340-A1CD938A4A89}"/>
            </c:ext>
          </c:extLst>
        </c:ser>
        <c:dLbls>
          <c:showLegendKey val="0"/>
          <c:showVal val="0"/>
          <c:showCatName val="0"/>
          <c:showSerName val="0"/>
          <c:showPercent val="0"/>
          <c:showBubbleSize val="0"/>
        </c:dLbls>
        <c:gapWidth val="100"/>
        <c:axId val="433275408"/>
        <c:axId val="433275080"/>
      </c:barChart>
      <c:valAx>
        <c:axId val="433275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crossAx val="433275408"/>
        <c:crosses val="autoZero"/>
        <c:crossBetween val="between"/>
      </c:valAx>
      <c:catAx>
        <c:axId val="4332754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crossAx val="433275080"/>
        <c:crosses val="autoZero"/>
        <c:auto val="1"/>
        <c:lblAlgn val="ctr"/>
        <c:lblOffset val="100"/>
        <c:noMultiLvlLbl val="0"/>
      </c:catAx>
      <c:spPr>
        <a:noFill/>
        <a:ln>
          <a:noFill/>
        </a:ln>
        <a:effectLst/>
      </c:spPr>
    </c:plotArea>
    <c:legend>
      <c:legendPos val="b"/>
      <c:layout>
        <c:manualLayout>
          <c:xMode val="edge"/>
          <c:yMode val="edge"/>
          <c:x val="0.39673018343897687"/>
          <c:y val="0.90578129858073109"/>
          <c:w val="0.33404932022308331"/>
          <c:h val="9.28318378678998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tx1"/>
          </a:solidFill>
          <a:latin typeface="Non-Dottee" pitchFamily="2"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23800443186821E-2"/>
          <c:y val="0.13279178277580725"/>
          <c:w val="0.95419980227446521"/>
          <c:h val="0.6788191010770364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Pt>
            <c:idx val="0"/>
            <c:marker>
              <c:symbol val="none"/>
            </c:marker>
            <c:bubble3D val="0"/>
            <c:spPr>
              <a:ln w="28575" cap="rnd">
                <a:solidFill>
                  <a:schemeClr val="accent1"/>
                </a:solidFill>
                <a:round/>
              </a:ln>
              <a:effectLst/>
            </c:spPr>
            <c:extLst>
              <c:ext xmlns:c16="http://schemas.microsoft.com/office/drawing/2014/chart" uri="{C3380CC4-5D6E-409C-BE32-E72D297353CC}">
                <c16:uniqueId val="{00000001-94EC-4142-86C7-AF29B42B04A6}"/>
              </c:ext>
            </c:extLst>
          </c:dPt>
          <c:dPt>
            <c:idx val="1"/>
            <c:marker>
              <c:symbol val="none"/>
            </c:marker>
            <c:bubble3D val="0"/>
            <c:spPr>
              <a:ln w="28575" cap="rnd">
                <a:solidFill>
                  <a:schemeClr val="accent1"/>
                </a:solidFill>
                <a:round/>
              </a:ln>
              <a:effectLst/>
            </c:spPr>
            <c:extLst>
              <c:ext xmlns:c16="http://schemas.microsoft.com/office/drawing/2014/chart" uri="{C3380CC4-5D6E-409C-BE32-E72D297353CC}">
                <c16:uniqueId val="{00000003-94EC-4142-86C7-AF29B42B04A6}"/>
              </c:ext>
            </c:extLst>
          </c:dPt>
          <c:dPt>
            <c:idx val="2"/>
            <c:marker>
              <c:symbol val="none"/>
            </c:marker>
            <c:bubble3D val="0"/>
            <c:spPr>
              <a:ln w="28575" cap="rnd">
                <a:solidFill>
                  <a:schemeClr val="accent1"/>
                </a:solidFill>
                <a:round/>
              </a:ln>
              <a:effectLst/>
            </c:spPr>
            <c:extLst>
              <c:ext xmlns:c16="http://schemas.microsoft.com/office/drawing/2014/chart" uri="{C3380CC4-5D6E-409C-BE32-E72D297353CC}">
                <c16:uniqueId val="{00000005-94EC-4142-86C7-AF29B42B04A6}"/>
              </c:ext>
            </c:extLst>
          </c:dPt>
          <c:dLbls>
            <c:dLbl>
              <c:idx val="1"/>
              <c:layout>
                <c:manualLayout>
                  <c:x val="0"/>
                  <c:y val="5.858066225920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EC-4142-86C7-AF29B42B04A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smooth val="0"/>
          <c:extLst>
            <c:ext xmlns:c16="http://schemas.microsoft.com/office/drawing/2014/chart" uri="{C3380CC4-5D6E-409C-BE32-E72D297353CC}">
              <c16:uniqueId val="{00000006-94EC-4142-86C7-AF29B42B04A6}"/>
            </c:ext>
          </c:extLst>
        </c:ser>
        <c:ser>
          <c:idx val="1"/>
          <c:order val="1"/>
          <c:tx>
            <c:strRef>
              <c:f>Sheet1!$C$1</c:f>
              <c:strCache>
                <c:ptCount val="1"/>
                <c:pt idx="0">
                  <c:v>Series 12</c:v>
                </c:pt>
              </c:strCache>
            </c:strRef>
          </c:tx>
          <c:spPr>
            <a:ln w="28575" cap="rnd">
              <a:solidFill>
                <a:schemeClr val="accent2"/>
              </a:solidFill>
              <a:round/>
            </a:ln>
            <a:effectLst/>
          </c:spPr>
          <c:marker>
            <c:symbol val="none"/>
          </c:marker>
          <c:cat>
            <c:strRef>
              <c:f>Sheet1!$A$2:$A$4</c:f>
              <c:strCache>
                <c:ptCount val="3"/>
                <c:pt idx="0">
                  <c:v>Category 1</c:v>
                </c:pt>
                <c:pt idx="1">
                  <c:v>Category 2</c:v>
                </c:pt>
                <c:pt idx="2">
                  <c:v>Category 3</c:v>
                </c:pt>
              </c:strCache>
            </c:strRef>
          </c:cat>
          <c:val>
            <c:numRef>
              <c:f>Sheet1!$C$2:$C$4</c:f>
              <c:numCache>
                <c:formatCode>General</c:formatCode>
                <c:ptCount val="3"/>
                <c:pt idx="0">
                  <c:v>6</c:v>
                </c:pt>
                <c:pt idx="1">
                  <c:v>5</c:v>
                </c:pt>
                <c:pt idx="2">
                  <c:v>1</c:v>
                </c:pt>
              </c:numCache>
            </c:numRef>
          </c:val>
          <c:smooth val="0"/>
          <c:extLst>
            <c:ext xmlns:c16="http://schemas.microsoft.com/office/drawing/2014/chart" uri="{C3380CC4-5D6E-409C-BE32-E72D297353CC}">
              <c16:uniqueId val="{00000006-59A4-D146-B60E-AE77914D80A6}"/>
            </c:ext>
          </c:extLst>
        </c:ser>
        <c:dLbls>
          <c:showLegendKey val="0"/>
          <c:showVal val="0"/>
          <c:showCatName val="0"/>
          <c:showSerName val="0"/>
          <c:showPercent val="0"/>
          <c:showBubbleSize val="0"/>
        </c:dLbls>
        <c:smooth val="0"/>
        <c:axId val="846578032"/>
        <c:axId val="846603344"/>
      </c:lineChart>
      <c:catAx>
        <c:axId val="846578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n-Dottee" panose="020B0604020202020204" charset="0"/>
                <a:ea typeface="+mn-ea"/>
                <a:cs typeface="+mn-cs"/>
              </a:defRPr>
            </a:pPr>
            <a:endParaRPr lang="en-US"/>
          </a:p>
        </c:txPr>
        <c:crossAx val="846603344"/>
        <c:crosses val="autoZero"/>
        <c:auto val="1"/>
        <c:lblAlgn val="ctr"/>
        <c:lblOffset val="100"/>
        <c:noMultiLvlLbl val="0"/>
      </c:catAx>
      <c:valAx>
        <c:axId val="84660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657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on-Dottee" panose="020B060402020202020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T Curve Headline" panose="020B0603020203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T Curve Headline" panose="020B0603020203020204" pitchFamily="34" charset="0"/>
              </a:defRPr>
            </a:lvl1pPr>
          </a:lstStyle>
          <a:p>
            <a:fld id="{C84D26D8-40E4-454E-B34F-B3EC45CF17B8}" type="datetimeFigureOut">
              <a:rPr lang="en-GB" smtClean="0"/>
              <a:pPr/>
              <a:t>09/03/2023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T Curve Headline" panose="020B0603020203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T Curve Headline" panose="020B0603020203020204" pitchFamily="34" charset="0"/>
              </a:defRPr>
            </a:lvl1pPr>
          </a:lstStyle>
          <a:p>
            <a:fld id="{F3DEB4E9-D872-4CDA-B076-952C2F3CAE4F}" type="slidenum">
              <a:rPr lang="en-GB" smtClean="0"/>
              <a:pPr/>
              <a:t>‹#›</a:t>
            </a:fld>
            <a:endParaRPr lang="en-GB" dirty="0"/>
          </a:p>
        </p:txBody>
      </p:sp>
    </p:spTree>
    <p:extLst>
      <p:ext uri="{BB962C8B-B14F-4D97-AF65-F5344CB8AC3E}">
        <p14:creationId xmlns:p14="http://schemas.microsoft.com/office/powerpoint/2010/main" val="336975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T Curve Headline" panose="020B0603020203020204" pitchFamily="34" charset="0"/>
        <a:ea typeface="+mn-ea"/>
        <a:cs typeface="+mn-cs"/>
      </a:defRPr>
    </a:lvl1pPr>
    <a:lvl2pPr marL="457200" algn="l" defTabSz="914400" rtl="0" eaLnBrk="1" latinLnBrk="0" hangingPunct="1">
      <a:defRPr sz="1200" kern="1200">
        <a:solidFill>
          <a:schemeClr val="tx1"/>
        </a:solidFill>
        <a:latin typeface="BT Curve Headline" panose="020B0603020203020204" pitchFamily="34" charset="0"/>
        <a:ea typeface="+mn-ea"/>
        <a:cs typeface="+mn-cs"/>
      </a:defRPr>
    </a:lvl2pPr>
    <a:lvl3pPr marL="914400" algn="l" defTabSz="914400" rtl="0" eaLnBrk="1" latinLnBrk="0" hangingPunct="1">
      <a:defRPr sz="1200" kern="1200">
        <a:solidFill>
          <a:schemeClr val="tx1"/>
        </a:solidFill>
        <a:latin typeface="BT Curve Headline" panose="020B0603020203020204" pitchFamily="34" charset="0"/>
        <a:ea typeface="+mn-ea"/>
        <a:cs typeface="+mn-cs"/>
      </a:defRPr>
    </a:lvl3pPr>
    <a:lvl4pPr marL="1371600" algn="l" defTabSz="914400" rtl="0" eaLnBrk="1" latinLnBrk="0" hangingPunct="1">
      <a:defRPr sz="1200" kern="1200">
        <a:solidFill>
          <a:schemeClr val="tx1"/>
        </a:solidFill>
        <a:latin typeface="BT Curve Headline" panose="020B0603020203020204" pitchFamily="34" charset="0"/>
        <a:ea typeface="+mn-ea"/>
        <a:cs typeface="+mn-cs"/>
      </a:defRPr>
    </a:lvl4pPr>
    <a:lvl5pPr marL="1828800" algn="l" defTabSz="914400" rtl="0" eaLnBrk="1" latinLnBrk="0" hangingPunct="1">
      <a:defRPr sz="1200" kern="1200">
        <a:solidFill>
          <a:schemeClr val="tx1"/>
        </a:solidFill>
        <a:latin typeface="BT Curve Headline"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EB4E9-D872-4CDA-B076-952C2F3CAE4F}" type="slidenum">
              <a:rPr lang="en-GB" smtClean="0"/>
              <a:pPr/>
              <a:t>8</a:t>
            </a:fld>
            <a:endParaRPr lang="en-GB" dirty="0"/>
          </a:p>
        </p:txBody>
      </p:sp>
    </p:spTree>
    <p:extLst>
      <p:ext uri="{BB962C8B-B14F-4D97-AF65-F5344CB8AC3E}">
        <p14:creationId xmlns:p14="http://schemas.microsoft.com/office/powerpoint/2010/main" val="3032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FA38E2A-07E5-4D28-9AFE-3061718B8304}"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9879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FA38E2A-07E5-4D28-9AFE-3061718B8304}"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08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FA38E2A-07E5-4D28-9AFE-3061718B8304}"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7201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Aqua">
    <p:bg>
      <p:bgPr>
        <a:solidFill>
          <a:schemeClr val="accent1"/>
        </a:solidFill>
        <a:effectLst/>
      </p:bgPr>
    </p:bg>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219859"/>
            <a:ext cx="4826311" cy="245579"/>
          </a:xfrm>
          <a:prstGeom prst="rect">
            <a:avLst/>
          </a:prstGeom>
        </p:spPr>
        <p:txBody>
          <a:bodyPr vert="horz" wrap="square" lIns="0" tIns="14604" rIns="0" bIns="0" rtlCol="0">
            <a:spAutoFit/>
          </a:bodyPr>
          <a:lstStyle>
            <a:lvl1pPr>
              <a:defRPr lang="en-US" sz="1500" b="0" smtClean="0">
                <a:solidFill>
                  <a:srgbClr val="FFFFFF"/>
                </a:solidFill>
                <a:latin typeface="+mn-lt"/>
                <a:cs typeface="BT Curve" panose="020B0503020203020204" pitchFamily="34" charset="0"/>
              </a:defRPr>
            </a:lvl1pPr>
          </a:lstStyle>
          <a:p>
            <a:pPr marL="7701">
              <a:spcBef>
                <a:spcPts val="69"/>
              </a:spcBef>
            </a:pPr>
            <a:endParaRPr lang="en-GB" dirty="0"/>
          </a:p>
        </p:txBody>
      </p:sp>
      <p:pic>
        <p:nvPicPr>
          <p:cNvPr id="3" name="Picture 2">
            <a:extLst>
              <a:ext uri="{FF2B5EF4-FFF2-40B4-BE49-F238E27FC236}">
                <a16:creationId xmlns:a16="http://schemas.microsoft.com/office/drawing/2014/main" id="{7DCDD006-F336-CB92-ED83-7749010F3E54}"/>
              </a:ext>
            </a:extLst>
          </p:cNvPr>
          <p:cNvPicPr>
            <a:picLocks noChangeAspect="1"/>
          </p:cNvPicPr>
          <p:nvPr userDrawn="1"/>
        </p:nvPicPr>
        <p:blipFill>
          <a:blip r:embed="rId2"/>
          <a:stretch>
            <a:fillRect/>
          </a:stretch>
        </p:blipFill>
        <p:spPr>
          <a:xfrm>
            <a:off x="11237610" y="292608"/>
            <a:ext cx="643426" cy="1120556"/>
          </a:xfrm>
          <a:prstGeom prst="rect">
            <a:avLst/>
          </a:prstGeom>
        </p:spPr>
      </p:pic>
      <p:sp>
        <p:nvSpPr>
          <p:cNvPr id="12" name="Footer Placeholder 1">
            <a:extLst>
              <a:ext uri="{FF2B5EF4-FFF2-40B4-BE49-F238E27FC236}">
                <a16:creationId xmlns:a16="http://schemas.microsoft.com/office/drawing/2014/main" id="{B07A3117-E590-532A-3150-A7EB6FE6DE45}"/>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bg2"/>
                </a:solidFill>
                <a:latin typeface="+mn-lt"/>
              </a:defRPr>
            </a:lvl1pPr>
          </a:lstStyle>
          <a:p>
            <a:r>
              <a:rPr lang="en-US" dirty="0"/>
              <a:t>Confidential</a:t>
            </a:r>
          </a:p>
        </p:txBody>
      </p:sp>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2782417"/>
            <a:ext cx="11178458" cy="840230"/>
          </a:xfrm>
          <a:prstGeom prst="rect">
            <a:avLst/>
          </a:prstGeom>
        </p:spPr>
        <p:txBody>
          <a:bodyPr wrap="square" anchor="b">
            <a:spAutoFit/>
          </a:bodyPr>
          <a:lstStyle>
            <a:lvl1pPr>
              <a:defRPr kumimoji="0" lang="en-US" sz="5400" b="0" i="0" u="none" strike="noStrike" kern="0" cap="none" spc="-52" normalizeH="0" baseline="0" smtClean="0">
                <a:ln>
                  <a:noFill/>
                </a:ln>
                <a:solidFill>
                  <a:srgbClr val="FFFFFF"/>
                </a:solidFill>
                <a:effectLst/>
                <a:uLnTx/>
                <a:uFillTx/>
                <a:latin typeface="+mj-lt"/>
                <a:ea typeface="+mj-ea"/>
                <a:cs typeface="BT Curve Headline" panose="020B0603020203020204" pitchFamily="34" charset="0"/>
              </a:defRPr>
            </a:lvl1pPr>
          </a:lstStyle>
          <a:p>
            <a:r>
              <a:rPr lang="en-GB" dirty="0"/>
              <a:t>Click to edit Master title style</a:t>
            </a:r>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bg1"/>
                </a:solidFill>
                <a:effectLst/>
                <a:uLnTx/>
                <a:uFillTx/>
                <a:latin typeface="+mn-lt"/>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GB"/>
              <a:t>Click to edit Master text styles</a:t>
            </a:r>
          </a:p>
        </p:txBody>
      </p:sp>
    </p:spTree>
    <p:extLst>
      <p:ext uri="{BB962C8B-B14F-4D97-AF65-F5344CB8AC3E}">
        <p14:creationId xmlns:p14="http://schemas.microsoft.com/office/powerpoint/2010/main" val="19954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Yellow + Black Text">
    <p:bg>
      <p:bgPr>
        <a:solidFill>
          <a:schemeClr val="accent2"/>
        </a:solidFill>
        <a:effectLst/>
      </p:bgPr>
    </p:bg>
    <p:spTree>
      <p:nvGrpSpPr>
        <p:cNvPr id="1" name=""/>
        <p:cNvGrpSpPr/>
        <p:nvPr/>
      </p:nvGrpSpPr>
      <p:grpSpPr>
        <a:xfrm>
          <a:off x="0" y="0"/>
          <a:ext cx="0" cy="0"/>
          <a:chOff x="0" y="0"/>
          <a:chExt cx="0" cy="0"/>
        </a:xfrm>
      </p:grpSpPr>
      <p:sp>
        <p:nvSpPr>
          <p:cNvPr id="15" name="object 6">
            <a:extLst>
              <a:ext uri="{FF2B5EF4-FFF2-40B4-BE49-F238E27FC236}">
                <a16:creationId xmlns:a16="http://schemas.microsoft.com/office/drawing/2014/main" id="{4BAC2D31-2700-EBE7-EC2B-3A2EEF406C2C}"/>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2"/>
                </a:solidFill>
                <a:latin typeface="+mn-lt"/>
                <a:cs typeface="BT Curve Headline" panose="020B0603020203020204" pitchFamily="34" charset="0"/>
              </a:rPr>
              <a:pPr marL="23104">
                <a:spcBef>
                  <a:spcPts val="61"/>
                </a:spcBef>
              </a:pPr>
              <a:t>‹#›</a:t>
            </a:fld>
            <a:endParaRPr sz="1001" dirty="0">
              <a:solidFill>
                <a:schemeClr val="tx2"/>
              </a:solidFill>
              <a:latin typeface="+mn-lt"/>
              <a:cs typeface="BT Curve Headline" panose="020B0603020203020204" pitchFamily="34" charset="0"/>
            </a:endParaRPr>
          </a:p>
        </p:txBody>
      </p:sp>
      <p:sp>
        <p:nvSpPr>
          <p:cNvPr id="6" name="Footer Placeholder 1">
            <a:extLst>
              <a:ext uri="{FF2B5EF4-FFF2-40B4-BE49-F238E27FC236}">
                <a16:creationId xmlns:a16="http://schemas.microsoft.com/office/drawing/2014/main" id="{EE0ED9E6-83F0-9C53-6EC4-635DF924BBBC}"/>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2"/>
                </a:solidFill>
                <a:latin typeface="+mn-lt"/>
              </a:defRPr>
            </a:lvl1pPr>
          </a:lstStyle>
          <a:p>
            <a:r>
              <a:rPr lang="en-US"/>
              <a:t>Confidential</a:t>
            </a:r>
            <a:endParaRPr lang="en-US" dirty="0"/>
          </a:p>
        </p:txBody>
      </p:sp>
      <p:sp>
        <p:nvSpPr>
          <p:cNvPr id="2" name="Title 15">
            <a:extLst>
              <a:ext uri="{FF2B5EF4-FFF2-40B4-BE49-F238E27FC236}">
                <a16:creationId xmlns:a16="http://schemas.microsoft.com/office/drawing/2014/main" id="{5A98810B-0ED8-B256-C7ED-512E44E4455A}"/>
              </a:ext>
            </a:extLst>
          </p:cNvPr>
          <p:cNvSpPr>
            <a:spLocks noGrp="1"/>
          </p:cNvSpPr>
          <p:nvPr>
            <p:ph type="title"/>
          </p:nvPr>
        </p:nvSpPr>
        <p:spPr>
          <a:xfrm>
            <a:off x="385747" y="1495334"/>
            <a:ext cx="7952478" cy="493213"/>
          </a:xfrm>
          <a:prstGeom prst="rect">
            <a:avLst/>
          </a:prstGeom>
        </p:spPr>
        <p:txBody>
          <a:bodyPr anchor="b"/>
          <a:lstStyle>
            <a:lvl1pPr algn="l">
              <a:defRPr kumimoji="0" lang="en-GB" sz="2400" b="0" i="0" u="none" strike="noStrike" kern="0" cap="none" spc="-6" normalizeH="0" baseline="0" dirty="0">
                <a:ln>
                  <a:noFill/>
                </a:ln>
                <a:solidFill>
                  <a:schemeClr val="tx1"/>
                </a:solidFill>
                <a:effectLst/>
                <a:uLnTx/>
                <a:uFillTx/>
                <a:latin typeface="+mj-lt"/>
                <a:cs typeface="BT Curve Headline" panose="020B0603020203020204" pitchFamily="34" charset="0"/>
              </a:defRPr>
            </a:lvl1pPr>
          </a:lstStyle>
          <a:p>
            <a:r>
              <a:rPr lang="en-GB" dirty="0"/>
              <a:t>Click to edit Master title style</a:t>
            </a:r>
          </a:p>
        </p:txBody>
      </p:sp>
      <p:sp>
        <p:nvSpPr>
          <p:cNvPr id="3" name="Text Placeholder 4">
            <a:extLst>
              <a:ext uri="{FF2B5EF4-FFF2-40B4-BE49-F238E27FC236}">
                <a16:creationId xmlns:a16="http://schemas.microsoft.com/office/drawing/2014/main" id="{CF3EBDEA-47CA-5EF7-CEAC-B8C36C8D965A}"/>
              </a:ext>
            </a:extLst>
          </p:cNvPr>
          <p:cNvSpPr>
            <a:spLocks noGrp="1"/>
          </p:cNvSpPr>
          <p:nvPr>
            <p:ph type="body" sz="quarter" idx="12"/>
          </p:nvPr>
        </p:nvSpPr>
        <p:spPr>
          <a:xfrm>
            <a:off x="385747" y="2095860"/>
            <a:ext cx="7952478" cy="3026896"/>
          </a:xfrm>
          <a:prstGeom prst="rect">
            <a:avLst/>
          </a:prstGeom>
        </p:spPr>
        <p:txBody>
          <a:bodyPr/>
          <a:lstStyle>
            <a:lvl1pPr marL="0" indent="0" algn="l">
              <a:lnSpc>
                <a:spcPct val="100000"/>
              </a:lnSpc>
              <a:buNone/>
              <a:defRPr kumimoji="0" lang="en-US" sz="2000" b="0" i="0" u="none" strike="noStrike" kern="0" cap="none" spc="-12" normalizeH="0" baseline="0" dirty="0" smtClean="0">
                <a:ln>
                  <a:noFill/>
                </a:ln>
                <a:solidFill>
                  <a:schemeClr val="tx1"/>
                </a:solidFill>
                <a:effectLst/>
                <a:uLnTx/>
                <a:uFillTx/>
                <a:latin typeface="+mn-lt"/>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206019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Aqua">
    <p:bg>
      <p:bgPr>
        <a:solidFill>
          <a:schemeClr val="accent1"/>
        </a:solidFill>
        <a:effectLst/>
      </p:bgPr>
    </p:bg>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F1583F01-61EF-04D2-181F-2AD7E445D98B}"/>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accent2"/>
                </a:solidFill>
                <a:effectLst/>
                <a:uLnTx/>
                <a:uFillTx/>
                <a:latin typeface="+mj-lt"/>
                <a:cs typeface="BT Curve Headline" panose="020B0603020203020204" pitchFamily="34" charset="0"/>
              </a:defRPr>
            </a:lvl1pPr>
          </a:lstStyle>
          <a:p>
            <a:r>
              <a:rPr lang="en-GB"/>
              <a:t>Click to edit Master title style</a:t>
            </a:r>
            <a:endParaRPr lang="en-GB" dirty="0"/>
          </a:p>
        </p:txBody>
      </p:sp>
      <p:sp>
        <p:nvSpPr>
          <p:cNvPr id="9" name="object 6">
            <a:extLst>
              <a:ext uri="{FF2B5EF4-FFF2-40B4-BE49-F238E27FC236}">
                <a16:creationId xmlns:a16="http://schemas.microsoft.com/office/drawing/2014/main" id="{F6019E57-C2DD-7B18-C3FD-5DADF7DF2F53}"/>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bg2"/>
                </a:solidFill>
                <a:latin typeface="+mn-lt"/>
                <a:cs typeface="BT Curve Headline" panose="020B0603020203020204" pitchFamily="34" charset="0"/>
              </a:rPr>
              <a:pPr marL="23104">
                <a:spcBef>
                  <a:spcPts val="61"/>
                </a:spcBef>
              </a:pPr>
              <a:t>‹#›</a:t>
            </a:fld>
            <a:endParaRPr sz="1001" dirty="0">
              <a:solidFill>
                <a:schemeClr val="bg2"/>
              </a:solidFill>
              <a:latin typeface="+mn-lt"/>
              <a:cs typeface="BT Curve Headline" panose="020B0603020203020204" pitchFamily="34" charset="0"/>
            </a:endParaRPr>
          </a:p>
        </p:txBody>
      </p:sp>
      <p:sp>
        <p:nvSpPr>
          <p:cNvPr id="15" name="Footer Placeholder 1">
            <a:extLst>
              <a:ext uri="{FF2B5EF4-FFF2-40B4-BE49-F238E27FC236}">
                <a16:creationId xmlns:a16="http://schemas.microsoft.com/office/drawing/2014/main" id="{B4266D61-A0BB-5458-11B2-13B5E80A1CB6}"/>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bg1"/>
                </a:solidFill>
                <a:latin typeface="+mn-lt"/>
              </a:defRPr>
            </a:lvl1pPr>
          </a:lstStyle>
          <a:p>
            <a:r>
              <a:rPr lang="en-US"/>
              <a:t>Confidential</a:t>
            </a:r>
            <a:endParaRPr lang="en-US" dirty="0"/>
          </a:p>
        </p:txBody>
      </p:sp>
    </p:spTree>
    <p:extLst>
      <p:ext uri="{BB962C8B-B14F-4D97-AF65-F5344CB8AC3E}">
        <p14:creationId xmlns:p14="http://schemas.microsoft.com/office/powerpoint/2010/main" val="394959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Aqua + Symbol">
    <p:bg>
      <p:bgPr>
        <a:solidFill>
          <a:schemeClr val="accent1"/>
        </a:solidFill>
        <a:effectLst/>
      </p:bgPr>
    </p:bg>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F6019E57-C2DD-7B18-C3FD-5DADF7DF2F53}"/>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2"/>
                </a:solidFill>
                <a:latin typeface="+mn-lt"/>
                <a:cs typeface="BT Curve Headline" panose="020B0603020203020204" pitchFamily="34" charset="0"/>
              </a:rPr>
              <a:pPr marL="23104">
                <a:spcBef>
                  <a:spcPts val="61"/>
                </a:spcBef>
              </a:pPr>
              <a:t>‹#›</a:t>
            </a:fld>
            <a:endParaRPr sz="1001" dirty="0">
              <a:solidFill>
                <a:schemeClr val="tx2"/>
              </a:solidFill>
              <a:latin typeface="+mn-lt"/>
              <a:cs typeface="BT Curve Headline" panose="020B0603020203020204" pitchFamily="34" charset="0"/>
            </a:endParaRPr>
          </a:p>
        </p:txBody>
      </p:sp>
      <p:sp>
        <p:nvSpPr>
          <p:cNvPr id="15" name="Footer Placeholder 1">
            <a:extLst>
              <a:ext uri="{FF2B5EF4-FFF2-40B4-BE49-F238E27FC236}">
                <a16:creationId xmlns:a16="http://schemas.microsoft.com/office/drawing/2014/main" id="{B4266D61-A0BB-5458-11B2-13B5E80A1CB6}"/>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2"/>
                </a:solidFill>
                <a:latin typeface="+mn-lt"/>
              </a:defRPr>
            </a:lvl1pPr>
          </a:lstStyle>
          <a:p>
            <a:r>
              <a:rPr lang="en-US"/>
              <a:t>Confidential</a:t>
            </a:r>
            <a:endParaRPr lang="en-US" dirty="0"/>
          </a:p>
        </p:txBody>
      </p:sp>
      <p:pic>
        <p:nvPicPr>
          <p:cNvPr id="5" name="Picture 4" descr="Icon&#10;&#10;Description automatically generated">
            <a:extLst>
              <a:ext uri="{FF2B5EF4-FFF2-40B4-BE49-F238E27FC236}">
                <a16:creationId xmlns:a16="http://schemas.microsoft.com/office/drawing/2014/main" id="{A185D274-A74D-53C6-AB78-2291F1F1787E}"/>
              </a:ext>
            </a:extLst>
          </p:cNvPr>
          <p:cNvPicPr>
            <a:picLocks noChangeAspect="1"/>
          </p:cNvPicPr>
          <p:nvPr userDrawn="1"/>
        </p:nvPicPr>
        <p:blipFill rotWithShape="1">
          <a:blip r:embed="rId2"/>
          <a:srcRect t="6788" b="6788"/>
          <a:stretch/>
        </p:blipFill>
        <p:spPr>
          <a:xfrm>
            <a:off x="3817787" y="-1"/>
            <a:ext cx="4556427" cy="6858001"/>
          </a:xfrm>
          <a:prstGeom prst="rect">
            <a:avLst/>
          </a:prstGeom>
        </p:spPr>
      </p:pic>
      <p:sp>
        <p:nvSpPr>
          <p:cNvPr id="8" name="Title 15">
            <a:extLst>
              <a:ext uri="{FF2B5EF4-FFF2-40B4-BE49-F238E27FC236}">
                <a16:creationId xmlns:a16="http://schemas.microsoft.com/office/drawing/2014/main" id="{F1583F01-61EF-04D2-181F-2AD7E445D98B}"/>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tx2"/>
                </a:solidFill>
                <a:effectLst/>
                <a:uLnTx/>
                <a:uFillTx/>
                <a:latin typeface="+mj-lt"/>
                <a:cs typeface="BT Curve Headline" panose="020B0603020203020204"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5548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Yellow">
    <p:bg>
      <p:bgPr>
        <a:solidFill>
          <a:schemeClr val="accent2"/>
        </a:solidFill>
        <a:effectLst/>
      </p:bgPr>
    </p:bg>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F1583F01-61EF-04D2-181F-2AD7E445D98B}"/>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accent1"/>
                </a:solidFill>
                <a:effectLst/>
                <a:uLnTx/>
                <a:uFillTx/>
                <a:latin typeface="+mj-lt"/>
                <a:cs typeface="BT Curve Headline" panose="020B0603020203020204" pitchFamily="34" charset="0"/>
              </a:defRPr>
            </a:lvl1pPr>
          </a:lstStyle>
          <a:p>
            <a:r>
              <a:rPr lang="en-GB"/>
              <a:t>Click to edit Master title style</a:t>
            </a:r>
            <a:endParaRPr lang="en-GB" dirty="0"/>
          </a:p>
        </p:txBody>
      </p:sp>
      <p:sp>
        <p:nvSpPr>
          <p:cNvPr id="9" name="object 6">
            <a:extLst>
              <a:ext uri="{FF2B5EF4-FFF2-40B4-BE49-F238E27FC236}">
                <a16:creationId xmlns:a16="http://schemas.microsoft.com/office/drawing/2014/main" id="{F6019E57-C2DD-7B18-C3FD-5DADF7DF2F53}"/>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accent1"/>
                </a:solidFill>
                <a:latin typeface="+mn-lt"/>
                <a:cs typeface="BT Curve Headline" panose="020B0603020203020204" pitchFamily="34" charset="0"/>
              </a:rPr>
              <a:pPr marL="23104">
                <a:spcBef>
                  <a:spcPts val="61"/>
                </a:spcBef>
              </a:pPr>
              <a:t>‹#›</a:t>
            </a:fld>
            <a:endParaRPr sz="1001" dirty="0">
              <a:solidFill>
                <a:schemeClr val="accent1"/>
              </a:solidFill>
              <a:latin typeface="+mn-lt"/>
              <a:cs typeface="BT Curve Headline" panose="020B0603020203020204" pitchFamily="34" charset="0"/>
            </a:endParaRPr>
          </a:p>
        </p:txBody>
      </p:sp>
      <p:sp>
        <p:nvSpPr>
          <p:cNvPr id="5" name="Footer Placeholder 1">
            <a:extLst>
              <a:ext uri="{FF2B5EF4-FFF2-40B4-BE49-F238E27FC236}">
                <a16:creationId xmlns:a16="http://schemas.microsoft.com/office/drawing/2014/main" id="{AC6F9088-FA3C-AAAF-2496-FC435C0998B3}"/>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accent1"/>
                </a:solidFill>
                <a:latin typeface="+mn-lt"/>
              </a:defRPr>
            </a:lvl1pPr>
          </a:lstStyle>
          <a:p>
            <a:r>
              <a:rPr lang="en-US" dirty="0"/>
              <a:t>Confidential</a:t>
            </a:r>
          </a:p>
        </p:txBody>
      </p:sp>
    </p:spTree>
    <p:extLst>
      <p:ext uri="{BB962C8B-B14F-4D97-AF65-F5344CB8AC3E}">
        <p14:creationId xmlns:p14="http://schemas.microsoft.com/office/powerpoint/2010/main" val="56511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Yellow + Symbol">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233555-AAC3-5951-9D48-0E79C1BFD66E}"/>
              </a:ext>
            </a:extLst>
          </p:cNvPr>
          <p:cNvPicPr>
            <a:picLocks noChangeAspect="1"/>
          </p:cNvPicPr>
          <p:nvPr userDrawn="1"/>
        </p:nvPicPr>
        <p:blipFill rotWithShape="1">
          <a:blip r:embed="rId2"/>
          <a:srcRect t="6788" b="6788"/>
          <a:stretch/>
        </p:blipFill>
        <p:spPr>
          <a:xfrm>
            <a:off x="3820943" y="-1"/>
            <a:ext cx="4550115" cy="6858001"/>
          </a:xfrm>
          <a:prstGeom prst="rect">
            <a:avLst/>
          </a:prstGeom>
        </p:spPr>
      </p:pic>
      <p:sp>
        <p:nvSpPr>
          <p:cNvPr id="8" name="Title 15">
            <a:extLst>
              <a:ext uri="{FF2B5EF4-FFF2-40B4-BE49-F238E27FC236}">
                <a16:creationId xmlns:a16="http://schemas.microsoft.com/office/drawing/2014/main" id="{F1583F01-61EF-04D2-181F-2AD7E445D98B}"/>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tx2"/>
                </a:solidFill>
                <a:effectLst/>
                <a:uLnTx/>
                <a:uFillTx/>
                <a:latin typeface="+mj-lt"/>
                <a:cs typeface="BT Curve Headline" panose="020B0603020203020204" pitchFamily="34" charset="0"/>
              </a:defRPr>
            </a:lvl1pPr>
          </a:lstStyle>
          <a:p>
            <a:r>
              <a:rPr lang="en-GB"/>
              <a:t>Click to edit Master title style</a:t>
            </a:r>
            <a:endParaRPr lang="en-GB" dirty="0"/>
          </a:p>
        </p:txBody>
      </p:sp>
      <p:sp>
        <p:nvSpPr>
          <p:cNvPr id="9" name="object 6">
            <a:extLst>
              <a:ext uri="{FF2B5EF4-FFF2-40B4-BE49-F238E27FC236}">
                <a16:creationId xmlns:a16="http://schemas.microsoft.com/office/drawing/2014/main" id="{F6019E57-C2DD-7B18-C3FD-5DADF7DF2F53}"/>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2"/>
                </a:solidFill>
                <a:latin typeface="+mn-lt"/>
                <a:cs typeface="BT Curve Headline" panose="020B0603020203020204" pitchFamily="34" charset="0"/>
              </a:rPr>
              <a:pPr marL="23104">
                <a:spcBef>
                  <a:spcPts val="61"/>
                </a:spcBef>
              </a:pPr>
              <a:t>‹#›</a:t>
            </a:fld>
            <a:endParaRPr sz="1001" dirty="0">
              <a:solidFill>
                <a:schemeClr val="tx2"/>
              </a:solidFill>
              <a:latin typeface="+mn-lt"/>
              <a:cs typeface="BT Curve Headline" panose="020B0603020203020204" pitchFamily="34" charset="0"/>
            </a:endParaRPr>
          </a:p>
        </p:txBody>
      </p:sp>
      <p:sp>
        <p:nvSpPr>
          <p:cNvPr id="5" name="Footer Placeholder 1">
            <a:extLst>
              <a:ext uri="{FF2B5EF4-FFF2-40B4-BE49-F238E27FC236}">
                <a16:creationId xmlns:a16="http://schemas.microsoft.com/office/drawing/2014/main" id="{AC6F9088-FA3C-AAAF-2496-FC435C0998B3}"/>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2"/>
                </a:solidFill>
                <a:latin typeface="+mn-lt"/>
              </a:defRPr>
            </a:lvl1pPr>
          </a:lstStyle>
          <a:p>
            <a:r>
              <a:rPr lang="en-US"/>
              <a:t>Confidential</a:t>
            </a:r>
            <a:endParaRPr lang="en-US" dirty="0"/>
          </a:p>
        </p:txBody>
      </p:sp>
    </p:spTree>
    <p:extLst>
      <p:ext uri="{BB962C8B-B14F-4D97-AF65-F5344CB8AC3E}">
        <p14:creationId xmlns:p14="http://schemas.microsoft.com/office/powerpoint/2010/main" val="258298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accent1"/>
                </a:solidFill>
                <a:effectLst/>
                <a:uLnTx/>
                <a:uFillTx/>
                <a:latin typeface="+mj-lt"/>
                <a:cs typeface="BT Curve Headline" panose="020B0603020203020204" pitchFamily="34" charset="0"/>
              </a:defRPr>
            </a:lvl1pPr>
          </a:lstStyle>
          <a:p>
            <a:r>
              <a:rPr lang="en-GB"/>
              <a:t>Click to edit Master title style</a:t>
            </a:r>
            <a:endParaRPr lang="en-GB" dirty="0"/>
          </a:p>
        </p:txBody>
      </p:sp>
      <p:sp>
        <p:nvSpPr>
          <p:cNvPr id="8" name="object 6">
            <a:extLst>
              <a:ext uri="{FF2B5EF4-FFF2-40B4-BE49-F238E27FC236}">
                <a16:creationId xmlns:a16="http://schemas.microsoft.com/office/drawing/2014/main" id="{C17F253C-6E86-0678-41AF-E33E63A3E46B}"/>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0" name="Footer Placeholder 1">
            <a:extLst>
              <a:ext uri="{FF2B5EF4-FFF2-40B4-BE49-F238E27FC236}">
                <a16:creationId xmlns:a16="http://schemas.microsoft.com/office/drawing/2014/main" id="{38FCDDBF-3473-AFA9-B8A8-F50D30669DFD}"/>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dirty="0"/>
              <a:t>Confidential</a:t>
            </a:r>
          </a:p>
        </p:txBody>
      </p:sp>
    </p:spTree>
    <p:extLst>
      <p:ext uri="{BB962C8B-B14F-4D97-AF65-F5344CB8AC3E}">
        <p14:creationId xmlns:p14="http://schemas.microsoft.com/office/powerpoint/2010/main" val="116279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Black">
    <p:bg>
      <p:bgPr>
        <a:solidFill>
          <a:schemeClr val="tx1"/>
        </a:solidFill>
        <a:effectLst/>
      </p:bgPr>
    </p:bg>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F1583F01-61EF-04D2-181F-2AD7E445D98B}"/>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bg1"/>
                </a:solidFill>
                <a:effectLst/>
                <a:uLnTx/>
                <a:uFillTx/>
                <a:latin typeface="+mj-lt"/>
                <a:cs typeface="BT Curve Headline" panose="020B0603020203020204" pitchFamily="34" charset="0"/>
              </a:defRPr>
            </a:lvl1pPr>
          </a:lstStyle>
          <a:p>
            <a:r>
              <a:rPr lang="en-GB"/>
              <a:t>Click to edit Master title style</a:t>
            </a:r>
            <a:endParaRPr lang="en-GB" dirty="0"/>
          </a:p>
        </p:txBody>
      </p:sp>
      <p:sp>
        <p:nvSpPr>
          <p:cNvPr id="9" name="object 6">
            <a:extLst>
              <a:ext uri="{FF2B5EF4-FFF2-40B4-BE49-F238E27FC236}">
                <a16:creationId xmlns:a16="http://schemas.microsoft.com/office/drawing/2014/main" id="{F6019E57-C2DD-7B18-C3FD-5DADF7DF2F53}"/>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bg2"/>
                </a:solidFill>
                <a:latin typeface="+mn-lt"/>
                <a:cs typeface="BT Curve Headline" panose="020B0603020203020204" pitchFamily="34" charset="0"/>
              </a:rPr>
              <a:pPr marL="23104">
                <a:spcBef>
                  <a:spcPts val="61"/>
                </a:spcBef>
              </a:pPr>
              <a:t>‹#›</a:t>
            </a:fld>
            <a:endParaRPr sz="1001" dirty="0">
              <a:solidFill>
                <a:schemeClr val="bg2"/>
              </a:solidFill>
              <a:latin typeface="+mn-lt"/>
              <a:cs typeface="BT Curve Headline" panose="020B0603020203020204" pitchFamily="34" charset="0"/>
            </a:endParaRPr>
          </a:p>
        </p:txBody>
      </p:sp>
      <p:sp>
        <p:nvSpPr>
          <p:cNvPr id="15" name="Footer Placeholder 1">
            <a:extLst>
              <a:ext uri="{FF2B5EF4-FFF2-40B4-BE49-F238E27FC236}">
                <a16:creationId xmlns:a16="http://schemas.microsoft.com/office/drawing/2014/main" id="{B4266D61-A0BB-5458-11B2-13B5E80A1CB6}"/>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bg1"/>
                </a:solidFill>
                <a:latin typeface="+mn-lt"/>
              </a:defRPr>
            </a:lvl1pPr>
          </a:lstStyle>
          <a:p>
            <a:r>
              <a:rPr lang="en-US" dirty="0"/>
              <a:t>Confidential</a:t>
            </a:r>
          </a:p>
        </p:txBody>
      </p:sp>
    </p:spTree>
    <p:extLst>
      <p:ext uri="{BB962C8B-B14F-4D97-AF65-F5344CB8AC3E}">
        <p14:creationId xmlns:p14="http://schemas.microsoft.com/office/powerpoint/2010/main" val="324709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White + Black Text">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tx1"/>
                </a:solidFill>
                <a:effectLst/>
                <a:uLnTx/>
                <a:uFillTx/>
                <a:latin typeface="+mj-lt"/>
                <a:cs typeface="BT Curve Headline" panose="020B0603020203020204" pitchFamily="34" charset="0"/>
              </a:defRPr>
            </a:lvl1pPr>
          </a:lstStyle>
          <a:p>
            <a:r>
              <a:rPr lang="en-GB"/>
              <a:t>Click to edit Master title style</a:t>
            </a:r>
            <a:endParaRPr lang="en-GB" dirty="0"/>
          </a:p>
        </p:txBody>
      </p:sp>
      <p:sp>
        <p:nvSpPr>
          <p:cNvPr id="8" name="object 6">
            <a:extLst>
              <a:ext uri="{FF2B5EF4-FFF2-40B4-BE49-F238E27FC236}">
                <a16:creationId xmlns:a16="http://schemas.microsoft.com/office/drawing/2014/main" id="{C17F253C-6E86-0678-41AF-E33E63A3E46B}"/>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0" name="Footer Placeholder 1">
            <a:extLst>
              <a:ext uri="{FF2B5EF4-FFF2-40B4-BE49-F238E27FC236}">
                <a16:creationId xmlns:a16="http://schemas.microsoft.com/office/drawing/2014/main" id="{38FCDDBF-3473-AFA9-B8A8-F50D30669DFD}"/>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a:t>Confidential</a:t>
            </a:r>
            <a:endParaRPr lang="en-US" dirty="0"/>
          </a:p>
        </p:txBody>
      </p:sp>
    </p:spTree>
    <p:extLst>
      <p:ext uri="{BB962C8B-B14F-4D97-AF65-F5344CB8AC3E}">
        <p14:creationId xmlns:p14="http://schemas.microsoft.com/office/powerpoint/2010/main" val="157093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Yellow + Black Text">
    <p:bg>
      <p:bgPr>
        <a:solidFill>
          <a:schemeClr val="accent2"/>
        </a:solidFill>
        <a:effectLst/>
      </p:bgPr>
    </p:bg>
    <p:spTree>
      <p:nvGrpSpPr>
        <p:cNvPr id="1" name=""/>
        <p:cNvGrpSpPr/>
        <p:nvPr/>
      </p:nvGrpSpPr>
      <p:grpSpPr>
        <a:xfrm>
          <a:off x="0" y="0"/>
          <a:ext cx="0" cy="0"/>
          <a:chOff x="0" y="0"/>
          <a:chExt cx="0" cy="0"/>
        </a:xfrm>
      </p:grpSpPr>
      <p:sp>
        <p:nvSpPr>
          <p:cNvPr id="8" name="Title 15">
            <a:extLst>
              <a:ext uri="{FF2B5EF4-FFF2-40B4-BE49-F238E27FC236}">
                <a16:creationId xmlns:a16="http://schemas.microsoft.com/office/drawing/2014/main" id="{F1583F01-61EF-04D2-181F-2AD7E445D98B}"/>
              </a:ext>
            </a:extLst>
          </p:cNvPr>
          <p:cNvSpPr>
            <a:spLocks noGrp="1"/>
          </p:cNvSpPr>
          <p:nvPr>
            <p:ph type="title"/>
          </p:nvPr>
        </p:nvSpPr>
        <p:spPr>
          <a:xfrm>
            <a:off x="2117354" y="1846327"/>
            <a:ext cx="7952478" cy="3165346"/>
          </a:xfrm>
          <a:prstGeom prst="rect">
            <a:avLst/>
          </a:prstGeom>
        </p:spPr>
        <p:txBody>
          <a:bodyPr anchor="ctr"/>
          <a:lstStyle>
            <a:lvl1pPr algn="ctr">
              <a:lnSpc>
                <a:spcPct val="100000"/>
              </a:lnSpc>
              <a:defRPr kumimoji="0" lang="en-GB" sz="3600" b="0" i="0" u="none" strike="noStrike" kern="0" cap="none" spc="0" normalizeH="0" baseline="0" dirty="0">
                <a:ln>
                  <a:noFill/>
                </a:ln>
                <a:solidFill>
                  <a:schemeClr val="tx2"/>
                </a:solidFill>
                <a:effectLst/>
                <a:uLnTx/>
                <a:uFillTx/>
                <a:latin typeface="+mj-lt"/>
                <a:cs typeface="BT Curve Headline" panose="020B0603020203020204" pitchFamily="34" charset="0"/>
              </a:defRPr>
            </a:lvl1pPr>
          </a:lstStyle>
          <a:p>
            <a:r>
              <a:rPr lang="en-GB"/>
              <a:t>Click to edit Master title style</a:t>
            </a:r>
            <a:endParaRPr lang="en-GB" dirty="0"/>
          </a:p>
        </p:txBody>
      </p:sp>
      <p:sp>
        <p:nvSpPr>
          <p:cNvPr id="9" name="object 6">
            <a:extLst>
              <a:ext uri="{FF2B5EF4-FFF2-40B4-BE49-F238E27FC236}">
                <a16:creationId xmlns:a16="http://schemas.microsoft.com/office/drawing/2014/main" id="{F6019E57-C2DD-7B18-C3FD-5DADF7DF2F53}"/>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2"/>
                </a:solidFill>
                <a:latin typeface="+mn-lt"/>
                <a:cs typeface="BT Curve Headline" panose="020B0603020203020204" pitchFamily="34" charset="0"/>
              </a:rPr>
              <a:pPr marL="23104">
                <a:spcBef>
                  <a:spcPts val="61"/>
                </a:spcBef>
              </a:pPr>
              <a:t>‹#›</a:t>
            </a:fld>
            <a:endParaRPr sz="1001" dirty="0">
              <a:solidFill>
                <a:schemeClr val="tx2"/>
              </a:solidFill>
              <a:latin typeface="+mn-lt"/>
              <a:cs typeface="BT Curve Headline" panose="020B0603020203020204" pitchFamily="34" charset="0"/>
            </a:endParaRPr>
          </a:p>
        </p:txBody>
      </p:sp>
      <p:sp>
        <p:nvSpPr>
          <p:cNvPr id="5" name="Footer Placeholder 1">
            <a:extLst>
              <a:ext uri="{FF2B5EF4-FFF2-40B4-BE49-F238E27FC236}">
                <a16:creationId xmlns:a16="http://schemas.microsoft.com/office/drawing/2014/main" id="{AC6F9088-FA3C-AAAF-2496-FC435C0998B3}"/>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2"/>
                </a:solidFill>
                <a:latin typeface="+mn-lt"/>
              </a:defRPr>
            </a:lvl1pPr>
          </a:lstStyle>
          <a:p>
            <a:r>
              <a:rPr lang="en-US"/>
              <a:t>Confidential</a:t>
            </a:r>
            <a:endParaRPr lang="en-US" dirty="0"/>
          </a:p>
        </p:txBody>
      </p:sp>
    </p:spTree>
    <p:extLst>
      <p:ext uri="{BB962C8B-B14F-4D97-AF65-F5344CB8AC3E}">
        <p14:creationId xmlns:p14="http://schemas.microsoft.com/office/powerpoint/2010/main" val="3995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py - x2 column">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11392129"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chemeClr val="accent1"/>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383357" y="1519081"/>
            <a:ext cx="3473252" cy="4081684"/>
          </a:xfrm>
          <a:prstGeom prst="rect">
            <a:avLst/>
          </a:prstGeom>
        </p:spPr>
        <p:txBody>
          <a:bodyPr>
            <a:normAutofit/>
          </a:bodyPr>
          <a:lstStyle>
            <a:lvl1pPr marL="0" indent="0">
              <a:lnSpc>
                <a:spcPct val="100000"/>
              </a:lnSpc>
              <a:buNone/>
              <a:defRPr lang="en-US" sz="1800" b="0" dirty="0" smtClean="0">
                <a:solidFill>
                  <a:srgbClr val="231F20"/>
                </a:solidFill>
                <a:latin typeface="+mn-lt"/>
                <a:cs typeface="BT Curve" panose="020B0503020203020204" pitchFamily="34" charset="0"/>
              </a:defRPr>
            </a:lvl1pPr>
            <a:lvl2pPr marL="0" indent="0">
              <a:lnSpc>
                <a:spcPct val="100000"/>
              </a:lnSpc>
              <a:buNone/>
              <a:defRPr lang="en-US" sz="1800" b="0" dirty="0" smtClean="0">
                <a:solidFill>
                  <a:srgbClr val="231F20"/>
                </a:solidFill>
                <a:latin typeface="+mn-lt"/>
                <a:cs typeface="BT Curve" panose="020B0503020203020204" pitchFamily="34" charset="0"/>
              </a:defRPr>
            </a:lvl2pPr>
            <a:lvl3pPr marL="0" indent="0">
              <a:lnSpc>
                <a:spcPct val="100000"/>
              </a:lnSpc>
              <a:buNone/>
              <a:defRPr lang="en-US" sz="1800" b="0" dirty="0" smtClean="0">
                <a:solidFill>
                  <a:srgbClr val="231F20"/>
                </a:solidFill>
                <a:latin typeface="+mn-lt"/>
                <a:cs typeface="BT Curve" panose="020B0503020203020204" pitchFamily="34" charset="0"/>
              </a:defRPr>
            </a:lvl3pPr>
            <a:lvl4pPr marL="0" indent="0">
              <a:lnSpc>
                <a:spcPct val="100000"/>
              </a:lnSpc>
              <a:buNone/>
              <a:defRPr lang="en-US" sz="1800" b="0" dirty="0" smtClean="0">
                <a:solidFill>
                  <a:srgbClr val="231F20"/>
                </a:solidFill>
                <a:latin typeface="+mn-lt"/>
                <a:cs typeface="BT Curve" panose="020B0503020203020204" pitchFamily="34" charset="0"/>
              </a:defRPr>
            </a:lvl4pPr>
            <a:lvl5pPr marL="0" indent="0">
              <a:lnSpc>
                <a:spcPct val="100000"/>
              </a:lnSpc>
              <a:buNone/>
              <a:defRPr lang="en-GB" sz="1800" b="0" dirty="0">
                <a:solidFill>
                  <a:srgbClr val="231F20"/>
                </a:solidFill>
                <a:latin typeface="+mn-lt"/>
                <a:cs typeface="BT Curve" panose="020B05030202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Text Placeholder 2">
            <a:extLst>
              <a:ext uri="{FF2B5EF4-FFF2-40B4-BE49-F238E27FC236}">
                <a16:creationId xmlns:a16="http://schemas.microsoft.com/office/drawing/2014/main" id="{3D6C91BF-6167-4DDC-A9AD-19DDDFEC151F}"/>
              </a:ext>
            </a:extLst>
          </p:cNvPr>
          <p:cNvSpPr>
            <a:spLocks noGrp="1"/>
          </p:cNvSpPr>
          <p:nvPr>
            <p:ph type="body" sz="quarter" idx="11"/>
          </p:nvPr>
        </p:nvSpPr>
        <p:spPr>
          <a:xfrm>
            <a:off x="4197683" y="1519081"/>
            <a:ext cx="3473252" cy="4081684"/>
          </a:xfrm>
          <a:prstGeom prst="rect">
            <a:avLst/>
          </a:prstGeom>
        </p:spPr>
        <p:txBody>
          <a:bodyPr>
            <a:normAutofit/>
          </a:bodyPr>
          <a:lstStyle>
            <a:lvl1pPr marL="0" indent="0">
              <a:lnSpc>
                <a:spcPct val="100000"/>
              </a:lnSpc>
              <a:buNone/>
              <a:defRPr lang="en-US" sz="1800" b="0" dirty="0" smtClean="0">
                <a:solidFill>
                  <a:srgbClr val="231F20"/>
                </a:solidFill>
                <a:latin typeface="+mn-lt"/>
                <a:cs typeface="BT Curve" panose="020B0503020203020204" pitchFamily="34" charset="0"/>
              </a:defRPr>
            </a:lvl1pPr>
            <a:lvl2pPr marL="0" indent="0">
              <a:lnSpc>
                <a:spcPct val="100000"/>
              </a:lnSpc>
              <a:buNone/>
              <a:defRPr lang="en-US" sz="1800" b="0" dirty="0" smtClean="0">
                <a:solidFill>
                  <a:srgbClr val="231F20"/>
                </a:solidFill>
                <a:latin typeface="+mn-lt"/>
                <a:cs typeface="BT Curve" panose="020B0503020203020204" pitchFamily="34" charset="0"/>
              </a:defRPr>
            </a:lvl2pPr>
            <a:lvl3pPr marL="0" indent="0">
              <a:lnSpc>
                <a:spcPct val="100000"/>
              </a:lnSpc>
              <a:buNone/>
              <a:defRPr lang="en-US" sz="1800" b="0" dirty="0" smtClean="0">
                <a:solidFill>
                  <a:srgbClr val="231F20"/>
                </a:solidFill>
                <a:latin typeface="+mn-lt"/>
                <a:cs typeface="BT Curve" panose="020B0503020203020204" pitchFamily="34" charset="0"/>
              </a:defRPr>
            </a:lvl3pPr>
            <a:lvl4pPr marL="0" indent="0">
              <a:lnSpc>
                <a:spcPct val="100000"/>
              </a:lnSpc>
              <a:buNone/>
              <a:defRPr lang="en-US" sz="1800" b="0" dirty="0" smtClean="0">
                <a:solidFill>
                  <a:srgbClr val="231F20"/>
                </a:solidFill>
                <a:latin typeface="+mn-lt"/>
                <a:cs typeface="BT Curve" panose="020B0503020203020204" pitchFamily="34" charset="0"/>
              </a:defRPr>
            </a:lvl4pPr>
            <a:lvl5pPr marL="0" indent="0">
              <a:lnSpc>
                <a:spcPct val="100000"/>
              </a:lnSpc>
              <a:buNone/>
              <a:defRPr lang="en-GB" sz="1800" b="0" dirty="0">
                <a:solidFill>
                  <a:srgbClr val="231F20"/>
                </a:solidFill>
                <a:latin typeface="+mn-lt"/>
                <a:cs typeface="BT Curve" panose="020B05030202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object 6">
            <a:extLst>
              <a:ext uri="{FF2B5EF4-FFF2-40B4-BE49-F238E27FC236}">
                <a16:creationId xmlns:a16="http://schemas.microsoft.com/office/drawing/2014/main" id="{D7F7BDBE-A9CC-4CFB-1BD9-D3B5F9952166}"/>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6" name="Footer Placeholder 1">
            <a:extLst>
              <a:ext uri="{FF2B5EF4-FFF2-40B4-BE49-F238E27FC236}">
                <a16:creationId xmlns:a16="http://schemas.microsoft.com/office/drawing/2014/main" id="{93ECCCE9-AC2B-0F00-D403-740905183AE3}"/>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dirty="0"/>
              <a:t>Confidential</a:t>
            </a:r>
          </a:p>
        </p:txBody>
      </p:sp>
    </p:spTree>
    <p:extLst>
      <p:ext uri="{BB962C8B-B14F-4D97-AF65-F5344CB8AC3E}">
        <p14:creationId xmlns:p14="http://schemas.microsoft.com/office/powerpoint/2010/main" val="40995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qua Grad Symbol">
    <p:bg>
      <p:bgPr>
        <a:solidFill>
          <a:schemeClr val="accent1"/>
        </a:solidFill>
        <a:effectLst/>
      </p:bgPr>
    </p:bg>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441612B9-08F0-4560-8ADE-1F94330BE28B}"/>
              </a:ext>
            </a:extLst>
          </p:cNvPr>
          <p:cNvSpPr>
            <a:spLocks noGrp="1"/>
          </p:cNvSpPr>
          <p:nvPr>
            <p:ph type="dt" sz="half" idx="11"/>
          </p:nvPr>
        </p:nvSpPr>
        <p:spPr>
          <a:xfrm>
            <a:off x="391750" y="6219859"/>
            <a:ext cx="4826311" cy="245579"/>
          </a:xfrm>
          <a:prstGeom prst="rect">
            <a:avLst/>
          </a:prstGeom>
        </p:spPr>
        <p:txBody>
          <a:bodyPr vert="horz" wrap="square" lIns="0" tIns="14604" rIns="0" bIns="0" rtlCol="0">
            <a:spAutoFit/>
          </a:bodyPr>
          <a:lstStyle>
            <a:lvl1pPr>
              <a:defRPr lang="en-US" sz="1500" b="0" smtClean="0">
                <a:solidFill>
                  <a:schemeClr val="tx2"/>
                </a:solidFill>
                <a:latin typeface="+mn-lt"/>
                <a:cs typeface="BT Curve" panose="020B0503020203020204" pitchFamily="34" charset="0"/>
              </a:defRPr>
            </a:lvl1pPr>
          </a:lstStyle>
          <a:p>
            <a:pPr marL="7701">
              <a:spcBef>
                <a:spcPts val="69"/>
              </a:spcBef>
            </a:pPr>
            <a:endParaRPr lang="en-GB" dirty="0"/>
          </a:p>
        </p:txBody>
      </p:sp>
      <p:pic>
        <p:nvPicPr>
          <p:cNvPr id="3" name="Picture 2">
            <a:extLst>
              <a:ext uri="{FF2B5EF4-FFF2-40B4-BE49-F238E27FC236}">
                <a16:creationId xmlns:a16="http://schemas.microsoft.com/office/drawing/2014/main" id="{7DCDD006-F336-CB92-ED83-7749010F3E54}"/>
              </a:ext>
            </a:extLst>
          </p:cNvPr>
          <p:cNvPicPr>
            <a:picLocks noChangeAspect="1"/>
          </p:cNvPicPr>
          <p:nvPr userDrawn="1"/>
        </p:nvPicPr>
        <p:blipFill>
          <a:blip r:embed="rId2"/>
          <a:stretch>
            <a:fillRect/>
          </a:stretch>
        </p:blipFill>
        <p:spPr>
          <a:xfrm>
            <a:off x="11237610" y="292608"/>
            <a:ext cx="643426" cy="1120556"/>
          </a:xfrm>
          <a:prstGeom prst="rect">
            <a:avLst/>
          </a:prstGeom>
        </p:spPr>
      </p:pic>
      <p:pic>
        <p:nvPicPr>
          <p:cNvPr id="6" name="Picture 5" descr="Icon&#10;&#10;Description automatically generated">
            <a:extLst>
              <a:ext uri="{FF2B5EF4-FFF2-40B4-BE49-F238E27FC236}">
                <a16:creationId xmlns:a16="http://schemas.microsoft.com/office/drawing/2014/main" id="{C49AAE0A-8B3A-4BC1-E164-4D4EA35DACA9}"/>
              </a:ext>
            </a:extLst>
          </p:cNvPr>
          <p:cNvPicPr>
            <a:picLocks noChangeAspect="1"/>
          </p:cNvPicPr>
          <p:nvPr userDrawn="1"/>
        </p:nvPicPr>
        <p:blipFill rotWithShape="1">
          <a:blip r:embed="rId3"/>
          <a:srcRect t="6788" b="6788"/>
          <a:stretch/>
        </p:blipFill>
        <p:spPr>
          <a:xfrm>
            <a:off x="3817787" y="-1"/>
            <a:ext cx="4556427" cy="6858001"/>
          </a:xfrm>
          <a:prstGeom prst="rect">
            <a:avLst/>
          </a:prstGeom>
        </p:spPr>
      </p:pic>
      <p:sp>
        <p:nvSpPr>
          <p:cNvPr id="12" name="Footer Placeholder 1">
            <a:extLst>
              <a:ext uri="{FF2B5EF4-FFF2-40B4-BE49-F238E27FC236}">
                <a16:creationId xmlns:a16="http://schemas.microsoft.com/office/drawing/2014/main" id="{B07A3117-E590-532A-3150-A7EB6FE6DE45}"/>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2"/>
                </a:solidFill>
                <a:latin typeface="+mn-lt"/>
              </a:defRPr>
            </a:lvl1pPr>
          </a:lstStyle>
          <a:p>
            <a:r>
              <a:rPr lang="en-US" dirty="0"/>
              <a:t>Confidential</a:t>
            </a:r>
          </a:p>
        </p:txBody>
      </p:sp>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91750" y="2782417"/>
            <a:ext cx="11410154" cy="840230"/>
          </a:xfrm>
          <a:prstGeom prst="rect">
            <a:avLst/>
          </a:prstGeom>
        </p:spPr>
        <p:txBody>
          <a:bodyPr wrap="square" anchor="b">
            <a:spAutoFit/>
          </a:bodyPr>
          <a:lstStyle>
            <a:lvl1pPr algn="ctr">
              <a:defRPr kumimoji="0" lang="en-US" sz="5400" b="0" i="0" u="none" strike="noStrike" kern="0" cap="none" spc="-52" normalizeH="0" baseline="0" smtClean="0">
                <a:ln>
                  <a:noFill/>
                </a:ln>
                <a:solidFill>
                  <a:schemeClr val="tx2"/>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p:nvPr>
        </p:nvSpPr>
        <p:spPr>
          <a:xfrm>
            <a:off x="391750" y="3961898"/>
            <a:ext cx="11410154" cy="400238"/>
          </a:xfrm>
          <a:prstGeom prst="rect">
            <a:avLst/>
          </a:prstGeom>
        </p:spPr>
        <p:txBody>
          <a:bodyPr wrap="square">
            <a:spAutoFit/>
          </a:bodyPr>
          <a:lstStyle>
            <a:lvl1pPr marL="7701" indent="0" algn="ctr">
              <a:buNone/>
              <a:defRPr kumimoji="0" lang="en-GB" sz="2001" b="0" i="0" u="none" strike="noStrike" kern="0" cap="none" spc="0" normalizeH="0" baseline="0" dirty="0">
                <a:ln>
                  <a:noFill/>
                </a:ln>
                <a:solidFill>
                  <a:schemeClr val="tx2"/>
                </a:solidFill>
                <a:effectLst/>
                <a:uLnTx/>
                <a:uFillTx/>
                <a:latin typeface="+mn-lt"/>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GB"/>
              <a:t>Click to edit Master text styles</a:t>
            </a:r>
          </a:p>
        </p:txBody>
      </p:sp>
    </p:spTree>
    <p:extLst>
      <p:ext uri="{BB962C8B-B14F-4D97-AF65-F5344CB8AC3E}">
        <p14:creationId xmlns:p14="http://schemas.microsoft.com/office/powerpoint/2010/main" val="209160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11392129"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chemeClr val="accent1"/>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8" name="object 6">
            <a:extLst>
              <a:ext uri="{FF2B5EF4-FFF2-40B4-BE49-F238E27FC236}">
                <a16:creationId xmlns:a16="http://schemas.microsoft.com/office/drawing/2014/main" id="{23000673-552C-3593-0CED-9632E1158511}"/>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0" name="Footer Placeholder 1">
            <a:extLst>
              <a:ext uri="{FF2B5EF4-FFF2-40B4-BE49-F238E27FC236}">
                <a16:creationId xmlns:a16="http://schemas.microsoft.com/office/drawing/2014/main" id="{F7583BE5-25D9-A41A-6D72-EC2ABEFDA3E2}"/>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dirty="0"/>
              <a:t>Confidential</a:t>
            </a:r>
          </a:p>
        </p:txBody>
      </p:sp>
    </p:spTree>
    <p:extLst>
      <p:ext uri="{BB962C8B-B14F-4D97-AF65-F5344CB8AC3E}">
        <p14:creationId xmlns:p14="http://schemas.microsoft.com/office/powerpoint/2010/main" val="291499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py and Image - 01">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5432030"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chemeClr val="accent1"/>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383357" y="1519081"/>
            <a:ext cx="3473252" cy="4081684"/>
          </a:xfrm>
          <a:prstGeom prst="rect">
            <a:avLst/>
          </a:prstGeom>
        </p:spPr>
        <p:txBody>
          <a:bodyPr>
            <a:normAutofit/>
          </a:bodyPr>
          <a:lstStyle>
            <a:lvl1pPr marL="0" indent="0">
              <a:lnSpc>
                <a:spcPct val="100000"/>
              </a:lnSpc>
              <a:buNone/>
              <a:defRPr lang="en-US" sz="1800" dirty="0" smtClean="0">
                <a:solidFill>
                  <a:srgbClr val="231F20"/>
                </a:solidFill>
                <a:latin typeface="+mn-lt"/>
                <a:cs typeface="BT Curve" panose="020B0503020203020204" pitchFamily="34" charset="0"/>
              </a:defRPr>
            </a:lvl1pPr>
            <a:lvl2pPr marL="0" indent="0">
              <a:lnSpc>
                <a:spcPct val="100000"/>
              </a:lnSpc>
              <a:buNone/>
              <a:defRPr lang="en-US" sz="1800" dirty="0" smtClean="0">
                <a:solidFill>
                  <a:srgbClr val="231F20"/>
                </a:solidFill>
                <a:latin typeface="+mn-lt"/>
                <a:cs typeface="BT Curve" panose="020B0503020203020204" pitchFamily="34" charset="0"/>
              </a:defRPr>
            </a:lvl2pPr>
            <a:lvl3pPr marL="0" indent="0">
              <a:lnSpc>
                <a:spcPct val="100000"/>
              </a:lnSpc>
              <a:buNone/>
              <a:defRPr lang="en-US" sz="1800" dirty="0" smtClean="0">
                <a:solidFill>
                  <a:srgbClr val="231F20"/>
                </a:solidFill>
                <a:latin typeface="+mn-lt"/>
                <a:cs typeface="BT Curve" panose="020B0503020203020204" pitchFamily="34" charset="0"/>
              </a:defRPr>
            </a:lvl3pPr>
            <a:lvl4pPr marL="0" indent="0">
              <a:lnSpc>
                <a:spcPct val="100000"/>
              </a:lnSpc>
              <a:buNone/>
              <a:defRPr lang="en-US" sz="1800" dirty="0" smtClean="0">
                <a:solidFill>
                  <a:srgbClr val="231F20"/>
                </a:solidFill>
                <a:latin typeface="+mn-lt"/>
                <a:cs typeface="BT Curve" panose="020B0503020203020204" pitchFamily="34" charset="0"/>
              </a:defRPr>
            </a:lvl4pPr>
            <a:lvl5pPr marL="0" indent="0">
              <a:lnSpc>
                <a:spcPct val="100000"/>
              </a:lnSpc>
              <a:buNone/>
              <a:defRPr lang="en-GB" sz="1800" dirty="0">
                <a:solidFill>
                  <a:srgbClr val="231F20"/>
                </a:solidFill>
                <a:latin typeface="+mn-lt"/>
                <a:cs typeface="BT Curve" panose="020B05030202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471C1D4E-F177-D673-6E70-F3327E241810}"/>
              </a:ext>
            </a:extLst>
          </p:cNvPr>
          <p:cNvSpPr>
            <a:spLocks noGrp="1"/>
          </p:cNvSpPr>
          <p:nvPr>
            <p:ph type="pic" sz="quarter" idx="13"/>
          </p:nvPr>
        </p:nvSpPr>
        <p:spPr>
          <a:xfrm>
            <a:off x="6099369" y="0"/>
            <a:ext cx="6092631" cy="6858000"/>
          </a:xfrm>
          <a:prstGeom prst="rect">
            <a:avLst/>
          </a:prstGeom>
          <a:solidFill>
            <a:schemeClr val="bg1">
              <a:lumMod val="95000"/>
            </a:schemeClr>
          </a:solidFill>
        </p:spPr>
        <p:txBody>
          <a:bodyPr/>
          <a:lstStyle>
            <a:lvl1pPr>
              <a:defRPr b="0">
                <a:latin typeface="+mn-lt"/>
              </a:defRPr>
            </a:lvl1pPr>
          </a:lstStyle>
          <a:p>
            <a:r>
              <a:rPr lang="en-GB"/>
              <a:t>Click icon to add picture</a:t>
            </a:r>
            <a:endParaRPr lang="en-GB" dirty="0"/>
          </a:p>
        </p:txBody>
      </p:sp>
      <p:sp>
        <p:nvSpPr>
          <p:cNvPr id="15" name="object 6">
            <a:extLst>
              <a:ext uri="{FF2B5EF4-FFF2-40B4-BE49-F238E27FC236}">
                <a16:creationId xmlns:a16="http://schemas.microsoft.com/office/drawing/2014/main" id="{129E0A85-6A77-083A-AE52-2D206EB6D04E}"/>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7" name="Footer Placeholder 1">
            <a:extLst>
              <a:ext uri="{FF2B5EF4-FFF2-40B4-BE49-F238E27FC236}">
                <a16:creationId xmlns:a16="http://schemas.microsoft.com/office/drawing/2014/main" id="{AC0DE828-35A5-09F0-DE08-3A1BE70600A5}"/>
              </a:ext>
            </a:extLst>
          </p:cNvPr>
          <p:cNvSpPr>
            <a:spLocks noGrp="1"/>
          </p:cNvSpPr>
          <p:nvPr>
            <p:ph type="ftr" sz="quarter" idx="3"/>
          </p:nvPr>
        </p:nvSpPr>
        <p:spPr>
          <a:xfrm>
            <a:off x="4272740" y="6216016"/>
            <a:ext cx="1553882" cy="365125"/>
          </a:xfrm>
          <a:prstGeom prst="rect">
            <a:avLst/>
          </a:prstGeom>
        </p:spPr>
        <p:txBody>
          <a:bodyPr vert="horz" lIns="91440" tIns="45720" rIns="91440" bIns="45720" rtlCol="0" anchor="ctr"/>
          <a:lstStyle>
            <a:lvl1pPr algn="ctr">
              <a:defRPr sz="1000">
                <a:solidFill>
                  <a:schemeClr val="tx1"/>
                </a:solidFill>
                <a:latin typeface="+mn-lt"/>
              </a:defRPr>
            </a:lvl1pPr>
          </a:lstStyle>
          <a:p>
            <a:pPr algn="r"/>
            <a:r>
              <a:rPr lang="en-US"/>
              <a:t>Confidential</a:t>
            </a:r>
            <a:endParaRPr lang="en-US" dirty="0"/>
          </a:p>
        </p:txBody>
      </p:sp>
    </p:spTree>
    <p:extLst>
      <p:ext uri="{BB962C8B-B14F-4D97-AF65-F5344CB8AC3E}">
        <p14:creationId xmlns:p14="http://schemas.microsoft.com/office/powerpoint/2010/main" val="57873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py and Image - 02">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5432030"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chemeClr val="accent1"/>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439E65B-FA07-4D73-9F3A-B66F0E5A0977}"/>
              </a:ext>
            </a:extLst>
          </p:cNvPr>
          <p:cNvSpPr>
            <a:spLocks noGrp="1"/>
          </p:cNvSpPr>
          <p:nvPr>
            <p:ph type="body" sz="quarter" idx="10"/>
          </p:nvPr>
        </p:nvSpPr>
        <p:spPr>
          <a:xfrm>
            <a:off x="383357" y="1519081"/>
            <a:ext cx="3473252" cy="4081684"/>
          </a:xfrm>
          <a:prstGeom prst="rect">
            <a:avLst/>
          </a:prstGeom>
        </p:spPr>
        <p:txBody>
          <a:bodyPr>
            <a:normAutofit/>
          </a:bodyPr>
          <a:lstStyle>
            <a:lvl1pPr marL="0" indent="0">
              <a:lnSpc>
                <a:spcPct val="100000"/>
              </a:lnSpc>
              <a:buNone/>
              <a:defRPr lang="en-US" sz="1800" dirty="0" smtClean="0">
                <a:solidFill>
                  <a:srgbClr val="231F20"/>
                </a:solidFill>
                <a:latin typeface="+mn-lt"/>
                <a:cs typeface="BT Curve" panose="020B0503020203020204" pitchFamily="34" charset="0"/>
              </a:defRPr>
            </a:lvl1pPr>
            <a:lvl2pPr marL="0" indent="0">
              <a:lnSpc>
                <a:spcPct val="100000"/>
              </a:lnSpc>
              <a:buNone/>
              <a:defRPr lang="en-US" sz="1800" dirty="0" smtClean="0">
                <a:solidFill>
                  <a:srgbClr val="231F20"/>
                </a:solidFill>
                <a:latin typeface="+mn-lt"/>
                <a:cs typeface="BT Curve" panose="020B0503020203020204" pitchFamily="34" charset="0"/>
              </a:defRPr>
            </a:lvl2pPr>
            <a:lvl3pPr marL="0" indent="0">
              <a:lnSpc>
                <a:spcPct val="100000"/>
              </a:lnSpc>
              <a:buNone/>
              <a:defRPr lang="en-US" sz="1800" dirty="0" smtClean="0">
                <a:solidFill>
                  <a:srgbClr val="231F20"/>
                </a:solidFill>
                <a:latin typeface="+mn-lt"/>
                <a:cs typeface="BT Curve" panose="020B0503020203020204" pitchFamily="34" charset="0"/>
              </a:defRPr>
            </a:lvl3pPr>
            <a:lvl4pPr marL="0" indent="0">
              <a:lnSpc>
                <a:spcPct val="100000"/>
              </a:lnSpc>
              <a:buNone/>
              <a:defRPr lang="en-US" sz="1800" dirty="0" smtClean="0">
                <a:solidFill>
                  <a:srgbClr val="231F20"/>
                </a:solidFill>
                <a:latin typeface="+mn-lt"/>
                <a:cs typeface="BT Curve" panose="020B0503020203020204" pitchFamily="34" charset="0"/>
              </a:defRPr>
            </a:lvl4pPr>
            <a:lvl5pPr marL="0" indent="0">
              <a:lnSpc>
                <a:spcPct val="100000"/>
              </a:lnSpc>
              <a:buNone/>
              <a:defRPr lang="en-GB" sz="1800" dirty="0">
                <a:solidFill>
                  <a:srgbClr val="231F20"/>
                </a:solidFill>
                <a:latin typeface="+mn-lt"/>
                <a:cs typeface="BT Curve" panose="020B05030202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471C1D4E-F177-D673-6E70-F3327E241810}"/>
              </a:ext>
            </a:extLst>
          </p:cNvPr>
          <p:cNvSpPr>
            <a:spLocks noGrp="1"/>
          </p:cNvSpPr>
          <p:nvPr>
            <p:ph type="pic" sz="quarter" idx="13"/>
          </p:nvPr>
        </p:nvSpPr>
        <p:spPr>
          <a:xfrm>
            <a:off x="6096002" y="0"/>
            <a:ext cx="6092631" cy="3429000"/>
          </a:xfrm>
          <a:prstGeom prst="rect">
            <a:avLst/>
          </a:prstGeom>
          <a:solidFill>
            <a:schemeClr val="bg1">
              <a:lumMod val="95000"/>
            </a:schemeClr>
          </a:solidFill>
        </p:spPr>
        <p:txBody>
          <a:bodyPr/>
          <a:lstStyle>
            <a:lvl1pPr>
              <a:defRPr b="0">
                <a:latin typeface="+mn-lt"/>
              </a:defRPr>
            </a:lvl1pPr>
          </a:lstStyle>
          <a:p>
            <a:r>
              <a:rPr lang="en-GB" dirty="0"/>
              <a:t>Click icon to add picture</a:t>
            </a:r>
          </a:p>
        </p:txBody>
      </p:sp>
      <p:sp>
        <p:nvSpPr>
          <p:cNvPr id="15" name="object 6">
            <a:extLst>
              <a:ext uri="{FF2B5EF4-FFF2-40B4-BE49-F238E27FC236}">
                <a16:creationId xmlns:a16="http://schemas.microsoft.com/office/drawing/2014/main" id="{129E0A85-6A77-083A-AE52-2D206EB6D04E}"/>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7" name="Picture Placeholder 6">
            <a:extLst>
              <a:ext uri="{FF2B5EF4-FFF2-40B4-BE49-F238E27FC236}">
                <a16:creationId xmlns:a16="http://schemas.microsoft.com/office/drawing/2014/main" id="{90173A13-8F14-C672-C3BA-9C2529A83347}"/>
              </a:ext>
            </a:extLst>
          </p:cNvPr>
          <p:cNvSpPr>
            <a:spLocks noGrp="1"/>
          </p:cNvSpPr>
          <p:nvPr>
            <p:ph type="pic" sz="quarter" idx="14"/>
          </p:nvPr>
        </p:nvSpPr>
        <p:spPr>
          <a:xfrm>
            <a:off x="6096002" y="3429000"/>
            <a:ext cx="6092631" cy="3429000"/>
          </a:xfrm>
          <a:prstGeom prst="rect">
            <a:avLst/>
          </a:prstGeom>
          <a:solidFill>
            <a:schemeClr val="bg1">
              <a:lumMod val="95000"/>
            </a:schemeClr>
          </a:solidFill>
        </p:spPr>
        <p:txBody>
          <a:bodyPr/>
          <a:lstStyle>
            <a:lvl1pPr>
              <a:defRPr b="0">
                <a:latin typeface="+mn-lt"/>
              </a:defRPr>
            </a:lvl1pPr>
          </a:lstStyle>
          <a:p>
            <a:r>
              <a:rPr lang="en-GB" dirty="0"/>
              <a:t>Click icon to add picture</a:t>
            </a:r>
          </a:p>
        </p:txBody>
      </p:sp>
      <p:sp>
        <p:nvSpPr>
          <p:cNvPr id="8" name="Footer Placeholder 1">
            <a:extLst>
              <a:ext uri="{FF2B5EF4-FFF2-40B4-BE49-F238E27FC236}">
                <a16:creationId xmlns:a16="http://schemas.microsoft.com/office/drawing/2014/main" id="{10487946-1834-A52B-14C8-9FF17169A22B}"/>
              </a:ext>
            </a:extLst>
          </p:cNvPr>
          <p:cNvSpPr>
            <a:spLocks noGrp="1"/>
          </p:cNvSpPr>
          <p:nvPr>
            <p:ph type="ftr" sz="quarter" idx="3"/>
          </p:nvPr>
        </p:nvSpPr>
        <p:spPr>
          <a:xfrm>
            <a:off x="4272740" y="6216016"/>
            <a:ext cx="1553882" cy="365125"/>
          </a:xfrm>
          <a:prstGeom prst="rect">
            <a:avLst/>
          </a:prstGeom>
        </p:spPr>
        <p:txBody>
          <a:bodyPr vert="horz" lIns="91440" tIns="45720" rIns="91440" bIns="45720" rtlCol="0" anchor="ctr"/>
          <a:lstStyle>
            <a:lvl1pPr algn="ctr">
              <a:defRPr sz="1000">
                <a:solidFill>
                  <a:schemeClr val="tx1"/>
                </a:solidFill>
                <a:latin typeface="+mn-lt"/>
              </a:defRPr>
            </a:lvl1pPr>
          </a:lstStyle>
          <a:p>
            <a:pPr algn="r"/>
            <a:r>
              <a:rPr lang="en-US" dirty="0"/>
              <a:t>Confidential</a:t>
            </a:r>
          </a:p>
        </p:txBody>
      </p:sp>
    </p:spTree>
    <p:extLst>
      <p:ext uri="{BB962C8B-B14F-4D97-AF65-F5344CB8AC3E}">
        <p14:creationId xmlns:p14="http://schemas.microsoft.com/office/powerpoint/2010/main" val="383765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py and Image - 04">
    <p:bg>
      <p:bgPr>
        <a:solidFill>
          <a:schemeClr val="bg1"/>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6587652"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chemeClr val="accent1"/>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10" name="Picture Placeholder 6">
            <a:extLst>
              <a:ext uri="{FF2B5EF4-FFF2-40B4-BE49-F238E27FC236}">
                <a16:creationId xmlns:a16="http://schemas.microsoft.com/office/drawing/2014/main" id="{471C1D4E-F177-D673-6E70-F3327E241810}"/>
              </a:ext>
            </a:extLst>
          </p:cNvPr>
          <p:cNvSpPr>
            <a:spLocks noGrp="1"/>
          </p:cNvSpPr>
          <p:nvPr>
            <p:ph type="pic" sz="quarter" idx="13"/>
          </p:nvPr>
        </p:nvSpPr>
        <p:spPr>
          <a:xfrm>
            <a:off x="379988" y="1362828"/>
            <a:ext cx="5586751" cy="2284669"/>
          </a:xfrm>
          <a:prstGeom prst="rect">
            <a:avLst/>
          </a:prstGeom>
          <a:solidFill>
            <a:schemeClr val="bg1">
              <a:lumMod val="95000"/>
            </a:schemeClr>
          </a:solidFill>
        </p:spPr>
        <p:txBody>
          <a:bodyPr>
            <a:normAutofit/>
          </a:bodyPr>
          <a:lstStyle>
            <a:lvl1pPr>
              <a:defRPr sz="1800" b="0">
                <a:latin typeface="+mn-lt"/>
              </a:defRPr>
            </a:lvl1pPr>
          </a:lstStyle>
          <a:p>
            <a:r>
              <a:rPr lang="en-GB"/>
              <a:t>Click icon to add picture</a:t>
            </a:r>
            <a:endParaRPr lang="en-GB" dirty="0"/>
          </a:p>
        </p:txBody>
      </p:sp>
      <p:sp>
        <p:nvSpPr>
          <p:cNvPr id="15" name="object 6">
            <a:extLst>
              <a:ext uri="{FF2B5EF4-FFF2-40B4-BE49-F238E27FC236}">
                <a16:creationId xmlns:a16="http://schemas.microsoft.com/office/drawing/2014/main" id="{129E0A85-6A77-083A-AE52-2D206EB6D04E}"/>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7" name="Picture Placeholder 6">
            <a:extLst>
              <a:ext uri="{FF2B5EF4-FFF2-40B4-BE49-F238E27FC236}">
                <a16:creationId xmlns:a16="http://schemas.microsoft.com/office/drawing/2014/main" id="{90173A13-8F14-C672-C3BA-9C2529A83347}"/>
              </a:ext>
            </a:extLst>
          </p:cNvPr>
          <p:cNvSpPr>
            <a:spLocks noGrp="1"/>
          </p:cNvSpPr>
          <p:nvPr>
            <p:ph type="pic" sz="quarter" idx="14"/>
          </p:nvPr>
        </p:nvSpPr>
        <p:spPr>
          <a:xfrm>
            <a:off x="6218523" y="1362828"/>
            <a:ext cx="5586751" cy="2284669"/>
          </a:xfrm>
          <a:prstGeom prst="rect">
            <a:avLst/>
          </a:prstGeom>
          <a:solidFill>
            <a:schemeClr val="bg1">
              <a:lumMod val="95000"/>
            </a:schemeClr>
          </a:solidFill>
        </p:spPr>
        <p:txBody>
          <a:bodyPr>
            <a:normAutofit/>
          </a:bodyPr>
          <a:lstStyle>
            <a:lvl1pPr>
              <a:defRPr sz="1800" b="0">
                <a:latin typeface="+mn-lt"/>
              </a:defRPr>
            </a:lvl1pPr>
          </a:lstStyle>
          <a:p>
            <a:r>
              <a:rPr lang="en-GB"/>
              <a:t>Click icon to add picture</a:t>
            </a:r>
            <a:endParaRPr lang="en-GB" dirty="0"/>
          </a:p>
        </p:txBody>
      </p:sp>
      <p:sp>
        <p:nvSpPr>
          <p:cNvPr id="8" name="Picture Placeholder 6">
            <a:extLst>
              <a:ext uri="{FF2B5EF4-FFF2-40B4-BE49-F238E27FC236}">
                <a16:creationId xmlns:a16="http://schemas.microsoft.com/office/drawing/2014/main" id="{1DCA05AA-F037-0255-5FC4-E62691A83D35}"/>
              </a:ext>
            </a:extLst>
          </p:cNvPr>
          <p:cNvSpPr>
            <a:spLocks noGrp="1"/>
          </p:cNvSpPr>
          <p:nvPr>
            <p:ph type="pic" sz="quarter" idx="15"/>
          </p:nvPr>
        </p:nvSpPr>
        <p:spPr>
          <a:xfrm>
            <a:off x="379988" y="3914967"/>
            <a:ext cx="5586751" cy="2284669"/>
          </a:xfrm>
          <a:prstGeom prst="rect">
            <a:avLst/>
          </a:prstGeom>
          <a:solidFill>
            <a:schemeClr val="bg1">
              <a:lumMod val="95000"/>
            </a:schemeClr>
          </a:solidFill>
        </p:spPr>
        <p:txBody>
          <a:bodyPr>
            <a:normAutofit/>
          </a:bodyPr>
          <a:lstStyle>
            <a:lvl1pPr>
              <a:defRPr sz="1800" b="0">
                <a:latin typeface="+mn-lt"/>
              </a:defRPr>
            </a:lvl1pPr>
          </a:lstStyle>
          <a:p>
            <a:r>
              <a:rPr lang="en-GB"/>
              <a:t>Click icon to add picture</a:t>
            </a:r>
            <a:endParaRPr lang="en-GB" dirty="0"/>
          </a:p>
        </p:txBody>
      </p:sp>
      <p:sp>
        <p:nvSpPr>
          <p:cNvPr id="9" name="Picture Placeholder 6">
            <a:extLst>
              <a:ext uri="{FF2B5EF4-FFF2-40B4-BE49-F238E27FC236}">
                <a16:creationId xmlns:a16="http://schemas.microsoft.com/office/drawing/2014/main" id="{CC379A2F-45F8-3AF6-159A-6E02DEA4DD6F}"/>
              </a:ext>
            </a:extLst>
          </p:cNvPr>
          <p:cNvSpPr>
            <a:spLocks noGrp="1"/>
          </p:cNvSpPr>
          <p:nvPr>
            <p:ph type="pic" sz="quarter" idx="16"/>
          </p:nvPr>
        </p:nvSpPr>
        <p:spPr>
          <a:xfrm>
            <a:off x="6218523" y="3914967"/>
            <a:ext cx="5586751" cy="2284669"/>
          </a:xfrm>
          <a:prstGeom prst="rect">
            <a:avLst/>
          </a:prstGeom>
          <a:solidFill>
            <a:schemeClr val="bg1">
              <a:lumMod val="95000"/>
            </a:schemeClr>
          </a:solidFill>
        </p:spPr>
        <p:txBody>
          <a:bodyPr>
            <a:normAutofit/>
          </a:bodyPr>
          <a:lstStyle>
            <a:lvl1pPr>
              <a:defRPr sz="1800" b="0">
                <a:latin typeface="+mn-lt"/>
              </a:defRPr>
            </a:lvl1pPr>
          </a:lstStyle>
          <a:p>
            <a:r>
              <a:rPr lang="en-GB"/>
              <a:t>Click icon to add picture</a:t>
            </a:r>
            <a:endParaRPr lang="en-GB" dirty="0"/>
          </a:p>
        </p:txBody>
      </p:sp>
      <p:sp>
        <p:nvSpPr>
          <p:cNvPr id="11" name="Footer Placeholder 1">
            <a:extLst>
              <a:ext uri="{FF2B5EF4-FFF2-40B4-BE49-F238E27FC236}">
                <a16:creationId xmlns:a16="http://schemas.microsoft.com/office/drawing/2014/main" id="{016B559C-9181-3ACD-725C-65C528CDDE7E}"/>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a:t>Confidential</a:t>
            </a:r>
            <a:endParaRPr lang="en-US" dirty="0"/>
          </a:p>
        </p:txBody>
      </p:sp>
    </p:spTree>
    <p:extLst>
      <p:ext uri="{BB962C8B-B14F-4D97-AF65-F5344CB8AC3E}">
        <p14:creationId xmlns:p14="http://schemas.microsoft.com/office/powerpoint/2010/main" val="196033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Image - Full">
    <p:bg>
      <p:bgPr>
        <a:solidFill>
          <a:schemeClr val="bg1"/>
        </a:soli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5B249E21-369E-8BD7-1BD5-39ECDA427FD5}"/>
              </a:ext>
            </a:extLst>
          </p:cNvPr>
          <p:cNvSpPr>
            <a:spLocks noGrp="1"/>
          </p:cNvSpPr>
          <p:nvPr>
            <p:ph type="pic" sz="quarter" idx="13"/>
          </p:nvPr>
        </p:nvSpPr>
        <p:spPr>
          <a:xfrm>
            <a:off x="4864" y="4763"/>
            <a:ext cx="12187136" cy="6858000"/>
          </a:xfrm>
          <a:prstGeom prst="rect">
            <a:avLst/>
          </a:prstGeom>
          <a:solidFill>
            <a:schemeClr val="bg1">
              <a:lumMod val="95000"/>
            </a:schemeClr>
          </a:solidFill>
        </p:spPr>
        <p:txBody>
          <a:bodyPr>
            <a:normAutofit/>
          </a:bodyPr>
          <a:lstStyle>
            <a:lvl1pPr>
              <a:defRPr sz="1800" b="0">
                <a:latin typeface="+mn-lt"/>
              </a:defRPr>
            </a:lvl1pPr>
          </a:lstStyle>
          <a:p>
            <a:r>
              <a:rPr lang="en-GB" dirty="0"/>
              <a:t>Click icon to add picture</a:t>
            </a:r>
          </a:p>
        </p:txBody>
      </p:sp>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86726" y="309777"/>
            <a:ext cx="11392129" cy="1039874"/>
          </a:xfrm>
          <a:prstGeom prst="rect">
            <a:avLst/>
          </a:prstGeom>
        </p:spPr>
        <p:txBody>
          <a:bodyPr anchor="ctr"/>
          <a:lstStyle>
            <a:lvl1pPr algn="l" defTabSz="554500" rtl="0" eaLnBrk="1" latinLnBrk="0" hangingPunct="1">
              <a:lnSpc>
                <a:spcPct val="100000"/>
              </a:lnSpc>
              <a:spcBef>
                <a:spcPct val="0"/>
              </a:spcBef>
              <a:buNone/>
              <a:defRPr kumimoji="0" lang="en-GB" sz="2800" b="0" i="0" u="none" strike="noStrike" kern="0" cap="none" spc="0" normalizeH="0" baseline="0" dirty="0">
                <a:ln>
                  <a:noFill/>
                </a:ln>
                <a:solidFill>
                  <a:schemeClr val="accent1"/>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9" name="object 6">
            <a:extLst>
              <a:ext uri="{FF2B5EF4-FFF2-40B4-BE49-F238E27FC236}">
                <a16:creationId xmlns:a16="http://schemas.microsoft.com/office/drawing/2014/main" id="{469F48BF-86DE-D67B-FE76-6EFDDDA444B4}"/>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0" name="Footer Placeholder 1">
            <a:extLst>
              <a:ext uri="{FF2B5EF4-FFF2-40B4-BE49-F238E27FC236}">
                <a16:creationId xmlns:a16="http://schemas.microsoft.com/office/drawing/2014/main" id="{3A8BF162-3657-3541-9F05-446CF92E79BF}"/>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dirty="0"/>
              <a:t>Confidential</a:t>
            </a:r>
          </a:p>
        </p:txBody>
      </p:sp>
    </p:spTree>
    <p:extLst>
      <p:ext uri="{BB962C8B-B14F-4D97-AF65-F5344CB8AC3E}">
        <p14:creationId xmlns:p14="http://schemas.microsoft.com/office/powerpoint/2010/main" val="311582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Aqua">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BCBBED-D27D-8A8A-D32E-F1F05940BD22}"/>
              </a:ext>
            </a:extLst>
          </p:cNvPr>
          <p:cNvSpPr txBox="1"/>
          <p:nvPr userDrawn="1"/>
        </p:nvSpPr>
        <p:spPr>
          <a:xfrm>
            <a:off x="0" y="6340556"/>
            <a:ext cx="12192000" cy="274379"/>
          </a:xfrm>
          <a:prstGeom prst="rect">
            <a:avLst/>
          </a:prstGeom>
          <a:noFill/>
        </p:spPr>
        <p:txBody>
          <a:bodyPr wrap="square" lIns="0" tIns="0" rIns="0" bIns="0" rtlCol="0" anchor="b" anchorCtr="0">
            <a:noAutofit/>
          </a:bodyPr>
          <a:lstStyle/>
          <a:p>
            <a:pPr algn="ctr"/>
            <a:r>
              <a:rPr lang="en-GB" sz="1002" dirty="0">
                <a:solidFill>
                  <a:schemeClr val="bg1"/>
                </a:solidFill>
                <a:latin typeface="Non-Dottee" pitchFamily="2" charset="77"/>
                <a:cs typeface="BT Curve" panose="020B0503020203020204" pitchFamily="34" charset="0"/>
              </a:rPr>
              <a:t>© EE 2022</a:t>
            </a:r>
            <a:endParaRPr lang="en-GB" sz="993" b="0" i="0" dirty="0">
              <a:solidFill>
                <a:schemeClr val="bg1"/>
              </a:solidFill>
              <a:latin typeface="Non-Dottee" pitchFamily="2" charset="77"/>
              <a:cs typeface="BT Curve" panose="020B0503020203020204" pitchFamily="34" charset="0"/>
            </a:endParaRPr>
          </a:p>
        </p:txBody>
      </p:sp>
      <p:pic>
        <p:nvPicPr>
          <p:cNvPr id="7" name="Picture 6">
            <a:extLst>
              <a:ext uri="{FF2B5EF4-FFF2-40B4-BE49-F238E27FC236}">
                <a16:creationId xmlns:a16="http://schemas.microsoft.com/office/drawing/2014/main" id="{D1992B69-4B7D-5CDB-697F-2AD97AA99035}"/>
              </a:ext>
            </a:extLst>
          </p:cNvPr>
          <p:cNvPicPr>
            <a:picLocks noChangeAspect="1"/>
          </p:cNvPicPr>
          <p:nvPr userDrawn="1"/>
        </p:nvPicPr>
        <p:blipFill>
          <a:blip r:embed="rId2"/>
          <a:stretch>
            <a:fillRect/>
          </a:stretch>
        </p:blipFill>
        <p:spPr>
          <a:xfrm>
            <a:off x="5610989" y="2584332"/>
            <a:ext cx="970021" cy="1689336"/>
          </a:xfrm>
          <a:prstGeom prst="rect">
            <a:avLst/>
          </a:prstGeom>
        </p:spPr>
      </p:pic>
    </p:spTree>
    <p:extLst>
      <p:ext uri="{BB962C8B-B14F-4D97-AF65-F5344CB8AC3E}">
        <p14:creationId xmlns:p14="http://schemas.microsoft.com/office/powerpoint/2010/main" val="346366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 Yellow">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17CA3A-2E8D-EC32-0F21-4A02D9C9A97F}"/>
              </a:ext>
            </a:extLst>
          </p:cNvPr>
          <p:cNvPicPr>
            <a:picLocks noChangeAspect="1"/>
          </p:cNvPicPr>
          <p:nvPr userDrawn="1"/>
        </p:nvPicPr>
        <p:blipFill>
          <a:blip r:embed="rId2"/>
          <a:srcRect/>
          <a:stretch/>
        </p:blipFill>
        <p:spPr>
          <a:xfrm>
            <a:off x="5610989" y="2584331"/>
            <a:ext cx="970021" cy="1689337"/>
          </a:xfrm>
          <a:prstGeom prst="rect">
            <a:avLst/>
          </a:prstGeom>
        </p:spPr>
      </p:pic>
      <p:sp>
        <p:nvSpPr>
          <p:cNvPr id="10" name="TextBox 9">
            <a:extLst>
              <a:ext uri="{FF2B5EF4-FFF2-40B4-BE49-F238E27FC236}">
                <a16:creationId xmlns:a16="http://schemas.microsoft.com/office/drawing/2014/main" id="{9E03EF5C-F540-08C7-8E63-DCC71AE4749B}"/>
              </a:ext>
            </a:extLst>
          </p:cNvPr>
          <p:cNvSpPr txBox="1"/>
          <p:nvPr userDrawn="1"/>
        </p:nvSpPr>
        <p:spPr>
          <a:xfrm>
            <a:off x="1" y="6348869"/>
            <a:ext cx="12192000" cy="274379"/>
          </a:xfrm>
          <a:prstGeom prst="rect">
            <a:avLst/>
          </a:prstGeom>
          <a:noFill/>
        </p:spPr>
        <p:txBody>
          <a:bodyPr wrap="square" lIns="0" tIns="0" rIns="0" bIns="0" rtlCol="0" anchor="b" anchorCtr="0">
            <a:noAutofit/>
          </a:bodyPr>
          <a:lstStyle/>
          <a:p>
            <a:pPr algn="ctr"/>
            <a:r>
              <a:rPr lang="en-GB" sz="1002" dirty="0">
                <a:solidFill>
                  <a:schemeClr val="accent1"/>
                </a:solidFill>
                <a:latin typeface="Non-Dottee" pitchFamily="2" charset="77"/>
                <a:cs typeface="BT Curve" panose="020B0503020203020204" pitchFamily="34" charset="0"/>
              </a:rPr>
              <a:t>© EE 2022</a:t>
            </a:r>
            <a:endParaRPr lang="en-GB" sz="993" b="0" i="0" dirty="0">
              <a:solidFill>
                <a:schemeClr val="accent1"/>
              </a:solidFill>
              <a:latin typeface="Non-Dottee" pitchFamily="2" charset="77"/>
              <a:cs typeface="BT Curve" panose="020B0503020203020204" pitchFamily="34" charset="0"/>
            </a:endParaRPr>
          </a:p>
        </p:txBody>
      </p:sp>
    </p:spTree>
    <p:extLst>
      <p:ext uri="{BB962C8B-B14F-4D97-AF65-F5344CB8AC3E}">
        <p14:creationId xmlns:p14="http://schemas.microsoft.com/office/powerpoint/2010/main" val="257194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Yellow">
    <p:bg>
      <p:bgPr>
        <a:solidFill>
          <a:schemeClr val="accent2"/>
        </a:solidFill>
        <a:effectLst/>
      </p:bgPr>
    </p:bg>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72D0BD5D-8E1F-DBE1-C768-73C3B962AB07}"/>
              </a:ext>
            </a:extLst>
          </p:cNvPr>
          <p:cNvSpPr>
            <a:spLocks noGrp="1"/>
          </p:cNvSpPr>
          <p:nvPr>
            <p:ph type="body" sz="quarter" idx="10"/>
          </p:nvPr>
        </p:nvSpPr>
        <p:spPr>
          <a:xfrm>
            <a:off x="391750" y="3961898"/>
            <a:ext cx="10515058" cy="400238"/>
          </a:xfrm>
          <a:prstGeom prst="rect">
            <a:avLst/>
          </a:prstGeom>
        </p:spPr>
        <p:txBody>
          <a:bodyPr>
            <a:spAutoFit/>
          </a:bodyPr>
          <a:lstStyle>
            <a:lvl1pPr marL="7701" indent="0">
              <a:buNone/>
              <a:defRPr kumimoji="0" lang="en-GB" sz="2001" b="0" i="0" u="none" strike="noStrike" kern="0" cap="none" spc="0" normalizeH="0" baseline="0" dirty="0">
                <a:ln>
                  <a:noFill/>
                </a:ln>
                <a:solidFill>
                  <a:schemeClr val="accent1"/>
                </a:solidFill>
                <a:effectLst/>
                <a:uLnTx/>
                <a:uFillTx/>
                <a:latin typeface="+mn-lt"/>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GB"/>
              <a:t>Click to edit Master text styles</a:t>
            </a:r>
          </a:p>
        </p:txBody>
      </p:sp>
      <p:pic>
        <p:nvPicPr>
          <p:cNvPr id="14" name="Picture 13">
            <a:extLst>
              <a:ext uri="{FF2B5EF4-FFF2-40B4-BE49-F238E27FC236}">
                <a16:creationId xmlns:a16="http://schemas.microsoft.com/office/drawing/2014/main" id="{E1EA94C4-C93D-63A5-037F-318F9450E742}"/>
              </a:ext>
            </a:extLst>
          </p:cNvPr>
          <p:cNvPicPr>
            <a:picLocks noChangeAspect="1"/>
          </p:cNvPicPr>
          <p:nvPr userDrawn="1"/>
        </p:nvPicPr>
        <p:blipFill>
          <a:blip r:embed="rId2"/>
          <a:srcRect/>
          <a:stretch/>
        </p:blipFill>
        <p:spPr>
          <a:xfrm>
            <a:off x="11237609" y="292608"/>
            <a:ext cx="643426" cy="1120557"/>
          </a:xfrm>
          <a:prstGeom prst="rect">
            <a:avLst/>
          </a:prstGeom>
        </p:spPr>
      </p:pic>
      <p:sp>
        <p:nvSpPr>
          <p:cNvPr id="16" name="Footer Placeholder 1">
            <a:extLst>
              <a:ext uri="{FF2B5EF4-FFF2-40B4-BE49-F238E27FC236}">
                <a16:creationId xmlns:a16="http://schemas.microsoft.com/office/drawing/2014/main" id="{3747B039-DCC6-7F46-E5F4-BF1548BF2B9F}"/>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accent1"/>
                </a:solidFill>
                <a:latin typeface="+mn-lt"/>
              </a:defRPr>
            </a:lvl1pPr>
          </a:lstStyle>
          <a:p>
            <a:r>
              <a:rPr lang="en-US" dirty="0"/>
              <a:t>Confidential</a:t>
            </a:r>
          </a:p>
        </p:txBody>
      </p:sp>
      <p:sp>
        <p:nvSpPr>
          <p:cNvPr id="7" name="Date Placeholder 3">
            <a:extLst>
              <a:ext uri="{FF2B5EF4-FFF2-40B4-BE49-F238E27FC236}">
                <a16:creationId xmlns:a16="http://schemas.microsoft.com/office/drawing/2014/main" id="{8F162345-1F18-8186-00EC-5C848F75F209}"/>
              </a:ext>
            </a:extLst>
          </p:cNvPr>
          <p:cNvSpPr>
            <a:spLocks noGrp="1"/>
          </p:cNvSpPr>
          <p:nvPr>
            <p:ph type="dt" sz="half" idx="11"/>
          </p:nvPr>
        </p:nvSpPr>
        <p:spPr>
          <a:xfrm>
            <a:off x="391750" y="6219859"/>
            <a:ext cx="4826311" cy="245579"/>
          </a:xfrm>
          <a:prstGeom prst="rect">
            <a:avLst/>
          </a:prstGeom>
        </p:spPr>
        <p:txBody>
          <a:bodyPr vert="horz" wrap="square" lIns="0" tIns="14604" rIns="0" bIns="0" rtlCol="0">
            <a:spAutoFit/>
          </a:bodyPr>
          <a:lstStyle>
            <a:lvl1pPr>
              <a:defRPr lang="en-US" sz="1500" b="0" smtClean="0">
                <a:solidFill>
                  <a:schemeClr val="accent1"/>
                </a:solidFill>
                <a:latin typeface="+mn-lt"/>
                <a:cs typeface="BT Curve" panose="020B0503020203020204" pitchFamily="34" charset="0"/>
              </a:defRPr>
            </a:lvl1pPr>
          </a:lstStyle>
          <a:p>
            <a:pPr marL="7701">
              <a:spcBef>
                <a:spcPts val="69"/>
              </a:spcBef>
            </a:pPr>
            <a:endParaRPr lang="en-GB" dirty="0"/>
          </a:p>
        </p:txBody>
      </p:sp>
      <p:sp>
        <p:nvSpPr>
          <p:cNvPr id="2" name="Title 15">
            <a:extLst>
              <a:ext uri="{FF2B5EF4-FFF2-40B4-BE49-F238E27FC236}">
                <a16:creationId xmlns:a16="http://schemas.microsoft.com/office/drawing/2014/main" id="{74026278-224A-A540-3619-E4F0C5BAEBFD}"/>
              </a:ext>
            </a:extLst>
          </p:cNvPr>
          <p:cNvSpPr>
            <a:spLocks noGrp="1"/>
          </p:cNvSpPr>
          <p:nvPr>
            <p:ph type="title"/>
          </p:nvPr>
        </p:nvSpPr>
        <p:spPr>
          <a:xfrm>
            <a:off x="391750" y="2782417"/>
            <a:ext cx="11178458" cy="840230"/>
          </a:xfrm>
          <a:prstGeom prst="rect">
            <a:avLst/>
          </a:prstGeom>
        </p:spPr>
        <p:txBody>
          <a:bodyPr wrap="square" anchor="b">
            <a:spAutoFit/>
          </a:bodyPr>
          <a:lstStyle>
            <a:lvl1pPr>
              <a:defRPr kumimoji="0" lang="en-US" sz="5400" b="0" i="0" u="none" strike="noStrike" kern="0" cap="none" spc="-52" normalizeH="0" baseline="0" smtClean="0">
                <a:ln>
                  <a:noFill/>
                </a:ln>
                <a:solidFill>
                  <a:schemeClr val="accent1"/>
                </a:solidFill>
                <a:effectLst/>
                <a:uLnTx/>
                <a:uFillTx/>
                <a:latin typeface="+mj-lt"/>
                <a:ea typeface="+mj-ea"/>
                <a:cs typeface="BT Curve Headline" panose="020B0603020203020204" pitchFamily="34" charset="0"/>
              </a:defRPr>
            </a:lvl1pPr>
          </a:lstStyle>
          <a:p>
            <a:r>
              <a:rPr lang="en-GB" dirty="0"/>
              <a:t>Click to edit Master title style</a:t>
            </a:r>
          </a:p>
        </p:txBody>
      </p:sp>
    </p:spTree>
    <p:extLst>
      <p:ext uri="{BB962C8B-B14F-4D97-AF65-F5344CB8AC3E}">
        <p14:creationId xmlns:p14="http://schemas.microsoft.com/office/powerpoint/2010/main" val="13693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Yellow Grad Symbol">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1EA94C4-C93D-63A5-037F-318F9450E742}"/>
              </a:ext>
            </a:extLst>
          </p:cNvPr>
          <p:cNvPicPr>
            <a:picLocks noChangeAspect="1"/>
          </p:cNvPicPr>
          <p:nvPr userDrawn="1"/>
        </p:nvPicPr>
        <p:blipFill>
          <a:blip r:embed="rId2"/>
          <a:srcRect/>
          <a:stretch/>
        </p:blipFill>
        <p:spPr>
          <a:xfrm>
            <a:off x="11237609" y="292608"/>
            <a:ext cx="643426" cy="1120557"/>
          </a:xfrm>
          <a:prstGeom prst="rect">
            <a:avLst/>
          </a:prstGeom>
        </p:spPr>
      </p:pic>
      <p:sp>
        <p:nvSpPr>
          <p:cNvPr id="16" name="Footer Placeholder 1">
            <a:extLst>
              <a:ext uri="{FF2B5EF4-FFF2-40B4-BE49-F238E27FC236}">
                <a16:creationId xmlns:a16="http://schemas.microsoft.com/office/drawing/2014/main" id="{3747B039-DCC6-7F46-E5F4-BF1548BF2B9F}"/>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2"/>
                </a:solidFill>
                <a:latin typeface="+mn-lt"/>
              </a:defRPr>
            </a:lvl1pPr>
          </a:lstStyle>
          <a:p>
            <a:r>
              <a:rPr lang="en-US"/>
              <a:t>Confidential</a:t>
            </a:r>
            <a:endParaRPr lang="en-US" dirty="0"/>
          </a:p>
        </p:txBody>
      </p:sp>
      <p:sp>
        <p:nvSpPr>
          <p:cNvPr id="7" name="Date Placeholder 3">
            <a:extLst>
              <a:ext uri="{FF2B5EF4-FFF2-40B4-BE49-F238E27FC236}">
                <a16:creationId xmlns:a16="http://schemas.microsoft.com/office/drawing/2014/main" id="{8F162345-1F18-8186-00EC-5C848F75F209}"/>
              </a:ext>
            </a:extLst>
          </p:cNvPr>
          <p:cNvSpPr>
            <a:spLocks noGrp="1"/>
          </p:cNvSpPr>
          <p:nvPr>
            <p:ph type="dt" sz="half" idx="11"/>
          </p:nvPr>
        </p:nvSpPr>
        <p:spPr>
          <a:xfrm>
            <a:off x="391750" y="6219859"/>
            <a:ext cx="4826311" cy="245579"/>
          </a:xfrm>
          <a:prstGeom prst="rect">
            <a:avLst/>
          </a:prstGeom>
        </p:spPr>
        <p:txBody>
          <a:bodyPr vert="horz" wrap="square" lIns="0" tIns="14604" rIns="0" bIns="0" rtlCol="0">
            <a:spAutoFit/>
          </a:bodyPr>
          <a:lstStyle>
            <a:lvl1pPr>
              <a:defRPr lang="en-US" sz="1500" b="0" smtClean="0">
                <a:solidFill>
                  <a:schemeClr val="tx2"/>
                </a:solidFill>
                <a:latin typeface="+mn-lt"/>
                <a:cs typeface="BT Curve" panose="020B0503020203020204" pitchFamily="34" charset="0"/>
              </a:defRPr>
            </a:lvl1pPr>
          </a:lstStyle>
          <a:p>
            <a:pPr marL="7701">
              <a:spcBef>
                <a:spcPts val="69"/>
              </a:spcBef>
            </a:pPr>
            <a:endParaRPr lang="en-GB" dirty="0"/>
          </a:p>
        </p:txBody>
      </p:sp>
      <p:pic>
        <p:nvPicPr>
          <p:cNvPr id="8" name="Picture 7">
            <a:extLst>
              <a:ext uri="{FF2B5EF4-FFF2-40B4-BE49-F238E27FC236}">
                <a16:creationId xmlns:a16="http://schemas.microsoft.com/office/drawing/2014/main" id="{7E2B1322-A4A9-3D95-EE9E-35BF39919C49}"/>
              </a:ext>
            </a:extLst>
          </p:cNvPr>
          <p:cNvPicPr>
            <a:picLocks noChangeAspect="1"/>
          </p:cNvPicPr>
          <p:nvPr userDrawn="1"/>
        </p:nvPicPr>
        <p:blipFill rotWithShape="1">
          <a:blip r:embed="rId3"/>
          <a:srcRect t="6788" b="6788"/>
          <a:stretch/>
        </p:blipFill>
        <p:spPr>
          <a:xfrm>
            <a:off x="3820943" y="-1"/>
            <a:ext cx="4550115" cy="6858001"/>
          </a:xfrm>
          <a:prstGeom prst="rect">
            <a:avLst/>
          </a:prstGeom>
        </p:spPr>
      </p:pic>
      <p:sp>
        <p:nvSpPr>
          <p:cNvPr id="11" name="Title 15">
            <a:extLst>
              <a:ext uri="{FF2B5EF4-FFF2-40B4-BE49-F238E27FC236}">
                <a16:creationId xmlns:a16="http://schemas.microsoft.com/office/drawing/2014/main" id="{6F2C3FEE-A3BB-264D-8CD0-4DD4DABBE0BD}"/>
              </a:ext>
            </a:extLst>
          </p:cNvPr>
          <p:cNvSpPr>
            <a:spLocks noGrp="1"/>
          </p:cNvSpPr>
          <p:nvPr>
            <p:ph type="title"/>
          </p:nvPr>
        </p:nvSpPr>
        <p:spPr>
          <a:xfrm>
            <a:off x="391750" y="2782417"/>
            <a:ext cx="11410154" cy="840230"/>
          </a:xfrm>
          <a:prstGeom prst="rect">
            <a:avLst/>
          </a:prstGeom>
        </p:spPr>
        <p:txBody>
          <a:bodyPr wrap="square" anchor="b">
            <a:spAutoFit/>
          </a:bodyPr>
          <a:lstStyle>
            <a:lvl1pPr algn="ctr">
              <a:defRPr kumimoji="0" lang="en-US" sz="5400" b="0" i="0" u="none" strike="noStrike" kern="0" cap="none" spc="-52" normalizeH="0" baseline="0" smtClean="0">
                <a:ln>
                  <a:noFill/>
                </a:ln>
                <a:solidFill>
                  <a:schemeClr val="tx2"/>
                </a:solidFill>
                <a:effectLst/>
                <a:uLnTx/>
                <a:uFillTx/>
                <a:latin typeface="+mj-lt"/>
                <a:ea typeface="+mj-ea"/>
                <a:cs typeface="BT Curve Headline" panose="020B0603020203020204" pitchFamily="34" charset="0"/>
              </a:defRPr>
            </a:lvl1pPr>
          </a:lstStyle>
          <a:p>
            <a:r>
              <a:rPr lang="en-GB"/>
              <a:t>Click to edit Master title style</a:t>
            </a:r>
            <a:endParaRPr lang="en-GB" dirty="0"/>
          </a:p>
        </p:txBody>
      </p:sp>
      <p:sp>
        <p:nvSpPr>
          <p:cNvPr id="12" name="Text Placeholder 17">
            <a:extLst>
              <a:ext uri="{FF2B5EF4-FFF2-40B4-BE49-F238E27FC236}">
                <a16:creationId xmlns:a16="http://schemas.microsoft.com/office/drawing/2014/main" id="{72D0BD5D-8E1F-DBE1-C768-73C3B962AB07}"/>
              </a:ext>
            </a:extLst>
          </p:cNvPr>
          <p:cNvSpPr>
            <a:spLocks noGrp="1"/>
          </p:cNvSpPr>
          <p:nvPr>
            <p:ph type="body" sz="quarter" idx="10"/>
          </p:nvPr>
        </p:nvSpPr>
        <p:spPr>
          <a:xfrm>
            <a:off x="391750" y="3961898"/>
            <a:ext cx="11410154" cy="400238"/>
          </a:xfrm>
          <a:prstGeom prst="rect">
            <a:avLst/>
          </a:prstGeom>
        </p:spPr>
        <p:txBody>
          <a:bodyPr wrap="square">
            <a:spAutoFit/>
          </a:bodyPr>
          <a:lstStyle>
            <a:lvl1pPr marL="7701" indent="0" algn="ctr">
              <a:buNone/>
              <a:defRPr kumimoji="0" lang="en-GB" sz="2001" b="0" i="0" u="none" strike="noStrike" kern="0" cap="none" spc="0" normalizeH="0" baseline="0" dirty="0">
                <a:ln>
                  <a:noFill/>
                </a:ln>
                <a:solidFill>
                  <a:schemeClr val="tx2"/>
                </a:solidFill>
                <a:effectLst/>
                <a:uLnTx/>
                <a:uFillTx/>
                <a:latin typeface="+mn-lt"/>
                <a:ea typeface="+mj-ea"/>
                <a:cs typeface="BT Curve" panose="020B05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GB"/>
              <a:t>Click to edit Master text styles</a:t>
            </a:r>
          </a:p>
        </p:txBody>
      </p:sp>
    </p:spTree>
    <p:extLst>
      <p:ext uri="{BB962C8B-B14F-4D97-AF65-F5344CB8AC3E}">
        <p14:creationId xmlns:p14="http://schemas.microsoft.com/office/powerpoint/2010/main" val="338896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 Aqua">
    <p:bg>
      <p:bgPr>
        <a:solidFill>
          <a:schemeClr val="accent1"/>
        </a:solidFill>
        <a:effectLst/>
      </p:bgPr>
    </p:bg>
    <p:spTree>
      <p:nvGrpSpPr>
        <p:cNvPr id="1" name=""/>
        <p:cNvGrpSpPr/>
        <p:nvPr/>
      </p:nvGrpSpPr>
      <p:grpSpPr>
        <a:xfrm>
          <a:off x="0" y="0"/>
          <a:ext cx="0" cy="0"/>
          <a:chOff x="0" y="0"/>
          <a:chExt cx="0" cy="0"/>
        </a:xfrm>
      </p:grpSpPr>
      <p:sp>
        <p:nvSpPr>
          <p:cNvPr id="9" name="Title 15">
            <a:extLst>
              <a:ext uri="{FF2B5EF4-FFF2-40B4-BE49-F238E27FC236}">
                <a16:creationId xmlns:a16="http://schemas.microsoft.com/office/drawing/2014/main" id="{188D8747-965A-DFB9-6DF8-9D469ECA03CA}"/>
              </a:ext>
            </a:extLst>
          </p:cNvPr>
          <p:cNvSpPr>
            <a:spLocks noGrp="1"/>
          </p:cNvSpPr>
          <p:nvPr>
            <p:ph type="title"/>
          </p:nvPr>
        </p:nvSpPr>
        <p:spPr>
          <a:xfrm>
            <a:off x="385747" y="1495334"/>
            <a:ext cx="7952478" cy="493213"/>
          </a:xfrm>
          <a:prstGeom prst="rect">
            <a:avLst/>
          </a:prstGeom>
        </p:spPr>
        <p:txBody>
          <a:bodyPr anchor="b"/>
          <a:lstStyle>
            <a:lvl1pPr algn="l">
              <a:defRPr kumimoji="0" lang="en-GB" sz="2400" b="0" i="0" u="none" strike="noStrike" kern="0" cap="none" spc="-6" normalizeH="0" baseline="0" dirty="0">
                <a:ln>
                  <a:noFill/>
                </a:ln>
                <a:solidFill>
                  <a:schemeClr val="bg1"/>
                </a:solidFill>
                <a:effectLst/>
                <a:uLnTx/>
                <a:uFillTx/>
                <a:latin typeface="+mj-lt"/>
                <a:cs typeface="BT Curve Headline" panose="020B0603020203020204" pitchFamily="34" charset="0"/>
              </a:defRPr>
            </a:lvl1pPr>
          </a:lstStyle>
          <a:p>
            <a:r>
              <a:rPr lang="en-GB" dirty="0"/>
              <a:t>Click to edit Master title style</a:t>
            </a:r>
          </a:p>
        </p:txBody>
      </p:sp>
      <p:sp>
        <p:nvSpPr>
          <p:cNvPr id="10" name="Text Placeholder 4">
            <a:extLst>
              <a:ext uri="{FF2B5EF4-FFF2-40B4-BE49-F238E27FC236}">
                <a16:creationId xmlns:a16="http://schemas.microsoft.com/office/drawing/2014/main" id="{7FFA5930-E2EC-A8E4-299B-D579D1FBC478}"/>
              </a:ext>
            </a:extLst>
          </p:cNvPr>
          <p:cNvSpPr>
            <a:spLocks noGrp="1"/>
          </p:cNvSpPr>
          <p:nvPr>
            <p:ph type="body" sz="quarter" idx="12"/>
          </p:nvPr>
        </p:nvSpPr>
        <p:spPr>
          <a:xfrm>
            <a:off x="385747" y="2095860"/>
            <a:ext cx="7952478" cy="3026896"/>
          </a:xfrm>
          <a:prstGeom prst="rect">
            <a:avLst/>
          </a:prstGeom>
        </p:spPr>
        <p:txBody>
          <a:bodyPr/>
          <a:lstStyle>
            <a:lvl1pPr marL="0" indent="0" algn="l">
              <a:lnSpc>
                <a:spcPct val="100000"/>
              </a:lnSpc>
              <a:buNone/>
              <a:defRPr kumimoji="0" lang="en-US" sz="2000" b="0" i="0" u="none" strike="noStrike" kern="0" cap="none" spc="-12" normalizeH="0" baseline="0" dirty="0" smtClean="0">
                <a:ln>
                  <a:noFill/>
                </a:ln>
                <a:solidFill>
                  <a:schemeClr val="bg1"/>
                </a:solidFill>
                <a:effectLst/>
                <a:uLnTx/>
                <a:uFillTx/>
                <a:latin typeface="+mn-lt"/>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GB" dirty="0"/>
              <a:t>Click to edit Master text styles</a:t>
            </a:r>
          </a:p>
        </p:txBody>
      </p:sp>
      <p:sp>
        <p:nvSpPr>
          <p:cNvPr id="15" name="object 6">
            <a:extLst>
              <a:ext uri="{FF2B5EF4-FFF2-40B4-BE49-F238E27FC236}">
                <a16:creationId xmlns:a16="http://schemas.microsoft.com/office/drawing/2014/main" id="{4BAC2D31-2700-EBE7-EC2B-3A2EEF406C2C}"/>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bg1"/>
                </a:solidFill>
                <a:latin typeface="+mn-lt"/>
                <a:cs typeface="BT Curve Headline" panose="020B0603020203020204" pitchFamily="34" charset="0"/>
              </a:rPr>
              <a:pPr marL="23104">
                <a:spcBef>
                  <a:spcPts val="61"/>
                </a:spcBef>
              </a:pPr>
              <a:t>‹#›</a:t>
            </a:fld>
            <a:endParaRPr sz="1001" dirty="0">
              <a:solidFill>
                <a:schemeClr val="bg1"/>
              </a:solidFill>
              <a:latin typeface="+mn-lt"/>
              <a:cs typeface="BT Curve Headline" panose="020B0603020203020204" pitchFamily="34" charset="0"/>
            </a:endParaRPr>
          </a:p>
        </p:txBody>
      </p:sp>
      <p:sp>
        <p:nvSpPr>
          <p:cNvPr id="17" name="Footer Placeholder 1">
            <a:extLst>
              <a:ext uri="{FF2B5EF4-FFF2-40B4-BE49-F238E27FC236}">
                <a16:creationId xmlns:a16="http://schemas.microsoft.com/office/drawing/2014/main" id="{08A33589-373B-FCF1-1F55-4B5D83AE7D77}"/>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bg1"/>
                </a:solidFill>
                <a:latin typeface="+mn-lt"/>
              </a:defRPr>
            </a:lvl1pPr>
          </a:lstStyle>
          <a:p>
            <a:r>
              <a:rPr lang="en-US"/>
              <a:t>Confidential</a:t>
            </a:r>
            <a:endParaRPr lang="en-US" dirty="0"/>
          </a:p>
        </p:txBody>
      </p:sp>
    </p:spTree>
    <p:extLst>
      <p:ext uri="{BB962C8B-B14F-4D97-AF65-F5344CB8AC3E}">
        <p14:creationId xmlns:p14="http://schemas.microsoft.com/office/powerpoint/2010/main" val="182607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0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 Yellow">
    <p:bg>
      <p:bgPr>
        <a:solidFill>
          <a:schemeClr val="accent2"/>
        </a:solidFill>
        <a:effectLst/>
      </p:bgPr>
    </p:bg>
    <p:spTree>
      <p:nvGrpSpPr>
        <p:cNvPr id="1" name=""/>
        <p:cNvGrpSpPr/>
        <p:nvPr/>
      </p:nvGrpSpPr>
      <p:grpSpPr>
        <a:xfrm>
          <a:off x="0" y="0"/>
          <a:ext cx="0" cy="0"/>
          <a:chOff x="0" y="0"/>
          <a:chExt cx="0" cy="0"/>
        </a:xfrm>
      </p:grpSpPr>
      <p:sp>
        <p:nvSpPr>
          <p:cNvPr id="15" name="object 6">
            <a:extLst>
              <a:ext uri="{FF2B5EF4-FFF2-40B4-BE49-F238E27FC236}">
                <a16:creationId xmlns:a16="http://schemas.microsoft.com/office/drawing/2014/main" id="{4BAC2D31-2700-EBE7-EC2B-3A2EEF406C2C}"/>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accent1"/>
                </a:solidFill>
                <a:latin typeface="+mn-lt"/>
                <a:cs typeface="BT Curve Headline" panose="020B0603020203020204" pitchFamily="34" charset="0"/>
              </a:rPr>
              <a:pPr marL="23104">
                <a:spcBef>
                  <a:spcPts val="61"/>
                </a:spcBef>
              </a:pPr>
              <a:t>‹#›</a:t>
            </a:fld>
            <a:endParaRPr sz="1001" dirty="0">
              <a:solidFill>
                <a:schemeClr val="accent1"/>
              </a:solidFill>
              <a:latin typeface="+mn-lt"/>
              <a:cs typeface="BT Curve Headline" panose="020B0603020203020204" pitchFamily="34" charset="0"/>
            </a:endParaRPr>
          </a:p>
        </p:txBody>
      </p:sp>
      <p:sp>
        <p:nvSpPr>
          <p:cNvPr id="6" name="Footer Placeholder 1">
            <a:extLst>
              <a:ext uri="{FF2B5EF4-FFF2-40B4-BE49-F238E27FC236}">
                <a16:creationId xmlns:a16="http://schemas.microsoft.com/office/drawing/2014/main" id="{EE0ED9E6-83F0-9C53-6EC4-635DF924BBBC}"/>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accent1"/>
                </a:solidFill>
                <a:latin typeface="+mn-lt"/>
              </a:defRPr>
            </a:lvl1pPr>
          </a:lstStyle>
          <a:p>
            <a:r>
              <a:rPr lang="en-US"/>
              <a:t>Confidential</a:t>
            </a:r>
            <a:endParaRPr lang="en-US" dirty="0"/>
          </a:p>
        </p:txBody>
      </p:sp>
      <p:sp>
        <p:nvSpPr>
          <p:cNvPr id="2" name="Title 15">
            <a:extLst>
              <a:ext uri="{FF2B5EF4-FFF2-40B4-BE49-F238E27FC236}">
                <a16:creationId xmlns:a16="http://schemas.microsoft.com/office/drawing/2014/main" id="{F01EC0AF-A211-354F-FBB6-DF83CA406D4C}"/>
              </a:ext>
            </a:extLst>
          </p:cNvPr>
          <p:cNvSpPr>
            <a:spLocks noGrp="1"/>
          </p:cNvSpPr>
          <p:nvPr>
            <p:ph type="title"/>
          </p:nvPr>
        </p:nvSpPr>
        <p:spPr>
          <a:xfrm>
            <a:off x="385747" y="1495334"/>
            <a:ext cx="7952478" cy="493213"/>
          </a:xfrm>
          <a:prstGeom prst="rect">
            <a:avLst/>
          </a:prstGeom>
        </p:spPr>
        <p:txBody>
          <a:bodyPr anchor="b"/>
          <a:lstStyle>
            <a:lvl1pPr algn="l">
              <a:defRPr kumimoji="0" lang="en-GB" sz="2400" b="0" i="0" u="none" strike="noStrike" kern="0" cap="none" spc="-6" normalizeH="0" baseline="0" dirty="0">
                <a:ln>
                  <a:noFill/>
                </a:ln>
                <a:solidFill>
                  <a:schemeClr val="accent1"/>
                </a:solidFill>
                <a:effectLst/>
                <a:uLnTx/>
                <a:uFillTx/>
                <a:latin typeface="+mj-lt"/>
                <a:cs typeface="BT Curve Headline" panose="020B0603020203020204" pitchFamily="34" charset="0"/>
              </a:defRPr>
            </a:lvl1pPr>
          </a:lstStyle>
          <a:p>
            <a:r>
              <a:rPr lang="en-GB" dirty="0"/>
              <a:t>Click to edit Master title style</a:t>
            </a:r>
          </a:p>
        </p:txBody>
      </p:sp>
      <p:sp>
        <p:nvSpPr>
          <p:cNvPr id="3" name="Text Placeholder 4">
            <a:extLst>
              <a:ext uri="{FF2B5EF4-FFF2-40B4-BE49-F238E27FC236}">
                <a16:creationId xmlns:a16="http://schemas.microsoft.com/office/drawing/2014/main" id="{BE395C22-DD23-11BF-7823-62BA3C648DD2}"/>
              </a:ext>
            </a:extLst>
          </p:cNvPr>
          <p:cNvSpPr>
            <a:spLocks noGrp="1"/>
          </p:cNvSpPr>
          <p:nvPr>
            <p:ph type="body" sz="quarter" idx="12"/>
          </p:nvPr>
        </p:nvSpPr>
        <p:spPr>
          <a:xfrm>
            <a:off x="385747" y="2095860"/>
            <a:ext cx="7952478" cy="3026896"/>
          </a:xfrm>
          <a:prstGeom prst="rect">
            <a:avLst/>
          </a:prstGeom>
        </p:spPr>
        <p:txBody>
          <a:bodyPr/>
          <a:lstStyle>
            <a:lvl1pPr marL="0" indent="0" algn="l">
              <a:lnSpc>
                <a:spcPct val="100000"/>
              </a:lnSpc>
              <a:buNone/>
              <a:defRPr kumimoji="0" lang="en-US" sz="2000" b="0" i="0" u="none" strike="noStrike" kern="0" cap="none" spc="-12" normalizeH="0" baseline="0" dirty="0" smtClean="0">
                <a:ln>
                  <a:noFill/>
                </a:ln>
                <a:solidFill>
                  <a:schemeClr val="accent1"/>
                </a:solidFill>
                <a:effectLst/>
                <a:uLnTx/>
                <a:uFillTx/>
                <a:latin typeface="+mn-lt"/>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265332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White">
    <p:bg>
      <p:bgPr>
        <a:solidFill>
          <a:schemeClr val="bg1"/>
        </a:solidFill>
        <a:effectLst/>
      </p:bgPr>
    </p:bg>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0" name="Footer Placeholder 1">
            <a:extLst>
              <a:ext uri="{FF2B5EF4-FFF2-40B4-BE49-F238E27FC236}">
                <a16:creationId xmlns:a16="http://schemas.microsoft.com/office/drawing/2014/main" id="{4B920B25-6D18-1B80-5070-65C0B281FE62}"/>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a:t>Confidential</a:t>
            </a:r>
            <a:endParaRPr lang="en-US" dirty="0"/>
          </a:p>
        </p:txBody>
      </p:sp>
      <p:sp>
        <p:nvSpPr>
          <p:cNvPr id="2" name="Title 15">
            <a:extLst>
              <a:ext uri="{FF2B5EF4-FFF2-40B4-BE49-F238E27FC236}">
                <a16:creationId xmlns:a16="http://schemas.microsoft.com/office/drawing/2014/main" id="{625F4B3A-6479-EE6F-B03C-8C7750626997}"/>
              </a:ext>
            </a:extLst>
          </p:cNvPr>
          <p:cNvSpPr>
            <a:spLocks noGrp="1"/>
          </p:cNvSpPr>
          <p:nvPr>
            <p:ph type="title"/>
          </p:nvPr>
        </p:nvSpPr>
        <p:spPr>
          <a:xfrm>
            <a:off x="385747" y="1495334"/>
            <a:ext cx="7952478" cy="493213"/>
          </a:xfrm>
          <a:prstGeom prst="rect">
            <a:avLst/>
          </a:prstGeom>
        </p:spPr>
        <p:txBody>
          <a:bodyPr anchor="b"/>
          <a:lstStyle>
            <a:lvl1pPr algn="l">
              <a:defRPr kumimoji="0" lang="en-GB" sz="2400" b="0" i="0" u="none" strike="noStrike" kern="0" cap="none" spc="-6" normalizeH="0" baseline="0" dirty="0">
                <a:ln>
                  <a:noFill/>
                </a:ln>
                <a:solidFill>
                  <a:schemeClr val="accent1"/>
                </a:solidFill>
                <a:effectLst/>
                <a:uLnTx/>
                <a:uFillTx/>
                <a:latin typeface="+mj-lt"/>
                <a:cs typeface="BT Curve Headline" panose="020B0603020203020204" pitchFamily="34" charset="0"/>
              </a:defRPr>
            </a:lvl1pPr>
          </a:lstStyle>
          <a:p>
            <a:r>
              <a:rPr lang="en-GB" dirty="0"/>
              <a:t>Click to edit Master title style</a:t>
            </a:r>
          </a:p>
        </p:txBody>
      </p:sp>
      <p:sp>
        <p:nvSpPr>
          <p:cNvPr id="3" name="Text Placeholder 4">
            <a:extLst>
              <a:ext uri="{FF2B5EF4-FFF2-40B4-BE49-F238E27FC236}">
                <a16:creationId xmlns:a16="http://schemas.microsoft.com/office/drawing/2014/main" id="{E8848435-8E83-5E8F-2D76-B8195733775F}"/>
              </a:ext>
            </a:extLst>
          </p:cNvPr>
          <p:cNvSpPr>
            <a:spLocks noGrp="1"/>
          </p:cNvSpPr>
          <p:nvPr>
            <p:ph type="body" sz="quarter" idx="12"/>
          </p:nvPr>
        </p:nvSpPr>
        <p:spPr>
          <a:xfrm>
            <a:off x="385747" y="2095860"/>
            <a:ext cx="7952478" cy="3026896"/>
          </a:xfrm>
          <a:prstGeom prst="rect">
            <a:avLst/>
          </a:prstGeom>
        </p:spPr>
        <p:txBody>
          <a:bodyPr/>
          <a:lstStyle>
            <a:lvl1pPr marL="0" indent="0" algn="l">
              <a:lnSpc>
                <a:spcPct val="100000"/>
              </a:lnSpc>
              <a:buNone/>
              <a:defRPr kumimoji="0" lang="en-US" sz="2000" b="0" i="0" u="none" strike="noStrike" kern="0" cap="none" spc="-12" normalizeH="0" baseline="0" dirty="0" smtClean="0">
                <a:ln>
                  <a:noFill/>
                </a:ln>
                <a:solidFill>
                  <a:schemeClr val="accent1"/>
                </a:solidFill>
                <a:effectLst/>
                <a:uLnTx/>
                <a:uFillTx/>
                <a:latin typeface="+mn-lt"/>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17955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 Black">
    <p:bg>
      <p:bgPr>
        <a:solidFill>
          <a:schemeClr val="tx1"/>
        </a:solidFill>
        <a:effectLst/>
      </p:bgPr>
    </p:bg>
    <p:spTree>
      <p:nvGrpSpPr>
        <p:cNvPr id="1" name=""/>
        <p:cNvGrpSpPr/>
        <p:nvPr/>
      </p:nvGrpSpPr>
      <p:grpSpPr>
        <a:xfrm>
          <a:off x="0" y="0"/>
          <a:ext cx="0" cy="0"/>
          <a:chOff x="0" y="0"/>
          <a:chExt cx="0" cy="0"/>
        </a:xfrm>
      </p:grpSpPr>
      <p:sp>
        <p:nvSpPr>
          <p:cNvPr id="15" name="object 6">
            <a:extLst>
              <a:ext uri="{FF2B5EF4-FFF2-40B4-BE49-F238E27FC236}">
                <a16:creationId xmlns:a16="http://schemas.microsoft.com/office/drawing/2014/main" id="{4BAC2D31-2700-EBE7-EC2B-3A2EEF406C2C}"/>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bg1"/>
                </a:solidFill>
                <a:latin typeface="+mn-lt"/>
                <a:cs typeface="BT Curve Headline" panose="020B0603020203020204" pitchFamily="34" charset="0"/>
              </a:rPr>
              <a:pPr marL="23104">
                <a:spcBef>
                  <a:spcPts val="61"/>
                </a:spcBef>
              </a:pPr>
              <a:t>‹#›</a:t>
            </a:fld>
            <a:endParaRPr sz="1001" dirty="0">
              <a:solidFill>
                <a:schemeClr val="bg1"/>
              </a:solidFill>
              <a:latin typeface="+mn-lt"/>
              <a:cs typeface="BT Curve Headline" panose="020B0603020203020204" pitchFamily="34" charset="0"/>
            </a:endParaRPr>
          </a:p>
        </p:txBody>
      </p:sp>
      <p:sp>
        <p:nvSpPr>
          <p:cNvPr id="17" name="Footer Placeholder 1">
            <a:extLst>
              <a:ext uri="{FF2B5EF4-FFF2-40B4-BE49-F238E27FC236}">
                <a16:creationId xmlns:a16="http://schemas.microsoft.com/office/drawing/2014/main" id="{08A33589-373B-FCF1-1F55-4B5D83AE7D77}"/>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bg1"/>
                </a:solidFill>
                <a:latin typeface="+mn-lt"/>
              </a:defRPr>
            </a:lvl1pPr>
          </a:lstStyle>
          <a:p>
            <a:r>
              <a:rPr lang="en-US" dirty="0"/>
              <a:t>Confidential</a:t>
            </a:r>
          </a:p>
        </p:txBody>
      </p:sp>
      <p:sp>
        <p:nvSpPr>
          <p:cNvPr id="2" name="Title 15">
            <a:extLst>
              <a:ext uri="{FF2B5EF4-FFF2-40B4-BE49-F238E27FC236}">
                <a16:creationId xmlns:a16="http://schemas.microsoft.com/office/drawing/2014/main" id="{0B47E262-573F-CE7C-BBED-C687724AC893}"/>
              </a:ext>
            </a:extLst>
          </p:cNvPr>
          <p:cNvSpPr>
            <a:spLocks noGrp="1"/>
          </p:cNvSpPr>
          <p:nvPr>
            <p:ph type="title"/>
          </p:nvPr>
        </p:nvSpPr>
        <p:spPr>
          <a:xfrm>
            <a:off x="385747" y="1495334"/>
            <a:ext cx="7952478" cy="493213"/>
          </a:xfrm>
          <a:prstGeom prst="rect">
            <a:avLst/>
          </a:prstGeom>
        </p:spPr>
        <p:txBody>
          <a:bodyPr anchor="b"/>
          <a:lstStyle>
            <a:lvl1pPr algn="l">
              <a:defRPr kumimoji="0" lang="en-GB" sz="2400" b="0" i="0" u="none" strike="noStrike" kern="0" cap="none" spc="-6" normalizeH="0" baseline="0" dirty="0">
                <a:ln>
                  <a:noFill/>
                </a:ln>
                <a:solidFill>
                  <a:schemeClr val="bg1"/>
                </a:solidFill>
                <a:effectLst/>
                <a:uLnTx/>
                <a:uFillTx/>
                <a:latin typeface="+mj-lt"/>
                <a:cs typeface="BT Curve Headline" panose="020B0603020203020204" pitchFamily="34" charset="0"/>
              </a:defRPr>
            </a:lvl1pPr>
          </a:lstStyle>
          <a:p>
            <a:r>
              <a:rPr lang="en-GB" dirty="0"/>
              <a:t>Click to edit Master title style</a:t>
            </a:r>
          </a:p>
        </p:txBody>
      </p:sp>
      <p:sp>
        <p:nvSpPr>
          <p:cNvPr id="3" name="Text Placeholder 4">
            <a:extLst>
              <a:ext uri="{FF2B5EF4-FFF2-40B4-BE49-F238E27FC236}">
                <a16:creationId xmlns:a16="http://schemas.microsoft.com/office/drawing/2014/main" id="{0EAE3E39-1176-8FFF-6CFE-6CD077040B0E}"/>
              </a:ext>
            </a:extLst>
          </p:cNvPr>
          <p:cNvSpPr>
            <a:spLocks noGrp="1"/>
          </p:cNvSpPr>
          <p:nvPr>
            <p:ph type="body" sz="quarter" idx="12"/>
          </p:nvPr>
        </p:nvSpPr>
        <p:spPr>
          <a:xfrm>
            <a:off x="385747" y="2095860"/>
            <a:ext cx="7952478" cy="3026896"/>
          </a:xfrm>
          <a:prstGeom prst="rect">
            <a:avLst/>
          </a:prstGeom>
        </p:spPr>
        <p:txBody>
          <a:bodyPr/>
          <a:lstStyle>
            <a:lvl1pPr marL="0" indent="0" algn="l">
              <a:lnSpc>
                <a:spcPct val="100000"/>
              </a:lnSpc>
              <a:buNone/>
              <a:defRPr kumimoji="0" lang="en-US" sz="2000" b="0" i="0" u="none" strike="noStrike" kern="0" cap="none" spc="-12" normalizeH="0" baseline="0" dirty="0" smtClean="0">
                <a:ln>
                  <a:noFill/>
                </a:ln>
                <a:solidFill>
                  <a:schemeClr val="bg1"/>
                </a:solidFill>
                <a:effectLst/>
                <a:uLnTx/>
                <a:uFillTx/>
                <a:latin typeface="+mn-lt"/>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97520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White + Black Text">
    <p:bg>
      <p:bgPr>
        <a:solidFill>
          <a:schemeClr val="bg1"/>
        </a:solidFill>
        <a:effectLst/>
      </p:bgPr>
    </p:bg>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8181AB5A-FC54-48E2-8C31-72822EC0928D}"/>
              </a:ext>
            </a:extLst>
          </p:cNvPr>
          <p:cNvSpPr txBox="1"/>
          <p:nvPr userDrawn="1"/>
        </p:nvSpPr>
        <p:spPr>
          <a:xfrm>
            <a:off x="390096" y="6309492"/>
            <a:ext cx="193686" cy="161793"/>
          </a:xfrm>
          <a:prstGeom prst="rect">
            <a:avLst/>
          </a:prstGeom>
        </p:spPr>
        <p:txBody>
          <a:bodyPr vert="horz" wrap="square" lIns="0" tIns="7701" rIns="0" bIns="0" rtlCol="0">
            <a:spAutoFit/>
          </a:bodyPr>
          <a:lstStyle/>
          <a:p>
            <a:pPr marL="23104">
              <a:spcBef>
                <a:spcPts val="61"/>
              </a:spcBef>
            </a:pPr>
            <a:fld id="{81D60167-4931-47E6-BA6A-407CBD079E47}" type="slidenum">
              <a:rPr sz="1001" spc="-15" dirty="0">
                <a:solidFill>
                  <a:schemeClr val="tx1"/>
                </a:solidFill>
                <a:latin typeface="+mn-lt"/>
                <a:cs typeface="BT Curve Headline" panose="020B0603020203020204" pitchFamily="34" charset="0"/>
              </a:rPr>
              <a:pPr marL="23104">
                <a:spcBef>
                  <a:spcPts val="61"/>
                </a:spcBef>
              </a:pPr>
              <a:t>‹#›</a:t>
            </a:fld>
            <a:endParaRPr sz="1001" dirty="0">
              <a:solidFill>
                <a:schemeClr val="tx1"/>
              </a:solidFill>
              <a:latin typeface="+mn-lt"/>
              <a:cs typeface="BT Curve Headline" panose="020B0603020203020204" pitchFamily="34" charset="0"/>
            </a:endParaRPr>
          </a:p>
        </p:txBody>
      </p:sp>
      <p:sp>
        <p:nvSpPr>
          <p:cNvPr id="10" name="Footer Placeholder 1">
            <a:extLst>
              <a:ext uri="{FF2B5EF4-FFF2-40B4-BE49-F238E27FC236}">
                <a16:creationId xmlns:a16="http://schemas.microsoft.com/office/drawing/2014/main" id="{4B920B25-6D18-1B80-5070-65C0B281FE62}"/>
              </a:ext>
            </a:extLst>
          </p:cNvPr>
          <p:cNvSpPr>
            <a:spLocks noGrp="1"/>
          </p:cNvSpPr>
          <p:nvPr>
            <p:ph type="ftr" sz="quarter" idx="3"/>
          </p:nvPr>
        </p:nvSpPr>
        <p:spPr>
          <a:xfrm>
            <a:off x="9745884" y="6216016"/>
            <a:ext cx="2056020" cy="365125"/>
          </a:xfrm>
          <a:prstGeom prst="rect">
            <a:avLst/>
          </a:prstGeom>
        </p:spPr>
        <p:txBody>
          <a:bodyPr vert="horz" lIns="91440" tIns="45720" rIns="91440" bIns="45720" rtlCol="0" anchor="ctr"/>
          <a:lstStyle>
            <a:lvl1pPr algn="r">
              <a:defRPr sz="1000">
                <a:solidFill>
                  <a:schemeClr val="tx1"/>
                </a:solidFill>
                <a:latin typeface="+mn-lt"/>
              </a:defRPr>
            </a:lvl1pPr>
          </a:lstStyle>
          <a:p>
            <a:r>
              <a:rPr lang="en-US"/>
              <a:t>Confidential</a:t>
            </a:r>
            <a:endParaRPr lang="en-US" dirty="0"/>
          </a:p>
        </p:txBody>
      </p:sp>
      <p:sp>
        <p:nvSpPr>
          <p:cNvPr id="2" name="Title 15">
            <a:extLst>
              <a:ext uri="{FF2B5EF4-FFF2-40B4-BE49-F238E27FC236}">
                <a16:creationId xmlns:a16="http://schemas.microsoft.com/office/drawing/2014/main" id="{8BEE3E28-0F34-DA15-368F-33856953A7CF}"/>
              </a:ext>
            </a:extLst>
          </p:cNvPr>
          <p:cNvSpPr>
            <a:spLocks noGrp="1"/>
          </p:cNvSpPr>
          <p:nvPr>
            <p:ph type="title"/>
          </p:nvPr>
        </p:nvSpPr>
        <p:spPr>
          <a:xfrm>
            <a:off x="385747" y="1495334"/>
            <a:ext cx="7952478" cy="493213"/>
          </a:xfrm>
          <a:prstGeom prst="rect">
            <a:avLst/>
          </a:prstGeom>
        </p:spPr>
        <p:txBody>
          <a:bodyPr anchor="b"/>
          <a:lstStyle>
            <a:lvl1pPr algn="l">
              <a:defRPr kumimoji="0" lang="en-GB" sz="2400" b="0" i="0" u="none" strike="noStrike" kern="0" cap="none" spc="-6" normalizeH="0" baseline="0" dirty="0">
                <a:ln>
                  <a:noFill/>
                </a:ln>
                <a:solidFill>
                  <a:schemeClr val="tx1"/>
                </a:solidFill>
                <a:effectLst/>
                <a:uLnTx/>
                <a:uFillTx/>
                <a:latin typeface="+mj-lt"/>
                <a:cs typeface="BT Curve Headline" panose="020B0603020203020204" pitchFamily="34" charset="0"/>
              </a:defRPr>
            </a:lvl1pPr>
          </a:lstStyle>
          <a:p>
            <a:r>
              <a:rPr lang="en-GB" dirty="0"/>
              <a:t>Click to edit Master title style</a:t>
            </a:r>
          </a:p>
        </p:txBody>
      </p:sp>
      <p:sp>
        <p:nvSpPr>
          <p:cNvPr id="3" name="Text Placeholder 4">
            <a:extLst>
              <a:ext uri="{FF2B5EF4-FFF2-40B4-BE49-F238E27FC236}">
                <a16:creationId xmlns:a16="http://schemas.microsoft.com/office/drawing/2014/main" id="{7F0A58DF-CD0D-9EC2-BBE5-CC5D8A146BC1}"/>
              </a:ext>
            </a:extLst>
          </p:cNvPr>
          <p:cNvSpPr>
            <a:spLocks noGrp="1"/>
          </p:cNvSpPr>
          <p:nvPr>
            <p:ph type="body" sz="quarter" idx="12"/>
          </p:nvPr>
        </p:nvSpPr>
        <p:spPr>
          <a:xfrm>
            <a:off x="385747" y="2095860"/>
            <a:ext cx="7952478" cy="3026896"/>
          </a:xfrm>
          <a:prstGeom prst="rect">
            <a:avLst/>
          </a:prstGeom>
        </p:spPr>
        <p:txBody>
          <a:bodyPr/>
          <a:lstStyle>
            <a:lvl1pPr marL="0" indent="0" algn="l">
              <a:lnSpc>
                <a:spcPct val="100000"/>
              </a:lnSpc>
              <a:buNone/>
              <a:defRPr kumimoji="0" lang="en-US" sz="2000" b="0" i="0" u="none" strike="noStrike" kern="0" cap="none" spc="-12" normalizeH="0" baseline="0" dirty="0" smtClean="0">
                <a:ln>
                  <a:noFill/>
                </a:ln>
                <a:solidFill>
                  <a:schemeClr val="tx1"/>
                </a:solidFill>
                <a:effectLst/>
                <a:uLnTx/>
                <a:uFillTx/>
                <a:latin typeface="+mn-lt"/>
                <a:cs typeface="BT Curve" panose="020B0503020203020204" pitchFamily="34" charset="0"/>
              </a:defRPr>
            </a:lvl1pPr>
            <a:lvl2pPr marL="2772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2pPr>
            <a:lvl3pPr marL="55450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3pPr>
            <a:lvl4pPr marL="831750" indent="0" algn="ctr">
              <a:buNone/>
              <a:defRPr kumimoji="0" lang="en-US" sz="2183" b="0" i="0" u="none" strike="noStrike" kern="0" cap="none" spc="-12" normalizeH="0" baseline="0" dirty="0" smtClean="0">
                <a:ln>
                  <a:noFill/>
                </a:ln>
                <a:solidFill>
                  <a:srgbClr val="FFFFFF"/>
                </a:solidFill>
                <a:effectLst/>
                <a:uLnTx/>
                <a:uFillTx/>
                <a:latin typeface="Century Gothic"/>
                <a:cs typeface="Century Gothic"/>
              </a:defRPr>
            </a:lvl4pPr>
            <a:lvl5pPr marL="1109000" indent="0" algn="ctr">
              <a:buNone/>
              <a:defRPr kumimoji="0" lang="en-GB" sz="2183" b="0" i="0" u="none" strike="noStrike" kern="0" cap="none" spc="-12" normalizeH="0" baseline="0" dirty="0">
                <a:ln>
                  <a:noFill/>
                </a:ln>
                <a:solidFill>
                  <a:srgbClr val="FFFFFF"/>
                </a:solidFill>
                <a:effectLst/>
                <a:uLnTx/>
                <a:uFillTx/>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260501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488BA11F-D52D-5CF3-1B58-472BBF2CCABB}"/>
              </a:ext>
            </a:extLst>
          </p:cNvPr>
          <p:cNvSpPr>
            <a:spLocks noGrp="1"/>
          </p:cNvSpPr>
          <p:nvPr>
            <p:ph type="ftr" sz="quarter" idx="3"/>
          </p:nvPr>
        </p:nvSpPr>
        <p:spPr>
          <a:xfrm>
            <a:off x="4038600" y="6216016"/>
            <a:ext cx="4114800" cy="365125"/>
          </a:xfrm>
          <a:prstGeom prst="rect">
            <a:avLst/>
          </a:prstGeom>
        </p:spPr>
        <p:txBody>
          <a:bodyPr vert="horz" lIns="91440" tIns="45720" rIns="91440" bIns="45720" rtlCol="0" anchor="ctr"/>
          <a:lstStyle>
            <a:lvl1pPr algn="ctr">
              <a:defRPr sz="1000" b="0" i="0">
                <a:solidFill>
                  <a:schemeClr val="tx1"/>
                </a:solidFill>
                <a:latin typeface="Non-Dottee" pitchFamily="2" charset="77"/>
              </a:defRPr>
            </a:lvl1pPr>
          </a:lstStyle>
          <a:p>
            <a:r>
              <a:rPr lang="en-US" dirty="0"/>
              <a:t>Confidential</a:t>
            </a:r>
          </a:p>
        </p:txBody>
      </p:sp>
      <p:sp>
        <p:nvSpPr>
          <p:cNvPr id="3" name="Title Placeholder 1">
            <a:extLst>
              <a:ext uri="{FF2B5EF4-FFF2-40B4-BE49-F238E27FC236}">
                <a16:creationId xmlns:a16="http://schemas.microsoft.com/office/drawing/2014/main" id="{C5C6A833-EE31-C753-3F86-BE6B8B645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5" name="Text Placeholder 2">
            <a:extLst>
              <a:ext uri="{FF2B5EF4-FFF2-40B4-BE49-F238E27FC236}">
                <a16:creationId xmlns:a16="http://schemas.microsoft.com/office/drawing/2014/main" id="{E1004F0B-1F44-3491-5F9E-A06909C7C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289227864"/>
      </p:ext>
    </p:extLst>
  </p:cSld>
  <p:clrMap bg1="lt1" tx1="dk1" bg2="lt2" tx2="dk2" accent1="accent1" accent2="accent2" accent3="accent3" accent4="accent4" accent5="accent5" accent6="accent6" hlink="hlink" folHlink="folHlink"/>
  <p:sldLayoutIdLst>
    <p:sldLayoutId id="2147483710" r:id="rId1"/>
    <p:sldLayoutId id="2147483662" r:id="rId2"/>
    <p:sldLayoutId id="2147483661" r:id="rId3"/>
    <p:sldLayoutId id="2147483711" r:id="rId4"/>
    <p:sldLayoutId id="2147483676" r:id="rId5"/>
    <p:sldLayoutId id="2147483700" r:id="rId6"/>
    <p:sldLayoutId id="2147483675" r:id="rId7"/>
    <p:sldLayoutId id="2147483707" r:id="rId8"/>
    <p:sldLayoutId id="2147483706" r:id="rId9"/>
    <p:sldLayoutId id="2147483708" r:id="rId10"/>
    <p:sldLayoutId id="2147483678" r:id="rId11"/>
    <p:sldLayoutId id="2147483712" r:id="rId12"/>
    <p:sldLayoutId id="2147483701" r:id="rId13"/>
    <p:sldLayoutId id="2147483713" r:id="rId14"/>
    <p:sldLayoutId id="2147483677" r:id="rId15"/>
    <p:sldLayoutId id="2147483704" r:id="rId16"/>
    <p:sldLayoutId id="2147483705" r:id="rId17"/>
    <p:sldLayoutId id="2147483709" r:id="rId18"/>
    <p:sldLayoutId id="2147483683" r:id="rId19"/>
    <p:sldLayoutId id="2147483686" r:id="rId20"/>
    <p:sldLayoutId id="2147483687" r:id="rId21"/>
    <p:sldLayoutId id="2147483702" r:id="rId22"/>
    <p:sldLayoutId id="2147483703" r:id="rId23"/>
    <p:sldLayoutId id="2147483690" r:id="rId24"/>
    <p:sldLayoutId id="2147483691" r:id="rId25"/>
    <p:sldLayoutId id="214748369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5545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38625" indent="-138625" algn="l" defTabSz="554500" rtl="0" eaLnBrk="1" latinLnBrk="0" hangingPunct="1">
        <a:lnSpc>
          <a:spcPct val="90000"/>
        </a:lnSpc>
        <a:spcBef>
          <a:spcPts val="606"/>
        </a:spcBef>
        <a:buFont typeface="Arial" panose="020B0604020202020204" pitchFamily="34" charset="0"/>
        <a:buChar char="•"/>
        <a:defRPr sz="1800" kern="1200">
          <a:solidFill>
            <a:schemeClr val="tx1"/>
          </a:solidFill>
          <a:latin typeface="+mn-lt"/>
          <a:ea typeface="+mn-ea"/>
          <a:cs typeface="+mn-cs"/>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500" rtl="0" eaLnBrk="1" latinLnBrk="0" hangingPunct="1">
        <a:defRPr sz="1092" kern="1200">
          <a:solidFill>
            <a:schemeClr val="tx1"/>
          </a:solidFill>
          <a:latin typeface="+mn-lt"/>
          <a:ea typeface="+mn-ea"/>
          <a:cs typeface="+mn-cs"/>
        </a:defRPr>
      </a:lvl1pPr>
      <a:lvl2pPr marL="277250" algn="l" defTabSz="554500" rtl="0" eaLnBrk="1" latinLnBrk="0" hangingPunct="1">
        <a:defRPr sz="1092" kern="1200">
          <a:solidFill>
            <a:schemeClr val="tx1"/>
          </a:solidFill>
          <a:latin typeface="+mn-lt"/>
          <a:ea typeface="+mn-ea"/>
          <a:cs typeface="+mn-cs"/>
        </a:defRPr>
      </a:lvl2pPr>
      <a:lvl3pPr marL="554500" algn="l" defTabSz="554500" rtl="0" eaLnBrk="1" latinLnBrk="0" hangingPunct="1">
        <a:defRPr sz="1092" kern="1200">
          <a:solidFill>
            <a:schemeClr val="tx1"/>
          </a:solidFill>
          <a:latin typeface="+mn-lt"/>
          <a:ea typeface="+mn-ea"/>
          <a:cs typeface="+mn-cs"/>
        </a:defRPr>
      </a:lvl3pPr>
      <a:lvl4pPr marL="831750" algn="l" defTabSz="554500" rtl="0" eaLnBrk="1" latinLnBrk="0" hangingPunct="1">
        <a:defRPr sz="1092" kern="1200">
          <a:solidFill>
            <a:schemeClr val="tx1"/>
          </a:solidFill>
          <a:latin typeface="+mn-lt"/>
          <a:ea typeface="+mn-ea"/>
          <a:cs typeface="+mn-cs"/>
        </a:defRPr>
      </a:lvl4pPr>
      <a:lvl5pPr marL="1109000" algn="l" defTabSz="554500" rtl="0" eaLnBrk="1" latinLnBrk="0" hangingPunct="1">
        <a:defRPr sz="1092" kern="1200">
          <a:solidFill>
            <a:schemeClr val="tx1"/>
          </a:solidFill>
          <a:latin typeface="+mn-lt"/>
          <a:ea typeface="+mn-ea"/>
          <a:cs typeface="+mn-cs"/>
        </a:defRPr>
      </a:lvl5pPr>
      <a:lvl6pPr marL="1386250" algn="l" defTabSz="554500" rtl="0" eaLnBrk="1" latinLnBrk="0" hangingPunct="1">
        <a:defRPr sz="1092" kern="1200">
          <a:solidFill>
            <a:schemeClr val="tx1"/>
          </a:solidFill>
          <a:latin typeface="+mn-lt"/>
          <a:ea typeface="+mn-ea"/>
          <a:cs typeface="+mn-cs"/>
        </a:defRPr>
      </a:lvl6pPr>
      <a:lvl7pPr marL="1663500" algn="l" defTabSz="554500" rtl="0" eaLnBrk="1" latinLnBrk="0" hangingPunct="1">
        <a:defRPr sz="1092" kern="1200">
          <a:solidFill>
            <a:schemeClr val="tx1"/>
          </a:solidFill>
          <a:latin typeface="+mn-lt"/>
          <a:ea typeface="+mn-ea"/>
          <a:cs typeface="+mn-cs"/>
        </a:defRPr>
      </a:lvl7pPr>
      <a:lvl8pPr marL="1940750" algn="l" defTabSz="554500" rtl="0" eaLnBrk="1" latinLnBrk="0" hangingPunct="1">
        <a:defRPr sz="1092" kern="1200">
          <a:solidFill>
            <a:schemeClr val="tx1"/>
          </a:solidFill>
          <a:latin typeface="+mn-lt"/>
          <a:ea typeface="+mn-ea"/>
          <a:cs typeface="+mn-cs"/>
        </a:defRPr>
      </a:lvl8pPr>
      <a:lvl9pPr marL="2218001" algn="l" defTabSz="554500" rtl="0" eaLnBrk="1" latinLnBrk="0" hangingPunct="1">
        <a:defRPr sz="10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3.xml"/><Relationship Id="rId5" Type="http://schemas.openxmlformats.org/officeDocument/2006/relationships/image" Target="../media/image9.jpg"/><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btgroupcloud.sharepoint.com/sites/learningexperiencepractices/SitePages/Accessibility-%26-inclusive-design(1).aspx"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brand.ee.co.uk/assetbank-ee/action/viewDownloadSharedAsset?download=6273786e50302f725261345848634c6835416d5667773d3d&amp;asset=4e5a474973787272546171545139345a496b4f646d673d3d" TargetMode="External"/><Relationship Id="rId2" Type="http://schemas.openxmlformats.org/officeDocument/2006/relationships/hyperlink" Target="https://ee.assetbank-server.com/assetbank-ee/action/browseItems?categoryId=510&amp;categoryTypeId=2&amp;cachedCriteria=1"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D083-14C0-B7A3-A0CD-C581C9725C6E}"/>
              </a:ext>
            </a:extLst>
          </p:cNvPr>
          <p:cNvSpPr>
            <a:spLocks noGrp="1"/>
          </p:cNvSpPr>
          <p:nvPr>
            <p:ph type="title"/>
          </p:nvPr>
        </p:nvSpPr>
        <p:spPr>
          <a:xfrm>
            <a:off x="391750" y="2771149"/>
            <a:ext cx="11178458" cy="1588127"/>
          </a:xfrm>
        </p:spPr>
        <p:txBody>
          <a:bodyPr/>
          <a:lstStyle/>
          <a:p>
            <a:r>
              <a:rPr lang="en-US" dirty="0">
                <a:latin typeface="+mj-lt"/>
              </a:rPr>
              <a:t>Welcome to the </a:t>
            </a:r>
            <a:r>
              <a:rPr lang="en-US" dirty="0" err="1">
                <a:latin typeface="+mj-lt"/>
              </a:rPr>
              <a:t>ee</a:t>
            </a:r>
            <a:r>
              <a:rPr lang="en-US" dirty="0">
                <a:latin typeface="+mj-lt"/>
              </a:rPr>
              <a:t> </a:t>
            </a:r>
            <a:br>
              <a:rPr lang="en-US" dirty="0">
                <a:latin typeface="+mj-lt"/>
              </a:rPr>
            </a:br>
            <a:r>
              <a:rPr lang="en-US" dirty="0" err="1">
                <a:latin typeface="+mj-lt"/>
              </a:rPr>
              <a:t>powerpoint</a:t>
            </a:r>
            <a:r>
              <a:rPr lang="en-US" dirty="0">
                <a:latin typeface="+mj-lt"/>
              </a:rPr>
              <a:t> template</a:t>
            </a:r>
          </a:p>
        </p:txBody>
      </p:sp>
      <p:sp>
        <p:nvSpPr>
          <p:cNvPr id="15" name="Footer Placeholder 14">
            <a:extLst>
              <a:ext uri="{FF2B5EF4-FFF2-40B4-BE49-F238E27FC236}">
                <a16:creationId xmlns:a16="http://schemas.microsoft.com/office/drawing/2014/main" id="{D4CC448D-7840-4FFD-A839-07BCD6E94935}"/>
              </a:ext>
            </a:extLst>
          </p:cNvPr>
          <p:cNvSpPr>
            <a:spLocks noGrp="1"/>
          </p:cNvSpPr>
          <p:nvPr>
            <p:ph type="ftr" sz="quarter" idx="3"/>
          </p:nvPr>
        </p:nvSpPr>
        <p:spPr/>
        <p:txBody>
          <a:bodyPr/>
          <a:lstStyle/>
          <a:p>
            <a:r>
              <a:rPr lang="en-US" dirty="0"/>
              <a:t>Confidential</a:t>
            </a:r>
          </a:p>
        </p:txBody>
      </p:sp>
    </p:spTree>
    <p:extLst>
      <p:ext uri="{BB962C8B-B14F-4D97-AF65-F5344CB8AC3E}">
        <p14:creationId xmlns:p14="http://schemas.microsoft.com/office/powerpoint/2010/main" val="39678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 72">
            <a:extLst>
              <a:ext uri="{FF2B5EF4-FFF2-40B4-BE49-F238E27FC236}">
                <a16:creationId xmlns:a16="http://schemas.microsoft.com/office/drawing/2014/main" id="{686E12F4-3406-535B-DAE7-5A590C6D494A}"/>
              </a:ext>
            </a:extLst>
          </p:cNvPr>
          <p:cNvGraphicFramePr>
            <a:graphicFrameLocks noGrp="1"/>
          </p:cNvGraphicFramePr>
          <p:nvPr>
            <p:extLst>
              <p:ext uri="{D42A27DB-BD31-4B8C-83A1-F6EECF244321}">
                <p14:modId xmlns:p14="http://schemas.microsoft.com/office/powerpoint/2010/main" val="520926031"/>
              </p:ext>
            </p:extLst>
          </p:nvPr>
        </p:nvGraphicFramePr>
        <p:xfrm>
          <a:off x="5009242" y="2594588"/>
          <a:ext cx="2114974" cy="1806497"/>
        </p:xfrm>
        <a:graphic>
          <a:graphicData uri="http://schemas.openxmlformats.org/drawingml/2006/table">
            <a:tbl>
              <a:tblPr firstRow="1" bandRow="1">
                <a:tableStyleId>{5C22544A-7EE6-4342-B048-85BDC9FD1C3A}</a:tableStyleId>
              </a:tblPr>
              <a:tblGrid>
                <a:gridCol w="2114974">
                  <a:extLst>
                    <a:ext uri="{9D8B030D-6E8A-4147-A177-3AD203B41FA5}">
                      <a16:colId xmlns:a16="http://schemas.microsoft.com/office/drawing/2014/main" val="1855654995"/>
                    </a:ext>
                  </a:extLst>
                </a:gridCol>
              </a:tblGrid>
              <a:tr h="529608">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70805098"/>
                  </a:ext>
                </a:extLst>
              </a:tr>
              <a:tr h="1276889">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9695615"/>
                  </a:ext>
                </a:extLst>
              </a:tr>
            </a:tbl>
          </a:graphicData>
        </a:graphic>
      </p:graphicFrame>
      <p:graphicFrame>
        <p:nvGraphicFramePr>
          <p:cNvPr id="74" name="Table 73">
            <a:extLst>
              <a:ext uri="{FF2B5EF4-FFF2-40B4-BE49-F238E27FC236}">
                <a16:creationId xmlns:a16="http://schemas.microsoft.com/office/drawing/2014/main" id="{E6D309C7-3AD8-9D5F-785A-EA71EC29A74A}"/>
              </a:ext>
            </a:extLst>
          </p:cNvPr>
          <p:cNvGraphicFramePr>
            <a:graphicFrameLocks noGrp="1"/>
          </p:cNvGraphicFramePr>
          <p:nvPr>
            <p:extLst>
              <p:ext uri="{D42A27DB-BD31-4B8C-83A1-F6EECF244321}">
                <p14:modId xmlns:p14="http://schemas.microsoft.com/office/powerpoint/2010/main" val="65654591"/>
              </p:ext>
            </p:extLst>
          </p:nvPr>
        </p:nvGraphicFramePr>
        <p:xfrm>
          <a:off x="7304386" y="2591767"/>
          <a:ext cx="2114974" cy="1806497"/>
        </p:xfrm>
        <a:graphic>
          <a:graphicData uri="http://schemas.openxmlformats.org/drawingml/2006/table">
            <a:tbl>
              <a:tblPr firstRow="1" bandRow="1">
                <a:tableStyleId>{5C22544A-7EE6-4342-B048-85BDC9FD1C3A}</a:tableStyleId>
              </a:tblPr>
              <a:tblGrid>
                <a:gridCol w="2114974">
                  <a:extLst>
                    <a:ext uri="{9D8B030D-6E8A-4147-A177-3AD203B41FA5}">
                      <a16:colId xmlns:a16="http://schemas.microsoft.com/office/drawing/2014/main" val="1855654995"/>
                    </a:ext>
                  </a:extLst>
                </a:gridCol>
              </a:tblGrid>
              <a:tr h="529608">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70805098"/>
                  </a:ext>
                </a:extLst>
              </a:tr>
              <a:tr h="1276889">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9695615"/>
                  </a:ext>
                </a:extLst>
              </a:tr>
            </a:tbl>
          </a:graphicData>
        </a:graphic>
      </p:graphicFrame>
      <p:graphicFrame>
        <p:nvGraphicFramePr>
          <p:cNvPr id="75" name="Table 74">
            <a:extLst>
              <a:ext uri="{FF2B5EF4-FFF2-40B4-BE49-F238E27FC236}">
                <a16:creationId xmlns:a16="http://schemas.microsoft.com/office/drawing/2014/main" id="{3DD20067-971B-5E82-451E-14AFB1436331}"/>
              </a:ext>
            </a:extLst>
          </p:cNvPr>
          <p:cNvGraphicFramePr>
            <a:graphicFrameLocks noGrp="1"/>
          </p:cNvGraphicFramePr>
          <p:nvPr>
            <p:extLst>
              <p:ext uri="{D42A27DB-BD31-4B8C-83A1-F6EECF244321}">
                <p14:modId xmlns:p14="http://schemas.microsoft.com/office/powerpoint/2010/main" val="2797104163"/>
              </p:ext>
            </p:extLst>
          </p:nvPr>
        </p:nvGraphicFramePr>
        <p:xfrm>
          <a:off x="9599530" y="2591767"/>
          <a:ext cx="2114974" cy="1806497"/>
        </p:xfrm>
        <a:graphic>
          <a:graphicData uri="http://schemas.openxmlformats.org/drawingml/2006/table">
            <a:tbl>
              <a:tblPr firstRow="1" bandRow="1">
                <a:tableStyleId>{5C22544A-7EE6-4342-B048-85BDC9FD1C3A}</a:tableStyleId>
              </a:tblPr>
              <a:tblGrid>
                <a:gridCol w="2114974">
                  <a:extLst>
                    <a:ext uri="{9D8B030D-6E8A-4147-A177-3AD203B41FA5}">
                      <a16:colId xmlns:a16="http://schemas.microsoft.com/office/drawing/2014/main" val="1855654995"/>
                    </a:ext>
                  </a:extLst>
                </a:gridCol>
              </a:tblGrid>
              <a:tr h="529608">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70805098"/>
                  </a:ext>
                </a:extLst>
              </a:tr>
              <a:tr h="1276889">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9695615"/>
                  </a:ext>
                </a:extLst>
              </a:tr>
            </a:tbl>
          </a:graphicData>
        </a:graphic>
      </p:graphicFrame>
      <p:graphicFrame>
        <p:nvGraphicFramePr>
          <p:cNvPr id="72" name="Table 71">
            <a:extLst>
              <a:ext uri="{FF2B5EF4-FFF2-40B4-BE49-F238E27FC236}">
                <a16:creationId xmlns:a16="http://schemas.microsoft.com/office/drawing/2014/main" id="{EF74A561-B0DD-50A1-60A2-264701A1ECB1}"/>
              </a:ext>
            </a:extLst>
          </p:cNvPr>
          <p:cNvGraphicFramePr>
            <a:graphicFrameLocks noGrp="1"/>
          </p:cNvGraphicFramePr>
          <p:nvPr>
            <p:extLst>
              <p:ext uri="{D42A27DB-BD31-4B8C-83A1-F6EECF244321}">
                <p14:modId xmlns:p14="http://schemas.microsoft.com/office/powerpoint/2010/main" val="1325051055"/>
              </p:ext>
            </p:extLst>
          </p:nvPr>
        </p:nvGraphicFramePr>
        <p:xfrm>
          <a:off x="2714098" y="2591767"/>
          <a:ext cx="2114974" cy="1806497"/>
        </p:xfrm>
        <a:graphic>
          <a:graphicData uri="http://schemas.openxmlformats.org/drawingml/2006/table">
            <a:tbl>
              <a:tblPr firstRow="1" bandRow="1">
                <a:tableStyleId>{5C22544A-7EE6-4342-B048-85BDC9FD1C3A}</a:tableStyleId>
              </a:tblPr>
              <a:tblGrid>
                <a:gridCol w="2114974">
                  <a:extLst>
                    <a:ext uri="{9D8B030D-6E8A-4147-A177-3AD203B41FA5}">
                      <a16:colId xmlns:a16="http://schemas.microsoft.com/office/drawing/2014/main" val="1855654995"/>
                    </a:ext>
                  </a:extLst>
                </a:gridCol>
              </a:tblGrid>
              <a:tr h="529608">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70805098"/>
                  </a:ext>
                </a:extLst>
              </a:tr>
              <a:tr h="1276889">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9695615"/>
                  </a:ext>
                </a:extLst>
              </a:tr>
            </a:tbl>
          </a:graphicData>
        </a:graphic>
      </p:graphicFrame>
      <p:sp>
        <p:nvSpPr>
          <p:cNvPr id="2" name="object 2"/>
          <p:cNvSpPr txBox="1">
            <a:spLocks noGrp="1"/>
          </p:cNvSpPr>
          <p:nvPr>
            <p:ph type="title"/>
          </p:nvPr>
        </p:nvSpPr>
        <p:spPr/>
        <p:txBody>
          <a:bodyPr/>
          <a:lstStyle/>
          <a:p>
            <a:r>
              <a:rPr lang="en-GB" dirty="0"/>
              <a:t>Example of five column text layout with containers</a:t>
            </a:r>
          </a:p>
        </p:txBody>
      </p:sp>
      <p:sp>
        <p:nvSpPr>
          <p:cNvPr id="3" name="Footer Placeholder 2">
            <a:extLst>
              <a:ext uri="{FF2B5EF4-FFF2-40B4-BE49-F238E27FC236}">
                <a16:creationId xmlns:a16="http://schemas.microsoft.com/office/drawing/2014/main" id="{26FE6E57-67DE-307C-71E5-8CF47439482B}"/>
              </a:ext>
            </a:extLst>
          </p:cNvPr>
          <p:cNvSpPr>
            <a:spLocks noGrp="1"/>
          </p:cNvSpPr>
          <p:nvPr>
            <p:ph type="ftr" sz="quarter" idx="3"/>
          </p:nvPr>
        </p:nvSpPr>
        <p:spPr/>
        <p:txBody>
          <a:bodyPr/>
          <a:lstStyle/>
          <a:p>
            <a:r>
              <a:rPr lang="en-US"/>
              <a:t>Confidential</a:t>
            </a:r>
            <a:endParaRPr lang="en-US" dirty="0"/>
          </a:p>
        </p:txBody>
      </p:sp>
      <p:sp>
        <p:nvSpPr>
          <p:cNvPr id="49" name="object 49"/>
          <p:cNvSpPr txBox="1"/>
          <p:nvPr/>
        </p:nvSpPr>
        <p:spPr>
          <a:xfrm>
            <a:off x="2907201" y="2786915"/>
            <a:ext cx="1921872" cy="211354"/>
          </a:xfrm>
          <a:prstGeom prst="rect">
            <a:avLst/>
          </a:prstGeom>
        </p:spPr>
        <p:txBody>
          <a:bodyPr vert="horz" wrap="square" lIns="0" tIns="7316" rIns="0" bIns="0" rtlCol="0">
            <a:spAutoFit/>
          </a:bodyPr>
          <a:lstStyle/>
          <a:p>
            <a:pPr marL="7701" marR="3081" defTabSz="554492">
              <a:lnSpc>
                <a:spcPct val="104099"/>
              </a:lnSpc>
              <a:spcBef>
                <a:spcPts val="9"/>
              </a:spcBef>
            </a:pPr>
            <a:r>
              <a:rPr lang="en-GB" sz="1400" kern="0" dirty="0">
                <a:solidFill>
                  <a:srgbClr val="FFFFFF"/>
                </a:solidFill>
                <a:latin typeface="Dottee" panose="020B0604020202020204" charset="0"/>
                <a:cs typeface="BT Curve Headline" panose="020B0603020203020204" pitchFamily="34" charset="0"/>
              </a:rPr>
              <a:t>Headline 2</a:t>
            </a:r>
            <a:endParaRPr lang="en-GB" sz="1400" kern="0" dirty="0">
              <a:solidFill>
                <a:sysClr val="windowText" lastClr="000000"/>
              </a:solidFill>
              <a:latin typeface="Dottee" panose="020B0604020202020204" charset="0"/>
              <a:cs typeface="BT Curve Headline" panose="020B0603020203020204" pitchFamily="34" charset="0"/>
            </a:endParaRPr>
          </a:p>
        </p:txBody>
      </p:sp>
      <p:sp>
        <p:nvSpPr>
          <p:cNvPr id="54" name="object 54"/>
          <p:cNvSpPr txBox="1"/>
          <p:nvPr/>
        </p:nvSpPr>
        <p:spPr>
          <a:xfrm>
            <a:off x="2907200" y="3209428"/>
            <a:ext cx="1664668" cy="944181"/>
          </a:xfrm>
          <a:prstGeom prst="rect">
            <a:avLst/>
          </a:prstGeom>
        </p:spPr>
        <p:txBody>
          <a:bodyPr vert="horz" wrap="square" lIns="0" tIns="1155" rIns="0" bIns="0" rtlCol="0">
            <a:spAutoFit/>
          </a:bodyPr>
          <a:lstStyle/>
          <a:p>
            <a:pPr marL="7701" marR="3081" defTabSz="554492">
              <a:lnSpc>
                <a:spcPct val="104099"/>
              </a:lnSpc>
              <a:spcBef>
                <a:spcPts val="9"/>
              </a:spcBef>
            </a:pPr>
            <a:r>
              <a:rPr lang="en-GB" sz="1200" kern="0" spc="-6" dirty="0">
                <a:solidFill>
                  <a:srgbClr val="231F20"/>
                </a:solidFill>
                <a:latin typeface="Non-Dottee" panose="020B0604020202020204" charset="0"/>
                <a:cs typeface="BT Curve Headline" panose="020B0603020203020204" pitchFamily="34" charset="0"/>
              </a:rPr>
              <a:t>Lorem ipsum </a:t>
            </a:r>
            <a:r>
              <a:rPr lang="en-GB" sz="1200" kern="0" spc="-6" dirty="0" err="1">
                <a:solidFill>
                  <a:srgbClr val="231F20"/>
                </a:solidFill>
                <a:latin typeface="Non-Dottee" panose="020B0604020202020204" charset="0"/>
                <a:cs typeface="BT Curve Headline" panose="020B0603020203020204" pitchFamily="34" charset="0"/>
              </a:rPr>
              <a:t>dolor</a:t>
            </a:r>
            <a:r>
              <a:rPr lang="en-GB" sz="1200" kern="0" spc="-6" dirty="0">
                <a:solidFill>
                  <a:srgbClr val="231F20"/>
                </a:solidFill>
                <a:latin typeface="Non-Dottee" panose="020B0604020202020204" charset="0"/>
                <a:cs typeface="BT Curve Headline" panose="020B0603020203020204" pitchFamily="34" charset="0"/>
              </a:rPr>
              <a:t> sit </a:t>
            </a:r>
            <a:r>
              <a:rPr lang="en-GB" sz="1200" kern="0" spc="-6" dirty="0" err="1">
                <a:solidFill>
                  <a:srgbClr val="231F20"/>
                </a:solidFill>
                <a:latin typeface="Non-Dottee" panose="020B0604020202020204" charset="0"/>
                <a:cs typeface="BT Curve Headline" panose="020B0603020203020204" pitchFamily="34" charset="0"/>
              </a:rPr>
              <a:t>amet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sed</a:t>
            </a:r>
            <a:r>
              <a:rPr lang="en-GB" sz="1200" kern="0" spc="-6" dirty="0">
                <a:solidFill>
                  <a:srgbClr val="231F20"/>
                </a:solidFill>
                <a:latin typeface="Non-Dottee" panose="020B0604020202020204" charset="0"/>
                <a:cs typeface="BT Curve Headline" panose="020B0603020203020204" pitchFamily="34" charset="0"/>
              </a:rPr>
              <a:t> do </a:t>
            </a:r>
            <a:r>
              <a:rPr lang="en-GB" sz="1200" kern="0" spc="-6" dirty="0" err="1">
                <a:solidFill>
                  <a:srgbClr val="231F20"/>
                </a:solidFill>
                <a:latin typeface="Non-Dottee" panose="020B0604020202020204" charset="0"/>
                <a:cs typeface="BT Curve Headline" panose="020B0603020203020204" pitchFamily="34" charset="0"/>
              </a:rPr>
              <a:t>eiusmod</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tempor</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incididunt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ut</a:t>
            </a:r>
            <a:r>
              <a:rPr lang="en-GB" sz="1200" kern="0" spc="-6" dirty="0">
                <a:solidFill>
                  <a:srgbClr val="231F20"/>
                </a:solidFill>
                <a:latin typeface="Non-Dottee" panose="020B0604020202020204" charset="0"/>
                <a:cs typeface="BT Curve Headline" panose="020B0603020203020204" pitchFamily="34" charset="0"/>
              </a:rPr>
              <a:t> labore et dolore magna </a:t>
            </a:r>
            <a:r>
              <a:rPr lang="en-GB" sz="1200" kern="0" spc="-6" dirty="0" err="1">
                <a:solidFill>
                  <a:srgbClr val="231F20"/>
                </a:solidFill>
                <a:latin typeface="Non-Dottee" panose="020B0604020202020204" charset="0"/>
                <a:cs typeface="BT Curve Headline" panose="020B0603020203020204" pitchFamily="34" charset="0"/>
              </a:rPr>
              <a:t>aliqua</a:t>
            </a:r>
            <a:r>
              <a:rPr lang="en-GB" sz="1200" kern="0" spc="-6" dirty="0">
                <a:solidFill>
                  <a:srgbClr val="231F20"/>
                </a:solidFill>
                <a:latin typeface="Non-Dottee" panose="020B0604020202020204" charset="0"/>
                <a:cs typeface="BT Curve Headline" panose="020B0603020203020204" pitchFamily="34" charset="0"/>
              </a:rPr>
              <a:t>. </a:t>
            </a:r>
            <a:endParaRPr lang="en-GB" sz="1200" kern="0" dirty="0">
              <a:solidFill>
                <a:sysClr val="windowText" lastClr="000000"/>
              </a:solidFill>
              <a:latin typeface="Non-Dottee" panose="020B0604020202020204" charset="0"/>
              <a:cs typeface="BT Curve Headline" panose="020B0603020203020204" pitchFamily="34" charset="0"/>
            </a:endParaRPr>
          </a:p>
        </p:txBody>
      </p:sp>
      <p:sp>
        <p:nvSpPr>
          <p:cNvPr id="50" name="object 50"/>
          <p:cNvSpPr txBox="1"/>
          <p:nvPr/>
        </p:nvSpPr>
        <p:spPr>
          <a:xfrm>
            <a:off x="5218419" y="2786915"/>
            <a:ext cx="1905798" cy="211354"/>
          </a:xfrm>
          <a:prstGeom prst="rect">
            <a:avLst/>
          </a:prstGeom>
        </p:spPr>
        <p:txBody>
          <a:bodyPr vert="horz" wrap="square" lIns="0" tIns="7316" rIns="0" bIns="0" rtlCol="0">
            <a:spAutoFit/>
          </a:bodyPr>
          <a:lstStyle/>
          <a:p>
            <a:pPr marL="7701" marR="3081" defTabSz="554492">
              <a:lnSpc>
                <a:spcPct val="104099"/>
              </a:lnSpc>
              <a:spcBef>
                <a:spcPts val="9"/>
              </a:spcBef>
            </a:pPr>
            <a:r>
              <a:rPr lang="en-GB" sz="1400" kern="0" dirty="0">
                <a:solidFill>
                  <a:srgbClr val="FFFFFF"/>
                </a:solidFill>
                <a:latin typeface="Dottee" panose="020B0604020202020204" charset="0"/>
                <a:cs typeface="BT Curve Headline" panose="020B0603020203020204" pitchFamily="34" charset="0"/>
              </a:rPr>
              <a:t>Headline 3</a:t>
            </a:r>
            <a:endParaRPr lang="en-GB" sz="1400" kern="0" dirty="0">
              <a:solidFill>
                <a:sysClr val="windowText" lastClr="000000"/>
              </a:solidFill>
              <a:latin typeface="Dottee" panose="020B0604020202020204" charset="0"/>
              <a:cs typeface="BT Curve Headline" panose="020B0603020203020204" pitchFamily="34" charset="0"/>
            </a:endParaRPr>
          </a:p>
        </p:txBody>
      </p:sp>
      <p:sp>
        <p:nvSpPr>
          <p:cNvPr id="55" name="object 55"/>
          <p:cNvSpPr txBox="1"/>
          <p:nvPr/>
        </p:nvSpPr>
        <p:spPr>
          <a:xfrm>
            <a:off x="5218418" y="3209429"/>
            <a:ext cx="1648594" cy="944181"/>
          </a:xfrm>
          <a:prstGeom prst="rect">
            <a:avLst/>
          </a:prstGeom>
        </p:spPr>
        <p:txBody>
          <a:bodyPr vert="horz" wrap="square" lIns="0" tIns="1155" rIns="0" bIns="0" rtlCol="0">
            <a:spAutoFit/>
          </a:bodyPr>
          <a:lstStyle/>
          <a:p>
            <a:pPr marL="7701" marR="3081" defTabSz="554492">
              <a:lnSpc>
                <a:spcPct val="104099"/>
              </a:lnSpc>
              <a:spcBef>
                <a:spcPts val="9"/>
              </a:spcBef>
            </a:pPr>
            <a:r>
              <a:rPr lang="en-GB" sz="1200" kern="0" spc="-6" dirty="0">
                <a:solidFill>
                  <a:srgbClr val="231F20"/>
                </a:solidFill>
                <a:latin typeface="Non-Dottee" panose="020B0604020202020204" charset="0"/>
                <a:cs typeface="BT Curve Headline" panose="020B0603020203020204" pitchFamily="34" charset="0"/>
              </a:rPr>
              <a:t>Lorem ipsum </a:t>
            </a:r>
            <a:r>
              <a:rPr lang="en-GB" sz="1200" kern="0" spc="-6" dirty="0" err="1">
                <a:solidFill>
                  <a:srgbClr val="231F20"/>
                </a:solidFill>
                <a:latin typeface="Non-Dottee" panose="020B0604020202020204" charset="0"/>
                <a:cs typeface="BT Curve Headline" panose="020B0603020203020204" pitchFamily="34" charset="0"/>
              </a:rPr>
              <a:t>dolor</a:t>
            </a:r>
            <a:r>
              <a:rPr lang="en-GB" sz="1200" kern="0" spc="-6" dirty="0">
                <a:solidFill>
                  <a:srgbClr val="231F20"/>
                </a:solidFill>
                <a:latin typeface="Non-Dottee" panose="020B0604020202020204" charset="0"/>
                <a:cs typeface="BT Curve Headline" panose="020B0603020203020204" pitchFamily="34" charset="0"/>
              </a:rPr>
              <a:t> sit </a:t>
            </a:r>
            <a:r>
              <a:rPr lang="en-GB" sz="1200" kern="0" spc="-6" dirty="0" err="1">
                <a:solidFill>
                  <a:srgbClr val="231F20"/>
                </a:solidFill>
                <a:latin typeface="Non-Dottee" panose="020B0604020202020204" charset="0"/>
                <a:cs typeface="BT Curve Headline" panose="020B0603020203020204" pitchFamily="34" charset="0"/>
              </a:rPr>
              <a:t>amet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sed</a:t>
            </a:r>
            <a:r>
              <a:rPr lang="en-GB" sz="1200" kern="0" spc="-6" dirty="0">
                <a:solidFill>
                  <a:srgbClr val="231F20"/>
                </a:solidFill>
                <a:latin typeface="Non-Dottee" panose="020B0604020202020204" charset="0"/>
                <a:cs typeface="BT Curve Headline" panose="020B0603020203020204" pitchFamily="34" charset="0"/>
              </a:rPr>
              <a:t> do </a:t>
            </a:r>
            <a:r>
              <a:rPr lang="en-GB" sz="1200" kern="0" spc="-6" dirty="0" err="1">
                <a:solidFill>
                  <a:srgbClr val="231F20"/>
                </a:solidFill>
                <a:latin typeface="Non-Dottee" panose="020B0604020202020204" charset="0"/>
                <a:cs typeface="BT Curve Headline" panose="020B0603020203020204" pitchFamily="34" charset="0"/>
              </a:rPr>
              <a:t>eiusmod</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tempor</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incididunt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ut</a:t>
            </a:r>
            <a:r>
              <a:rPr lang="en-GB" sz="1200" kern="0" spc="-6" dirty="0">
                <a:solidFill>
                  <a:srgbClr val="231F20"/>
                </a:solidFill>
                <a:latin typeface="Non-Dottee" panose="020B0604020202020204" charset="0"/>
                <a:cs typeface="BT Curve Headline" panose="020B0603020203020204" pitchFamily="34" charset="0"/>
              </a:rPr>
              <a:t> labore et dolore magna </a:t>
            </a:r>
            <a:r>
              <a:rPr lang="en-GB" sz="1200" kern="0" spc="-6" dirty="0" err="1">
                <a:solidFill>
                  <a:srgbClr val="231F20"/>
                </a:solidFill>
                <a:latin typeface="Non-Dottee" panose="020B0604020202020204" charset="0"/>
                <a:cs typeface="BT Curve Headline" panose="020B0603020203020204" pitchFamily="34" charset="0"/>
              </a:rPr>
              <a:t>aliqua</a:t>
            </a:r>
            <a:r>
              <a:rPr lang="en-GB" sz="1200" kern="0" spc="-6" dirty="0">
                <a:solidFill>
                  <a:srgbClr val="231F20"/>
                </a:solidFill>
                <a:latin typeface="Non-Dottee" panose="020B0604020202020204" charset="0"/>
                <a:cs typeface="BT Curve Headline" panose="020B0603020203020204" pitchFamily="34" charset="0"/>
              </a:rPr>
              <a:t>. </a:t>
            </a:r>
            <a:endParaRPr lang="en-GB" sz="1200" kern="0" dirty="0">
              <a:solidFill>
                <a:sysClr val="windowText" lastClr="000000"/>
              </a:solidFill>
              <a:latin typeface="Non-Dottee" panose="020B0604020202020204" charset="0"/>
              <a:cs typeface="BT Curve Headline" panose="020B0603020203020204" pitchFamily="34" charset="0"/>
            </a:endParaRPr>
          </a:p>
        </p:txBody>
      </p:sp>
      <p:sp>
        <p:nvSpPr>
          <p:cNvPr id="51" name="object 51"/>
          <p:cNvSpPr txBox="1"/>
          <p:nvPr/>
        </p:nvSpPr>
        <p:spPr>
          <a:xfrm>
            <a:off x="7529636" y="2786915"/>
            <a:ext cx="1889723" cy="211354"/>
          </a:xfrm>
          <a:prstGeom prst="rect">
            <a:avLst/>
          </a:prstGeom>
        </p:spPr>
        <p:txBody>
          <a:bodyPr vert="horz" wrap="square" lIns="0" tIns="7316" rIns="0" bIns="0" rtlCol="0">
            <a:spAutoFit/>
          </a:bodyPr>
          <a:lstStyle/>
          <a:p>
            <a:pPr marL="7701" marR="3081" defTabSz="554492">
              <a:lnSpc>
                <a:spcPct val="104099"/>
              </a:lnSpc>
              <a:spcBef>
                <a:spcPts val="9"/>
              </a:spcBef>
            </a:pPr>
            <a:r>
              <a:rPr lang="en-GB" sz="1400" kern="0" dirty="0">
                <a:solidFill>
                  <a:srgbClr val="FFFFFF"/>
                </a:solidFill>
                <a:latin typeface="Dottee" panose="020B0604020202020204" charset="0"/>
                <a:cs typeface="BT Curve Headline" panose="020B0603020203020204" pitchFamily="34" charset="0"/>
              </a:rPr>
              <a:t>Headline 4</a:t>
            </a:r>
            <a:endParaRPr lang="en-GB" sz="1400" kern="0" dirty="0">
              <a:solidFill>
                <a:sysClr val="windowText" lastClr="000000"/>
              </a:solidFill>
              <a:latin typeface="Dottee" panose="020B0604020202020204" charset="0"/>
              <a:cs typeface="BT Curve Headline" panose="020B0603020203020204" pitchFamily="34" charset="0"/>
            </a:endParaRPr>
          </a:p>
        </p:txBody>
      </p:sp>
      <p:sp>
        <p:nvSpPr>
          <p:cNvPr id="56" name="object 56"/>
          <p:cNvSpPr txBox="1"/>
          <p:nvPr/>
        </p:nvSpPr>
        <p:spPr>
          <a:xfrm>
            <a:off x="7529638" y="3209428"/>
            <a:ext cx="1632518" cy="944181"/>
          </a:xfrm>
          <a:prstGeom prst="rect">
            <a:avLst/>
          </a:prstGeom>
        </p:spPr>
        <p:txBody>
          <a:bodyPr vert="horz" wrap="square" lIns="0" tIns="1155" rIns="0" bIns="0" rtlCol="0">
            <a:spAutoFit/>
          </a:bodyPr>
          <a:lstStyle/>
          <a:p>
            <a:pPr marL="7701" marR="3081" defTabSz="554492">
              <a:lnSpc>
                <a:spcPct val="104099"/>
              </a:lnSpc>
              <a:spcBef>
                <a:spcPts val="9"/>
              </a:spcBef>
            </a:pPr>
            <a:r>
              <a:rPr lang="en-GB" sz="1200" kern="0" spc="-6" dirty="0">
                <a:solidFill>
                  <a:srgbClr val="231F20"/>
                </a:solidFill>
                <a:latin typeface="Non-Dottee" panose="020B0604020202020204" charset="0"/>
                <a:cs typeface="BT Curve Headline" panose="020B0603020203020204" pitchFamily="34" charset="0"/>
              </a:rPr>
              <a:t>Lorem ipsum </a:t>
            </a:r>
            <a:r>
              <a:rPr lang="en-GB" sz="1200" kern="0" spc="-6" dirty="0" err="1">
                <a:solidFill>
                  <a:srgbClr val="231F20"/>
                </a:solidFill>
                <a:latin typeface="Non-Dottee" panose="020B0604020202020204" charset="0"/>
                <a:cs typeface="BT Curve Headline" panose="020B0603020203020204" pitchFamily="34" charset="0"/>
              </a:rPr>
              <a:t>dolor</a:t>
            </a:r>
            <a:r>
              <a:rPr lang="en-GB" sz="1200" kern="0" spc="-6" dirty="0">
                <a:solidFill>
                  <a:srgbClr val="231F20"/>
                </a:solidFill>
                <a:latin typeface="Non-Dottee" panose="020B0604020202020204" charset="0"/>
                <a:cs typeface="BT Curve Headline" panose="020B0603020203020204" pitchFamily="34" charset="0"/>
              </a:rPr>
              <a:t> sit </a:t>
            </a:r>
            <a:r>
              <a:rPr lang="en-GB" sz="1200" kern="0" spc="-6" dirty="0" err="1">
                <a:solidFill>
                  <a:srgbClr val="231F20"/>
                </a:solidFill>
                <a:latin typeface="Non-Dottee" panose="020B0604020202020204" charset="0"/>
                <a:cs typeface="BT Curve Headline" panose="020B0603020203020204" pitchFamily="34" charset="0"/>
              </a:rPr>
              <a:t>amet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sed</a:t>
            </a:r>
            <a:r>
              <a:rPr lang="en-GB" sz="1200" kern="0" spc="-6" dirty="0">
                <a:solidFill>
                  <a:srgbClr val="231F20"/>
                </a:solidFill>
                <a:latin typeface="Non-Dottee" panose="020B0604020202020204" charset="0"/>
                <a:cs typeface="BT Curve Headline" panose="020B0603020203020204" pitchFamily="34" charset="0"/>
              </a:rPr>
              <a:t> do </a:t>
            </a:r>
            <a:r>
              <a:rPr lang="en-GB" sz="1200" kern="0" spc="-6" dirty="0" err="1">
                <a:solidFill>
                  <a:srgbClr val="231F20"/>
                </a:solidFill>
                <a:latin typeface="Non-Dottee" panose="020B0604020202020204" charset="0"/>
                <a:cs typeface="BT Curve Headline" panose="020B0603020203020204" pitchFamily="34" charset="0"/>
              </a:rPr>
              <a:t>eiusmod</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tempor</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incididunt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ut</a:t>
            </a:r>
            <a:r>
              <a:rPr lang="en-GB" sz="1200" kern="0" spc="-6" dirty="0">
                <a:solidFill>
                  <a:srgbClr val="231F20"/>
                </a:solidFill>
                <a:latin typeface="Non-Dottee" panose="020B0604020202020204" charset="0"/>
                <a:cs typeface="BT Curve Headline" panose="020B0603020203020204" pitchFamily="34" charset="0"/>
              </a:rPr>
              <a:t> labore et dolore magna </a:t>
            </a:r>
            <a:r>
              <a:rPr lang="en-GB" sz="1200" kern="0" spc="-6" dirty="0" err="1">
                <a:solidFill>
                  <a:srgbClr val="231F20"/>
                </a:solidFill>
                <a:latin typeface="Non-Dottee" panose="020B0604020202020204" charset="0"/>
                <a:cs typeface="BT Curve Headline" panose="020B0603020203020204" pitchFamily="34" charset="0"/>
              </a:rPr>
              <a:t>aliqua</a:t>
            </a:r>
            <a:r>
              <a:rPr lang="en-GB" sz="1200" kern="0" spc="-6" dirty="0">
                <a:solidFill>
                  <a:srgbClr val="231F20"/>
                </a:solidFill>
                <a:latin typeface="Non-Dottee" panose="020B0604020202020204" charset="0"/>
                <a:cs typeface="BT Curve Headline" panose="020B0603020203020204" pitchFamily="34" charset="0"/>
              </a:rPr>
              <a:t>. </a:t>
            </a:r>
            <a:endParaRPr lang="en-GB" sz="1200" kern="0" dirty="0">
              <a:solidFill>
                <a:sysClr val="windowText" lastClr="000000"/>
              </a:solidFill>
              <a:latin typeface="Non-Dottee" panose="020B0604020202020204" charset="0"/>
              <a:cs typeface="BT Curve Headline" panose="020B0603020203020204" pitchFamily="34" charset="0"/>
            </a:endParaRPr>
          </a:p>
        </p:txBody>
      </p:sp>
      <p:sp>
        <p:nvSpPr>
          <p:cNvPr id="52" name="object 52"/>
          <p:cNvSpPr txBox="1"/>
          <p:nvPr/>
        </p:nvSpPr>
        <p:spPr>
          <a:xfrm>
            <a:off x="9840852" y="2786915"/>
            <a:ext cx="1873652" cy="211354"/>
          </a:xfrm>
          <a:prstGeom prst="rect">
            <a:avLst/>
          </a:prstGeom>
        </p:spPr>
        <p:txBody>
          <a:bodyPr vert="horz" wrap="square" lIns="0" tIns="7316" rIns="0" bIns="0" rtlCol="0">
            <a:spAutoFit/>
          </a:bodyPr>
          <a:lstStyle/>
          <a:p>
            <a:pPr marL="7701" marR="3081" defTabSz="554492">
              <a:lnSpc>
                <a:spcPct val="104099"/>
              </a:lnSpc>
              <a:spcBef>
                <a:spcPts val="9"/>
              </a:spcBef>
            </a:pPr>
            <a:r>
              <a:rPr lang="en-GB" sz="1400" kern="0" dirty="0">
                <a:solidFill>
                  <a:srgbClr val="FFFFFF"/>
                </a:solidFill>
                <a:latin typeface="Dottee" panose="020B0604020202020204" charset="0"/>
                <a:cs typeface="BT Curve Headline" panose="020B0603020203020204" pitchFamily="34" charset="0"/>
              </a:rPr>
              <a:t>Headline 5</a:t>
            </a:r>
            <a:endParaRPr lang="en-GB" sz="1400" kern="0" dirty="0">
              <a:solidFill>
                <a:sysClr val="windowText" lastClr="000000"/>
              </a:solidFill>
              <a:latin typeface="Dottee" panose="020B0604020202020204" charset="0"/>
              <a:cs typeface="BT Curve Headline" panose="020B0603020203020204" pitchFamily="34" charset="0"/>
            </a:endParaRPr>
          </a:p>
        </p:txBody>
      </p:sp>
      <p:sp>
        <p:nvSpPr>
          <p:cNvPr id="57" name="object 57"/>
          <p:cNvSpPr txBox="1"/>
          <p:nvPr/>
        </p:nvSpPr>
        <p:spPr>
          <a:xfrm>
            <a:off x="9840852" y="3209429"/>
            <a:ext cx="1611342" cy="944181"/>
          </a:xfrm>
          <a:prstGeom prst="rect">
            <a:avLst/>
          </a:prstGeom>
        </p:spPr>
        <p:txBody>
          <a:bodyPr vert="horz" wrap="square" lIns="0" tIns="1155" rIns="0" bIns="0" rtlCol="0">
            <a:spAutoFit/>
          </a:bodyPr>
          <a:lstStyle/>
          <a:p>
            <a:pPr marL="7701" marR="3081" defTabSz="554492">
              <a:lnSpc>
                <a:spcPct val="104099"/>
              </a:lnSpc>
              <a:spcBef>
                <a:spcPts val="9"/>
              </a:spcBef>
            </a:pPr>
            <a:r>
              <a:rPr lang="en-GB" sz="1200" kern="0" spc="-6" dirty="0">
                <a:solidFill>
                  <a:srgbClr val="231F20"/>
                </a:solidFill>
                <a:latin typeface="Non-Dottee" panose="020B0604020202020204" charset="0"/>
                <a:cs typeface="BT Curve Headline" panose="020B0603020203020204" pitchFamily="34" charset="0"/>
              </a:rPr>
              <a:t>Lorem ipsum </a:t>
            </a:r>
            <a:r>
              <a:rPr lang="en-GB" sz="1200" kern="0" spc="-6" dirty="0" err="1">
                <a:solidFill>
                  <a:srgbClr val="231F20"/>
                </a:solidFill>
                <a:latin typeface="Non-Dottee" panose="020B0604020202020204" charset="0"/>
                <a:cs typeface="BT Curve Headline" panose="020B0603020203020204" pitchFamily="34" charset="0"/>
              </a:rPr>
              <a:t>dolor</a:t>
            </a:r>
            <a:r>
              <a:rPr lang="en-GB" sz="1200" kern="0" spc="-6" dirty="0">
                <a:solidFill>
                  <a:srgbClr val="231F20"/>
                </a:solidFill>
                <a:latin typeface="Non-Dottee" panose="020B0604020202020204" charset="0"/>
                <a:cs typeface="BT Curve Headline" panose="020B0603020203020204" pitchFamily="34" charset="0"/>
              </a:rPr>
              <a:t> sit </a:t>
            </a:r>
            <a:r>
              <a:rPr lang="en-GB" sz="1200" kern="0" spc="-6" dirty="0" err="1">
                <a:solidFill>
                  <a:srgbClr val="231F20"/>
                </a:solidFill>
                <a:latin typeface="Non-Dottee" panose="020B0604020202020204" charset="0"/>
                <a:cs typeface="BT Curve Headline" panose="020B0603020203020204" pitchFamily="34" charset="0"/>
              </a:rPr>
              <a:t>amet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sed</a:t>
            </a:r>
            <a:r>
              <a:rPr lang="en-GB" sz="1200" kern="0" spc="-6" dirty="0">
                <a:solidFill>
                  <a:srgbClr val="231F20"/>
                </a:solidFill>
                <a:latin typeface="Non-Dottee" panose="020B0604020202020204" charset="0"/>
                <a:cs typeface="BT Curve Headline" panose="020B0603020203020204" pitchFamily="34" charset="0"/>
              </a:rPr>
              <a:t> do </a:t>
            </a:r>
            <a:r>
              <a:rPr lang="en-GB" sz="1200" kern="0" spc="-6" dirty="0" err="1">
                <a:solidFill>
                  <a:srgbClr val="231F20"/>
                </a:solidFill>
                <a:latin typeface="Non-Dottee" panose="020B0604020202020204" charset="0"/>
                <a:cs typeface="BT Curve Headline" panose="020B0603020203020204" pitchFamily="34" charset="0"/>
              </a:rPr>
              <a:t>eiusmod</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tempor</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incididunt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ut</a:t>
            </a:r>
            <a:r>
              <a:rPr lang="en-GB" sz="1200" kern="0" spc="-6" dirty="0">
                <a:solidFill>
                  <a:srgbClr val="231F20"/>
                </a:solidFill>
                <a:latin typeface="Non-Dottee" panose="020B0604020202020204" charset="0"/>
                <a:cs typeface="BT Curve Headline" panose="020B0603020203020204" pitchFamily="34" charset="0"/>
              </a:rPr>
              <a:t> labore et dolore magna </a:t>
            </a:r>
            <a:r>
              <a:rPr lang="en-GB" sz="1200" kern="0" spc="-6" dirty="0" err="1">
                <a:solidFill>
                  <a:srgbClr val="231F20"/>
                </a:solidFill>
                <a:latin typeface="Non-Dottee" panose="020B0604020202020204" charset="0"/>
                <a:cs typeface="BT Curve Headline" panose="020B0603020203020204" pitchFamily="34" charset="0"/>
              </a:rPr>
              <a:t>aliqua</a:t>
            </a:r>
            <a:r>
              <a:rPr lang="en-GB" sz="1200" kern="0" spc="-6" dirty="0">
                <a:solidFill>
                  <a:srgbClr val="231F20"/>
                </a:solidFill>
                <a:latin typeface="Non-Dottee" panose="020B0604020202020204" charset="0"/>
                <a:cs typeface="BT Curve Headline" panose="020B0603020203020204" pitchFamily="34" charset="0"/>
              </a:rPr>
              <a:t>. </a:t>
            </a:r>
            <a:endParaRPr lang="en-GB" sz="1200" kern="0" dirty="0">
              <a:solidFill>
                <a:sysClr val="windowText" lastClr="000000"/>
              </a:solidFill>
              <a:latin typeface="Non-Dottee" panose="020B0604020202020204" charset="0"/>
              <a:cs typeface="BT Curve Headline" panose="020B0603020203020204" pitchFamily="34" charset="0"/>
            </a:endParaRPr>
          </a:p>
        </p:txBody>
      </p:sp>
      <p:graphicFrame>
        <p:nvGraphicFramePr>
          <p:cNvPr id="71" name="Table 71">
            <a:extLst>
              <a:ext uri="{FF2B5EF4-FFF2-40B4-BE49-F238E27FC236}">
                <a16:creationId xmlns:a16="http://schemas.microsoft.com/office/drawing/2014/main" id="{993B0C75-1FE9-A2D1-513B-D947F02313F1}"/>
              </a:ext>
            </a:extLst>
          </p:cNvPr>
          <p:cNvGraphicFramePr>
            <a:graphicFrameLocks noGrp="1"/>
          </p:cNvGraphicFramePr>
          <p:nvPr>
            <p:extLst>
              <p:ext uri="{D42A27DB-BD31-4B8C-83A1-F6EECF244321}">
                <p14:modId xmlns:p14="http://schemas.microsoft.com/office/powerpoint/2010/main" val="444791239"/>
              </p:ext>
            </p:extLst>
          </p:nvPr>
        </p:nvGraphicFramePr>
        <p:xfrm>
          <a:off x="418954" y="2591767"/>
          <a:ext cx="2114974" cy="1806497"/>
        </p:xfrm>
        <a:graphic>
          <a:graphicData uri="http://schemas.openxmlformats.org/drawingml/2006/table">
            <a:tbl>
              <a:tblPr firstRow="1" bandRow="1">
                <a:tableStyleId>{5C22544A-7EE6-4342-B048-85BDC9FD1C3A}</a:tableStyleId>
              </a:tblPr>
              <a:tblGrid>
                <a:gridCol w="2114974">
                  <a:extLst>
                    <a:ext uri="{9D8B030D-6E8A-4147-A177-3AD203B41FA5}">
                      <a16:colId xmlns:a16="http://schemas.microsoft.com/office/drawing/2014/main" val="1855654995"/>
                    </a:ext>
                  </a:extLst>
                </a:gridCol>
              </a:tblGrid>
              <a:tr h="529608">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70805098"/>
                  </a:ext>
                </a:extLst>
              </a:tr>
              <a:tr h="1276889">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9695615"/>
                  </a:ext>
                </a:extLst>
              </a:tr>
            </a:tbl>
          </a:graphicData>
        </a:graphic>
      </p:graphicFrame>
      <p:sp>
        <p:nvSpPr>
          <p:cNvPr id="48" name="object 48"/>
          <p:cNvSpPr txBox="1"/>
          <p:nvPr/>
        </p:nvSpPr>
        <p:spPr>
          <a:xfrm>
            <a:off x="595987" y="2786916"/>
            <a:ext cx="1937942" cy="211354"/>
          </a:xfrm>
          <a:prstGeom prst="rect">
            <a:avLst/>
          </a:prstGeom>
        </p:spPr>
        <p:txBody>
          <a:bodyPr vert="horz" wrap="square" lIns="0" tIns="1155" rIns="0" bIns="0" rtlCol="0">
            <a:spAutoFit/>
          </a:bodyPr>
          <a:lstStyle/>
          <a:p>
            <a:pPr marL="7701" marR="3081" defTabSz="554492">
              <a:lnSpc>
                <a:spcPct val="104099"/>
              </a:lnSpc>
              <a:spcBef>
                <a:spcPts val="9"/>
              </a:spcBef>
            </a:pPr>
            <a:r>
              <a:rPr lang="en-GB" sz="1400" kern="0" dirty="0">
                <a:solidFill>
                  <a:srgbClr val="FFFFFF"/>
                </a:solidFill>
                <a:latin typeface="Dottee" panose="020B0604020202020204" charset="0"/>
                <a:cs typeface="BT Curve Headline" panose="020B0603020203020204" pitchFamily="34" charset="0"/>
              </a:rPr>
              <a:t>Headline 1</a:t>
            </a:r>
            <a:endParaRPr sz="1400" kern="0" dirty="0">
              <a:solidFill>
                <a:sysClr val="windowText" lastClr="000000"/>
              </a:solidFill>
              <a:latin typeface="Dottee" panose="020B0604020202020204" charset="0"/>
              <a:cs typeface="BT Curve Headline" panose="020B0603020203020204" pitchFamily="34" charset="0"/>
            </a:endParaRPr>
          </a:p>
        </p:txBody>
      </p:sp>
      <p:sp>
        <p:nvSpPr>
          <p:cNvPr id="53" name="object 53"/>
          <p:cNvSpPr txBox="1"/>
          <p:nvPr/>
        </p:nvSpPr>
        <p:spPr>
          <a:xfrm>
            <a:off x="595983" y="3209428"/>
            <a:ext cx="1641190" cy="944181"/>
          </a:xfrm>
          <a:prstGeom prst="rect">
            <a:avLst/>
          </a:prstGeom>
        </p:spPr>
        <p:txBody>
          <a:bodyPr vert="horz" wrap="square" lIns="0" tIns="1155" rIns="0" bIns="0" rtlCol="0">
            <a:spAutoFit/>
          </a:bodyPr>
          <a:lstStyle/>
          <a:p>
            <a:pPr marL="7701" marR="3081" defTabSz="554492">
              <a:lnSpc>
                <a:spcPct val="104099"/>
              </a:lnSpc>
              <a:spcBef>
                <a:spcPts val="9"/>
              </a:spcBef>
            </a:pPr>
            <a:r>
              <a:rPr lang="en-GB" sz="1200" kern="0" spc="-6" dirty="0">
                <a:solidFill>
                  <a:srgbClr val="231F20"/>
                </a:solidFill>
                <a:latin typeface="Non-Dottee" panose="020B0604020202020204" charset="0"/>
                <a:cs typeface="BT Curve Headline" panose="020B0603020203020204" pitchFamily="34" charset="0"/>
              </a:rPr>
              <a:t>Lorem ipsum </a:t>
            </a:r>
            <a:r>
              <a:rPr lang="en-GB" sz="1200" kern="0" spc="-6" dirty="0" err="1">
                <a:solidFill>
                  <a:srgbClr val="231F20"/>
                </a:solidFill>
                <a:latin typeface="Non-Dottee" panose="020B0604020202020204" charset="0"/>
                <a:cs typeface="BT Curve Headline" panose="020B0603020203020204" pitchFamily="34" charset="0"/>
              </a:rPr>
              <a:t>dolor</a:t>
            </a:r>
            <a:r>
              <a:rPr lang="en-GB" sz="1200" kern="0" spc="-6" dirty="0">
                <a:solidFill>
                  <a:srgbClr val="231F20"/>
                </a:solidFill>
                <a:latin typeface="Non-Dottee" panose="020B0604020202020204" charset="0"/>
                <a:cs typeface="BT Curve Headline" panose="020B0603020203020204" pitchFamily="34" charset="0"/>
              </a:rPr>
              <a:t> sit </a:t>
            </a:r>
            <a:r>
              <a:rPr lang="en-GB" sz="1200" kern="0" spc="-6" dirty="0" err="1">
                <a:solidFill>
                  <a:srgbClr val="231F20"/>
                </a:solidFill>
                <a:latin typeface="Non-Dottee" panose="020B0604020202020204" charset="0"/>
                <a:cs typeface="BT Curve Headline" panose="020B0603020203020204" pitchFamily="34" charset="0"/>
              </a:rPr>
              <a:t>amet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sed</a:t>
            </a:r>
            <a:r>
              <a:rPr lang="en-GB" sz="1200" kern="0" spc="-6" dirty="0">
                <a:solidFill>
                  <a:srgbClr val="231F20"/>
                </a:solidFill>
                <a:latin typeface="Non-Dottee" panose="020B0604020202020204" charset="0"/>
                <a:cs typeface="BT Curve Headline" panose="020B0603020203020204" pitchFamily="34" charset="0"/>
              </a:rPr>
              <a:t> do </a:t>
            </a:r>
            <a:r>
              <a:rPr lang="en-GB" sz="1200" kern="0" spc="-6" dirty="0" err="1">
                <a:solidFill>
                  <a:srgbClr val="231F20"/>
                </a:solidFill>
                <a:latin typeface="Non-Dottee" panose="020B0604020202020204" charset="0"/>
                <a:cs typeface="BT Curve Headline" panose="020B0603020203020204" pitchFamily="34" charset="0"/>
              </a:rPr>
              <a:t>eiusmod</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tempor</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incididunt</a:t>
            </a:r>
            <a:r>
              <a:rPr lang="en-GB" sz="1200" kern="0" spc="-6" dirty="0">
                <a:solidFill>
                  <a:srgbClr val="231F20"/>
                </a:solidFill>
                <a:latin typeface="Non-Dottee" panose="020B0604020202020204" charset="0"/>
                <a:cs typeface="BT Curve Headline" panose="020B0603020203020204" pitchFamily="34" charset="0"/>
              </a:rPr>
              <a:t> </a:t>
            </a:r>
            <a:r>
              <a:rPr lang="en-GB" sz="1200" kern="0" spc="-6" dirty="0" err="1">
                <a:solidFill>
                  <a:srgbClr val="231F20"/>
                </a:solidFill>
                <a:latin typeface="Non-Dottee" panose="020B0604020202020204" charset="0"/>
                <a:cs typeface="BT Curve Headline" panose="020B0603020203020204" pitchFamily="34" charset="0"/>
              </a:rPr>
              <a:t>ut</a:t>
            </a:r>
            <a:r>
              <a:rPr lang="en-GB" sz="1200" kern="0" spc="-6" dirty="0">
                <a:solidFill>
                  <a:srgbClr val="231F20"/>
                </a:solidFill>
                <a:latin typeface="Non-Dottee" panose="020B0604020202020204" charset="0"/>
                <a:cs typeface="BT Curve Headline" panose="020B0603020203020204" pitchFamily="34" charset="0"/>
              </a:rPr>
              <a:t> labore et dolore magna </a:t>
            </a:r>
            <a:r>
              <a:rPr lang="en-GB" sz="1200" kern="0" spc="-6" dirty="0" err="1">
                <a:solidFill>
                  <a:srgbClr val="231F20"/>
                </a:solidFill>
                <a:latin typeface="Non-Dottee" panose="020B0604020202020204" charset="0"/>
                <a:cs typeface="BT Curve Headline" panose="020B0603020203020204" pitchFamily="34" charset="0"/>
              </a:rPr>
              <a:t>aliqua</a:t>
            </a:r>
            <a:r>
              <a:rPr lang="en-GB" sz="1200" kern="0" spc="-6" dirty="0">
                <a:solidFill>
                  <a:srgbClr val="231F20"/>
                </a:solidFill>
                <a:latin typeface="Non-Dottee" panose="020B0604020202020204" charset="0"/>
                <a:cs typeface="BT Curve Headline" panose="020B0603020203020204" pitchFamily="34" charset="0"/>
              </a:rPr>
              <a:t>. </a:t>
            </a:r>
            <a:endParaRPr lang="en-GB" sz="1200" kern="0" dirty="0">
              <a:solidFill>
                <a:sysClr val="windowText" lastClr="000000"/>
              </a:solidFill>
              <a:latin typeface="Non-Dottee" panose="020B0604020202020204" charset="0"/>
              <a:cs typeface="BT Curve Headline" panose="020B06030202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1A8B-EA15-0A5D-238A-139D2F1E69B7}"/>
              </a:ext>
            </a:extLst>
          </p:cNvPr>
          <p:cNvSpPr>
            <a:spLocks noGrp="1"/>
          </p:cNvSpPr>
          <p:nvPr>
            <p:ph type="title"/>
          </p:nvPr>
        </p:nvSpPr>
        <p:spPr>
          <a:xfrm>
            <a:off x="385747" y="1162878"/>
            <a:ext cx="5710254" cy="825669"/>
          </a:xfrm>
          <a:prstGeom prst="rect">
            <a:avLst/>
          </a:prstGeom>
        </p:spPr>
        <p:txBody>
          <a:bodyPr>
            <a:noAutofit/>
          </a:bodyPr>
          <a:lstStyle/>
          <a:p>
            <a:r>
              <a:rPr lang="en-US" dirty="0">
                <a:solidFill>
                  <a:schemeClr val="accent2"/>
                </a:solidFill>
              </a:rPr>
              <a:t>The following pages are examples of all our slide templates.</a:t>
            </a:r>
          </a:p>
        </p:txBody>
      </p:sp>
      <p:sp>
        <p:nvSpPr>
          <p:cNvPr id="3" name="Text Placeholder 2">
            <a:extLst>
              <a:ext uri="{FF2B5EF4-FFF2-40B4-BE49-F238E27FC236}">
                <a16:creationId xmlns:a16="http://schemas.microsoft.com/office/drawing/2014/main" id="{22915D79-FCB3-2685-1959-0C117B0A22B7}"/>
              </a:ext>
            </a:extLst>
          </p:cNvPr>
          <p:cNvSpPr>
            <a:spLocks noGrp="1"/>
          </p:cNvSpPr>
          <p:nvPr>
            <p:ph type="body" sz="quarter" idx="12"/>
          </p:nvPr>
        </p:nvSpPr>
        <p:spPr/>
        <p:txBody>
          <a:bodyPr/>
          <a:lstStyle/>
          <a:p>
            <a:r>
              <a:rPr lang="en-US" dirty="0"/>
              <a:t>But if you want to get started with your own presentation, click the drop down next to the New Slide icon and select a page type to get going.</a:t>
            </a:r>
          </a:p>
        </p:txBody>
      </p:sp>
      <p:sp>
        <p:nvSpPr>
          <p:cNvPr id="4" name="Footer Placeholder 3">
            <a:extLst>
              <a:ext uri="{FF2B5EF4-FFF2-40B4-BE49-F238E27FC236}">
                <a16:creationId xmlns:a16="http://schemas.microsoft.com/office/drawing/2014/main" id="{A6EB1070-E7B0-0CF4-3A19-C6063A4D3302}"/>
              </a:ext>
            </a:extLst>
          </p:cNvPr>
          <p:cNvSpPr>
            <a:spLocks noGrp="1"/>
          </p:cNvSpPr>
          <p:nvPr>
            <p:ph type="ftr" sz="quarter" idx="3"/>
          </p:nvPr>
        </p:nvSpPr>
        <p:spPr/>
        <p:txBody>
          <a:bodyPr/>
          <a:lstStyle/>
          <a:p>
            <a:r>
              <a:rPr lang="en-US" dirty="0"/>
              <a:t>Confidential</a:t>
            </a:r>
          </a:p>
        </p:txBody>
      </p:sp>
    </p:spTree>
    <p:extLst>
      <p:ext uri="{BB962C8B-B14F-4D97-AF65-F5344CB8AC3E}">
        <p14:creationId xmlns:p14="http://schemas.microsoft.com/office/powerpoint/2010/main" val="330765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49E82-E087-9A6D-5D39-525EBD750802}"/>
              </a:ext>
            </a:extLst>
          </p:cNvPr>
          <p:cNvSpPr>
            <a:spLocks noGrp="1"/>
          </p:cNvSpPr>
          <p:nvPr>
            <p:ph type="body" sz="quarter" idx="10"/>
          </p:nvPr>
        </p:nvSpPr>
        <p:spPr>
          <a:xfrm>
            <a:off x="391750" y="3961898"/>
            <a:ext cx="10515058" cy="369460"/>
          </a:xfrm>
        </p:spPr>
        <p:txBody>
          <a:bodyPr/>
          <a:lstStyle/>
          <a:p>
            <a:r>
              <a:rPr lang="da-DK" dirty="0" err="1"/>
              <a:t>Consectetur</a:t>
            </a:r>
            <a:r>
              <a:rPr lang="da-DK" dirty="0"/>
              <a:t> </a:t>
            </a:r>
            <a:r>
              <a:rPr lang="da-DK" dirty="0" err="1"/>
              <a:t>adipiscing</a:t>
            </a:r>
            <a:r>
              <a:rPr lang="da-DK" dirty="0"/>
              <a:t> </a:t>
            </a:r>
            <a:r>
              <a:rPr lang="da-DK" dirty="0" err="1"/>
              <a:t>elit</a:t>
            </a:r>
            <a:endParaRPr lang="da-DK" dirty="0"/>
          </a:p>
        </p:txBody>
      </p:sp>
      <p:sp>
        <p:nvSpPr>
          <p:cNvPr id="3" name="Footer Placeholder 2">
            <a:extLst>
              <a:ext uri="{FF2B5EF4-FFF2-40B4-BE49-F238E27FC236}">
                <a16:creationId xmlns:a16="http://schemas.microsoft.com/office/drawing/2014/main" id="{00F21B4D-EBC2-9EBB-06CC-6DBFEDDA8F34}"/>
              </a:ext>
            </a:extLst>
          </p:cNvPr>
          <p:cNvSpPr>
            <a:spLocks noGrp="1"/>
          </p:cNvSpPr>
          <p:nvPr>
            <p:ph type="ftr" sz="quarter" idx="3"/>
          </p:nvPr>
        </p:nvSpPr>
        <p:spPr/>
        <p:txBody>
          <a:bodyPr/>
          <a:lstStyle/>
          <a:p>
            <a:r>
              <a:rPr lang="en-US"/>
              <a:t>Confidential</a:t>
            </a:r>
            <a:endParaRPr lang="en-US" dirty="0"/>
          </a:p>
        </p:txBody>
      </p:sp>
      <p:sp>
        <p:nvSpPr>
          <p:cNvPr id="4" name="Title 3">
            <a:extLst>
              <a:ext uri="{FF2B5EF4-FFF2-40B4-BE49-F238E27FC236}">
                <a16:creationId xmlns:a16="http://schemas.microsoft.com/office/drawing/2014/main" id="{AC258B37-74CD-F302-816D-6DE06E5A7D35}"/>
              </a:ext>
            </a:extLst>
          </p:cNvPr>
          <p:cNvSpPr>
            <a:spLocks noGrp="1"/>
          </p:cNvSpPr>
          <p:nvPr>
            <p:ph type="title"/>
          </p:nvPr>
        </p:nvSpPr>
        <p:spPr>
          <a:xfrm>
            <a:off x="391750" y="2034520"/>
            <a:ext cx="11178458" cy="1588127"/>
          </a:xfrm>
        </p:spPr>
        <p:txBody>
          <a:bodyPr/>
          <a:lstStyle/>
          <a:p>
            <a:r>
              <a:rPr lang="da-DK" dirty="0" err="1"/>
              <a:t>Lorem</a:t>
            </a:r>
            <a:r>
              <a:rPr lang="da-DK" dirty="0"/>
              <a:t> </a:t>
            </a:r>
            <a:r>
              <a:rPr lang="da-DK" dirty="0" err="1"/>
              <a:t>ipsum</a:t>
            </a:r>
            <a:r>
              <a:rPr lang="da-DK" dirty="0"/>
              <a:t> </a:t>
            </a:r>
            <a:r>
              <a:rPr lang="da-DK" dirty="0" err="1"/>
              <a:t>dolor</a:t>
            </a:r>
            <a:r>
              <a:rPr lang="da-DK" dirty="0"/>
              <a:t> </a:t>
            </a:r>
            <a:br>
              <a:rPr lang="da-DK" dirty="0"/>
            </a:br>
            <a:r>
              <a:rPr lang="da-DK" dirty="0"/>
              <a:t>sit </a:t>
            </a:r>
            <a:r>
              <a:rPr lang="da-DK" dirty="0" err="1"/>
              <a:t>amet</a:t>
            </a:r>
            <a:endParaRPr lang="en-US" dirty="0"/>
          </a:p>
        </p:txBody>
      </p:sp>
    </p:spTree>
    <p:extLst>
      <p:ext uri="{BB962C8B-B14F-4D97-AF65-F5344CB8AC3E}">
        <p14:creationId xmlns:p14="http://schemas.microsoft.com/office/powerpoint/2010/main" val="27734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F21B4D-EBC2-9EBB-06CC-6DBFEDDA8F34}"/>
              </a:ext>
            </a:extLst>
          </p:cNvPr>
          <p:cNvSpPr>
            <a:spLocks noGrp="1"/>
          </p:cNvSpPr>
          <p:nvPr>
            <p:ph type="ftr" sz="quarter" idx="3"/>
          </p:nvPr>
        </p:nvSpPr>
        <p:spPr/>
        <p:txBody>
          <a:bodyPr/>
          <a:lstStyle/>
          <a:p>
            <a:r>
              <a:rPr lang="en-US"/>
              <a:t>Confidential</a:t>
            </a:r>
            <a:endParaRPr lang="en-US" dirty="0"/>
          </a:p>
        </p:txBody>
      </p:sp>
      <p:sp>
        <p:nvSpPr>
          <p:cNvPr id="4" name="Title 3">
            <a:extLst>
              <a:ext uri="{FF2B5EF4-FFF2-40B4-BE49-F238E27FC236}">
                <a16:creationId xmlns:a16="http://schemas.microsoft.com/office/drawing/2014/main" id="{AC258B37-74CD-F302-816D-6DE06E5A7D35}"/>
              </a:ext>
            </a:extLst>
          </p:cNvPr>
          <p:cNvSpPr>
            <a:spLocks noGrp="1"/>
          </p:cNvSpPr>
          <p:nvPr>
            <p:ph type="title"/>
          </p:nvPr>
        </p:nvSpPr>
        <p:spPr/>
        <p:txBody>
          <a:bodyPr/>
          <a:lstStyle/>
          <a:p>
            <a:r>
              <a:rPr lang="da-DK" dirty="0" err="1"/>
              <a:t>Lorem</a:t>
            </a:r>
            <a:r>
              <a:rPr lang="da-DK" dirty="0"/>
              <a:t> </a:t>
            </a:r>
            <a:r>
              <a:rPr lang="da-DK" dirty="0" err="1"/>
              <a:t>ipsum</a:t>
            </a:r>
            <a:r>
              <a:rPr lang="da-DK" dirty="0"/>
              <a:t> </a:t>
            </a:r>
            <a:r>
              <a:rPr lang="da-DK" dirty="0" err="1"/>
              <a:t>dolor</a:t>
            </a:r>
            <a:r>
              <a:rPr lang="da-DK" dirty="0"/>
              <a:t> </a:t>
            </a:r>
            <a:br>
              <a:rPr lang="da-DK" dirty="0"/>
            </a:br>
            <a:r>
              <a:rPr lang="da-DK" dirty="0"/>
              <a:t>sit </a:t>
            </a:r>
            <a:r>
              <a:rPr lang="da-DK" dirty="0" err="1"/>
              <a:t>amet</a:t>
            </a:r>
            <a:endParaRPr lang="en-US" dirty="0"/>
          </a:p>
        </p:txBody>
      </p:sp>
      <p:sp>
        <p:nvSpPr>
          <p:cNvPr id="2" name="Text Placeholder 1">
            <a:extLst>
              <a:ext uri="{FF2B5EF4-FFF2-40B4-BE49-F238E27FC236}">
                <a16:creationId xmlns:a16="http://schemas.microsoft.com/office/drawing/2014/main" id="{75C49E82-E087-9A6D-5D39-525EBD750802}"/>
              </a:ext>
            </a:extLst>
          </p:cNvPr>
          <p:cNvSpPr>
            <a:spLocks noGrp="1"/>
          </p:cNvSpPr>
          <p:nvPr>
            <p:ph type="body" sz="quarter" idx="10"/>
          </p:nvPr>
        </p:nvSpPr>
        <p:spPr/>
        <p:txBody>
          <a:bodyPr/>
          <a:lstStyle/>
          <a:p>
            <a:r>
              <a:rPr lang="da-DK" dirty="0" err="1"/>
              <a:t>Consectetur</a:t>
            </a:r>
            <a:r>
              <a:rPr lang="da-DK" dirty="0"/>
              <a:t> </a:t>
            </a:r>
            <a:r>
              <a:rPr lang="da-DK" dirty="0" err="1"/>
              <a:t>adipiscing</a:t>
            </a:r>
            <a:r>
              <a:rPr lang="da-DK" dirty="0"/>
              <a:t> </a:t>
            </a:r>
            <a:r>
              <a:rPr lang="da-DK" dirty="0" err="1"/>
              <a:t>elit</a:t>
            </a:r>
            <a:endParaRPr lang="da-DK" dirty="0"/>
          </a:p>
        </p:txBody>
      </p:sp>
    </p:spTree>
    <p:extLst>
      <p:ext uri="{BB962C8B-B14F-4D97-AF65-F5344CB8AC3E}">
        <p14:creationId xmlns:p14="http://schemas.microsoft.com/office/powerpoint/2010/main" val="14198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ADF43A-E68D-E127-A1AC-E48377FBCDDA}"/>
              </a:ext>
            </a:extLst>
          </p:cNvPr>
          <p:cNvSpPr>
            <a:spLocks noGrp="1"/>
          </p:cNvSpPr>
          <p:nvPr>
            <p:ph type="ftr" sz="quarter" idx="3"/>
          </p:nvPr>
        </p:nvSpPr>
        <p:spPr/>
        <p:txBody>
          <a:bodyPr/>
          <a:lstStyle/>
          <a:p>
            <a:r>
              <a:rPr lang="en-US"/>
              <a:t>Confidential</a:t>
            </a:r>
            <a:endParaRPr lang="en-US" dirty="0"/>
          </a:p>
        </p:txBody>
      </p:sp>
      <p:sp>
        <p:nvSpPr>
          <p:cNvPr id="12" name="Title 11">
            <a:extLst>
              <a:ext uri="{FF2B5EF4-FFF2-40B4-BE49-F238E27FC236}">
                <a16:creationId xmlns:a16="http://schemas.microsoft.com/office/drawing/2014/main" id="{71159913-DEFF-4D28-B8A4-1AB660AF6310}"/>
              </a:ext>
            </a:extLst>
          </p:cNvPr>
          <p:cNvSpPr>
            <a:spLocks noGrp="1"/>
          </p:cNvSpPr>
          <p:nvPr>
            <p:ph type="title"/>
          </p:nvPr>
        </p:nvSpPr>
        <p:spPr/>
        <p:txBody>
          <a:bodyPr/>
          <a:lstStyle/>
          <a:p>
            <a:r>
              <a:rPr lang="da-DK" dirty="0"/>
              <a:t>Lorem </a:t>
            </a:r>
            <a:r>
              <a:rPr lang="da-DK" dirty="0" err="1"/>
              <a:t>ipsum</a:t>
            </a:r>
            <a:r>
              <a:rPr lang="da-DK" dirty="0"/>
              <a:t> </a:t>
            </a:r>
            <a:r>
              <a:rPr lang="da-DK" dirty="0" err="1"/>
              <a:t>dolor</a:t>
            </a:r>
            <a:r>
              <a:rPr lang="da-DK" dirty="0"/>
              <a:t> sit </a:t>
            </a:r>
            <a:r>
              <a:rPr lang="da-DK" dirty="0" err="1"/>
              <a:t>amet</a:t>
            </a:r>
            <a:endParaRPr lang="en-GB" dirty="0"/>
          </a:p>
        </p:txBody>
      </p:sp>
      <p:sp>
        <p:nvSpPr>
          <p:cNvPr id="8" name="Text Placeholder 7">
            <a:extLst>
              <a:ext uri="{FF2B5EF4-FFF2-40B4-BE49-F238E27FC236}">
                <a16:creationId xmlns:a16="http://schemas.microsoft.com/office/drawing/2014/main" id="{BBE39A90-E7F0-4F8B-847E-81E7B3718E68}"/>
              </a:ext>
            </a:extLst>
          </p:cNvPr>
          <p:cNvSpPr>
            <a:spLocks noGrp="1"/>
          </p:cNvSpPr>
          <p:nvPr>
            <p:ph type="body" sz="quarter" idx="10"/>
          </p:nvPr>
        </p:nvSpPr>
        <p:spPr/>
        <p:txBody>
          <a:bodyPr/>
          <a:lstStyle/>
          <a:p>
            <a:pPr lvl="0"/>
            <a:r>
              <a:rPr lang="da-DK" dirty="0" err="1"/>
              <a:t>Consectetur</a:t>
            </a:r>
            <a:r>
              <a:rPr lang="da-DK" dirty="0"/>
              <a:t> </a:t>
            </a:r>
            <a:r>
              <a:rPr lang="da-DK" dirty="0" err="1"/>
              <a:t>adipiscing</a:t>
            </a:r>
            <a:r>
              <a:rPr lang="da-DK" dirty="0"/>
              <a:t> </a:t>
            </a:r>
            <a:r>
              <a:rPr lang="da-DK" dirty="0" err="1"/>
              <a:t>elit</a:t>
            </a:r>
            <a:endParaRPr lang="da-DK" dirty="0"/>
          </a:p>
        </p:txBody>
      </p:sp>
    </p:spTree>
    <p:extLst>
      <p:ext uri="{BB962C8B-B14F-4D97-AF65-F5344CB8AC3E}">
        <p14:creationId xmlns:p14="http://schemas.microsoft.com/office/powerpoint/2010/main" val="28585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ADF43A-E68D-E127-A1AC-E48377FBCDDA}"/>
              </a:ext>
            </a:extLst>
          </p:cNvPr>
          <p:cNvSpPr>
            <a:spLocks noGrp="1"/>
          </p:cNvSpPr>
          <p:nvPr>
            <p:ph type="ftr" sz="quarter" idx="3"/>
          </p:nvPr>
        </p:nvSpPr>
        <p:spPr/>
        <p:txBody>
          <a:bodyPr/>
          <a:lstStyle/>
          <a:p>
            <a:r>
              <a:rPr lang="en-US"/>
              <a:t>Confidential</a:t>
            </a:r>
            <a:endParaRPr lang="en-US" dirty="0"/>
          </a:p>
        </p:txBody>
      </p:sp>
      <p:sp>
        <p:nvSpPr>
          <p:cNvPr id="12" name="Title 11">
            <a:extLst>
              <a:ext uri="{FF2B5EF4-FFF2-40B4-BE49-F238E27FC236}">
                <a16:creationId xmlns:a16="http://schemas.microsoft.com/office/drawing/2014/main" id="{71159913-DEFF-4D28-B8A4-1AB660AF6310}"/>
              </a:ext>
            </a:extLst>
          </p:cNvPr>
          <p:cNvSpPr>
            <a:spLocks noGrp="1"/>
          </p:cNvSpPr>
          <p:nvPr>
            <p:ph type="title"/>
          </p:nvPr>
        </p:nvSpPr>
        <p:spPr/>
        <p:txBody>
          <a:bodyPr/>
          <a:lstStyle/>
          <a:p>
            <a:r>
              <a:rPr lang="da-DK" dirty="0"/>
              <a:t>Lorem </a:t>
            </a:r>
            <a:r>
              <a:rPr lang="da-DK" dirty="0" err="1"/>
              <a:t>ipsum</a:t>
            </a:r>
            <a:r>
              <a:rPr lang="da-DK" dirty="0"/>
              <a:t> </a:t>
            </a:r>
            <a:r>
              <a:rPr lang="da-DK" dirty="0" err="1"/>
              <a:t>dolor</a:t>
            </a:r>
            <a:r>
              <a:rPr lang="da-DK" dirty="0"/>
              <a:t> sit </a:t>
            </a:r>
            <a:r>
              <a:rPr lang="da-DK" dirty="0" err="1"/>
              <a:t>amet</a:t>
            </a:r>
            <a:endParaRPr lang="en-GB" dirty="0"/>
          </a:p>
        </p:txBody>
      </p:sp>
      <p:sp>
        <p:nvSpPr>
          <p:cNvPr id="8" name="Text Placeholder 7">
            <a:extLst>
              <a:ext uri="{FF2B5EF4-FFF2-40B4-BE49-F238E27FC236}">
                <a16:creationId xmlns:a16="http://schemas.microsoft.com/office/drawing/2014/main" id="{BBE39A90-E7F0-4F8B-847E-81E7B3718E68}"/>
              </a:ext>
            </a:extLst>
          </p:cNvPr>
          <p:cNvSpPr>
            <a:spLocks noGrp="1"/>
          </p:cNvSpPr>
          <p:nvPr>
            <p:ph type="body" sz="quarter" idx="10"/>
          </p:nvPr>
        </p:nvSpPr>
        <p:spPr/>
        <p:txBody>
          <a:bodyPr/>
          <a:lstStyle/>
          <a:p>
            <a:pPr lvl="0"/>
            <a:r>
              <a:rPr lang="da-DK" dirty="0" err="1"/>
              <a:t>Consectetur</a:t>
            </a:r>
            <a:r>
              <a:rPr lang="da-DK" dirty="0"/>
              <a:t> </a:t>
            </a:r>
            <a:r>
              <a:rPr lang="da-DK" dirty="0" err="1"/>
              <a:t>adipiscing</a:t>
            </a:r>
            <a:r>
              <a:rPr lang="da-DK" dirty="0"/>
              <a:t> </a:t>
            </a:r>
            <a:r>
              <a:rPr lang="da-DK" dirty="0" err="1"/>
              <a:t>elit</a:t>
            </a:r>
            <a:endParaRPr lang="da-DK" dirty="0"/>
          </a:p>
        </p:txBody>
      </p:sp>
    </p:spTree>
    <p:extLst>
      <p:ext uri="{BB962C8B-B14F-4D97-AF65-F5344CB8AC3E}">
        <p14:creationId xmlns:p14="http://schemas.microsoft.com/office/powerpoint/2010/main" val="349316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9B27-B128-0559-353F-3727CF6A5F3B}"/>
              </a:ext>
            </a:extLst>
          </p:cNvPr>
          <p:cNvSpPr>
            <a:spLocks noGrp="1"/>
          </p:cNvSpPr>
          <p:nvPr>
            <p:ph type="title"/>
          </p:nvPr>
        </p:nvSpPr>
        <p:spPr>
          <a:prstGeom prst="rect">
            <a:avLst/>
          </a:prstGeom>
        </p:spPr>
        <p:txBody>
          <a:bodyPr/>
          <a:lstStyle/>
          <a:p>
            <a:pPr algn="l"/>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C603B866-9DCC-9539-4F5F-4B7672784B6C}"/>
              </a:ext>
            </a:extLst>
          </p:cNvPr>
          <p:cNvSpPr>
            <a:spLocks noGrp="1"/>
          </p:cNvSpPr>
          <p:nvPr>
            <p:ph type="body" sz="quarter" idx="12"/>
          </p:nvPr>
        </p:nvSpPr>
        <p:spPr>
          <a:prstGeom prst="rect">
            <a:avLst/>
          </a:prstGeom>
        </p:spPr>
        <p:txBody>
          <a:bodyPr/>
          <a:lstStyle/>
          <a:p>
            <a:pPr algn="l"/>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 in </a:t>
            </a:r>
            <a:r>
              <a:rPr lang="en-US" dirty="0" err="1"/>
              <a:t>tempor</a:t>
            </a:r>
            <a:r>
              <a:rPr lang="en-US" dirty="0"/>
              <a:t> </a:t>
            </a:r>
            <a:r>
              <a:rPr lang="en-US" dirty="0" err="1"/>
              <a:t>arcu</a:t>
            </a:r>
            <a:r>
              <a:rPr lang="en-US" dirty="0"/>
              <a:t> </a:t>
            </a:r>
            <a:r>
              <a:rPr lang="en-US" dirty="0" err="1"/>
              <a:t>volutpat</a:t>
            </a:r>
            <a:r>
              <a:rPr lang="en-US" dirty="0"/>
              <a:t> in. </a:t>
            </a:r>
            <a:r>
              <a:rPr lang="en-US" dirty="0" err="1"/>
              <a:t>Aliquam</a:t>
            </a:r>
            <a:r>
              <a:rPr lang="en-US" dirty="0"/>
              <a:t> </a:t>
            </a:r>
            <a:r>
              <a:rPr lang="en-US" dirty="0" err="1"/>
              <a:t>nisl</a:t>
            </a:r>
            <a:r>
              <a:rPr lang="en-US" dirty="0"/>
              <a:t> lorem, </a:t>
            </a:r>
            <a:r>
              <a:rPr lang="en-US" dirty="0" err="1"/>
              <a:t>pellentesque</a:t>
            </a:r>
            <a:r>
              <a:rPr lang="en-US" dirty="0"/>
              <a:t> vitae </a:t>
            </a:r>
            <a:r>
              <a:rPr lang="en-US" dirty="0" err="1"/>
              <a:t>velit</a:t>
            </a:r>
            <a:r>
              <a:rPr lang="en-US" dirty="0"/>
              <a:t> </a:t>
            </a:r>
            <a:r>
              <a:rPr lang="en-US" dirty="0" err="1"/>
              <a:t>quis</a:t>
            </a:r>
            <a:r>
              <a:rPr lang="en-US" dirty="0"/>
              <a:t>, </a:t>
            </a:r>
            <a:r>
              <a:rPr lang="en-US" dirty="0" err="1"/>
              <a:t>blandit</a:t>
            </a:r>
            <a:r>
              <a:rPr lang="en-US" dirty="0"/>
              <a:t> convallis.</a:t>
            </a:r>
          </a:p>
        </p:txBody>
      </p:sp>
      <p:sp>
        <p:nvSpPr>
          <p:cNvPr id="5" name="Footer Placeholder 4">
            <a:extLst>
              <a:ext uri="{FF2B5EF4-FFF2-40B4-BE49-F238E27FC236}">
                <a16:creationId xmlns:a16="http://schemas.microsoft.com/office/drawing/2014/main" id="{6E3275E2-A8A8-72B3-D508-EB1D65954A96}"/>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398057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3275E2-A8A8-72B3-D508-EB1D65954A96}"/>
              </a:ext>
            </a:extLst>
          </p:cNvPr>
          <p:cNvSpPr>
            <a:spLocks noGrp="1"/>
          </p:cNvSpPr>
          <p:nvPr>
            <p:ph type="ftr" sz="quarter" idx="3"/>
          </p:nvPr>
        </p:nvSpPr>
        <p:spPr/>
        <p:txBody>
          <a:bodyPr/>
          <a:lstStyle/>
          <a:p>
            <a:r>
              <a:rPr lang="en-US"/>
              <a:t>Confidential</a:t>
            </a:r>
            <a:endParaRPr lang="en-US" dirty="0"/>
          </a:p>
        </p:txBody>
      </p:sp>
      <p:sp>
        <p:nvSpPr>
          <p:cNvPr id="9" name="Title 8">
            <a:extLst>
              <a:ext uri="{FF2B5EF4-FFF2-40B4-BE49-F238E27FC236}">
                <a16:creationId xmlns:a16="http://schemas.microsoft.com/office/drawing/2014/main" id="{4D080FCD-B99B-0A97-4AC4-F5165E2D9BCC}"/>
              </a:ext>
            </a:extLst>
          </p:cNvPr>
          <p:cNvSpPr>
            <a:spLocks noGrp="1"/>
          </p:cNvSpPr>
          <p:nvPr>
            <p:ph type="title"/>
          </p:nvPr>
        </p:nvSpPr>
        <p:spPr/>
        <p:txBody>
          <a:bodyPr/>
          <a:lstStyle/>
          <a:p>
            <a:r>
              <a:rPr lang="en-US" dirty="0"/>
              <a:t>Lorem ipsum dolor sit </a:t>
            </a:r>
            <a:r>
              <a:rPr lang="en-US" dirty="0" err="1"/>
              <a:t>amet</a:t>
            </a:r>
            <a:endParaRPr lang="en-US" dirty="0"/>
          </a:p>
        </p:txBody>
      </p:sp>
      <p:sp>
        <p:nvSpPr>
          <p:cNvPr id="10" name="Text Placeholder 9">
            <a:extLst>
              <a:ext uri="{FF2B5EF4-FFF2-40B4-BE49-F238E27FC236}">
                <a16:creationId xmlns:a16="http://schemas.microsoft.com/office/drawing/2014/main" id="{1157CA54-EA11-9CDD-168C-A9E04CFBCBB3}"/>
              </a:ext>
            </a:extLst>
          </p:cNvPr>
          <p:cNvSpPr>
            <a:spLocks noGrp="1"/>
          </p:cNvSpPr>
          <p:nvPr>
            <p:ph type="body" sz="quarter" idx="12"/>
          </p:nvPr>
        </p:nvSpPr>
        <p:spPr/>
        <p:txBody>
          <a:bodyPr/>
          <a:lstStyle/>
          <a:p>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 in </a:t>
            </a:r>
            <a:r>
              <a:rPr lang="en-US" dirty="0" err="1"/>
              <a:t>tempor</a:t>
            </a:r>
            <a:r>
              <a:rPr lang="en-US" dirty="0"/>
              <a:t> </a:t>
            </a:r>
            <a:r>
              <a:rPr lang="en-US" dirty="0" err="1"/>
              <a:t>arcu</a:t>
            </a:r>
            <a:r>
              <a:rPr lang="en-US" dirty="0"/>
              <a:t> </a:t>
            </a:r>
            <a:r>
              <a:rPr lang="en-US" dirty="0" err="1"/>
              <a:t>volutpat</a:t>
            </a:r>
            <a:r>
              <a:rPr lang="en-US" dirty="0"/>
              <a:t> in. </a:t>
            </a:r>
            <a:r>
              <a:rPr lang="en-US" dirty="0" err="1"/>
              <a:t>Aliquam</a:t>
            </a:r>
            <a:r>
              <a:rPr lang="en-US" dirty="0"/>
              <a:t> </a:t>
            </a:r>
            <a:r>
              <a:rPr lang="en-US" dirty="0" err="1"/>
              <a:t>nisl</a:t>
            </a:r>
            <a:r>
              <a:rPr lang="en-US" dirty="0"/>
              <a:t> lorem, </a:t>
            </a:r>
            <a:r>
              <a:rPr lang="en-US" dirty="0" err="1"/>
              <a:t>pellentesque</a:t>
            </a:r>
            <a:r>
              <a:rPr lang="en-US" dirty="0"/>
              <a:t> vitae </a:t>
            </a:r>
            <a:r>
              <a:rPr lang="en-US" dirty="0" err="1"/>
              <a:t>velit</a:t>
            </a:r>
            <a:r>
              <a:rPr lang="en-US" dirty="0"/>
              <a:t> </a:t>
            </a:r>
            <a:r>
              <a:rPr lang="en-US" dirty="0" err="1"/>
              <a:t>quis</a:t>
            </a:r>
            <a:r>
              <a:rPr lang="en-US" dirty="0"/>
              <a:t>, </a:t>
            </a:r>
            <a:r>
              <a:rPr lang="en-US" dirty="0" err="1"/>
              <a:t>blandit</a:t>
            </a:r>
            <a:r>
              <a:rPr lang="en-US" dirty="0"/>
              <a:t> convallis.</a:t>
            </a:r>
          </a:p>
          <a:p>
            <a:endParaRPr lang="en-US" dirty="0"/>
          </a:p>
        </p:txBody>
      </p:sp>
    </p:spTree>
    <p:extLst>
      <p:ext uri="{BB962C8B-B14F-4D97-AF65-F5344CB8AC3E}">
        <p14:creationId xmlns:p14="http://schemas.microsoft.com/office/powerpoint/2010/main" val="22082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3275E2-A8A8-72B3-D508-EB1D65954A96}"/>
              </a:ext>
            </a:extLst>
          </p:cNvPr>
          <p:cNvSpPr>
            <a:spLocks noGrp="1"/>
          </p:cNvSpPr>
          <p:nvPr>
            <p:ph type="ftr" sz="quarter" idx="3"/>
          </p:nvPr>
        </p:nvSpPr>
        <p:spPr/>
        <p:txBody>
          <a:bodyPr/>
          <a:lstStyle/>
          <a:p>
            <a:r>
              <a:rPr lang="en-US"/>
              <a:t>Confidential</a:t>
            </a:r>
            <a:endParaRPr lang="en-US" dirty="0"/>
          </a:p>
        </p:txBody>
      </p:sp>
      <p:sp>
        <p:nvSpPr>
          <p:cNvPr id="2" name="Title 1">
            <a:extLst>
              <a:ext uri="{FF2B5EF4-FFF2-40B4-BE49-F238E27FC236}">
                <a16:creationId xmlns:a16="http://schemas.microsoft.com/office/drawing/2014/main" id="{35579B27-B128-0559-353F-3727CF6A5F3B}"/>
              </a:ext>
            </a:extLst>
          </p:cNvPr>
          <p:cNvSpPr>
            <a:spLocks noGrp="1"/>
          </p:cNvSpPr>
          <p:nvPr>
            <p:ph type="title"/>
          </p:nvPr>
        </p:nvSpPr>
        <p:spPr>
          <a:prstGeom prst="rect">
            <a:avLst/>
          </a:prstGeom>
        </p:spPr>
        <p:txBody>
          <a:bodyPr/>
          <a:lstStyle/>
          <a:p>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C603B866-9DCC-9539-4F5F-4B7672784B6C}"/>
              </a:ext>
            </a:extLst>
          </p:cNvPr>
          <p:cNvSpPr>
            <a:spLocks noGrp="1"/>
          </p:cNvSpPr>
          <p:nvPr>
            <p:ph type="body" sz="quarter" idx="12"/>
          </p:nvPr>
        </p:nvSpPr>
        <p:spPr>
          <a:prstGeom prst="rect">
            <a:avLst/>
          </a:prstGeom>
        </p:spPr>
        <p:txBody>
          <a:bodyPr/>
          <a:lstStyle/>
          <a:p>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 in </a:t>
            </a:r>
            <a:r>
              <a:rPr lang="en-US" dirty="0" err="1"/>
              <a:t>tempor</a:t>
            </a:r>
            <a:r>
              <a:rPr lang="en-US" dirty="0"/>
              <a:t> </a:t>
            </a:r>
            <a:r>
              <a:rPr lang="en-US" dirty="0" err="1"/>
              <a:t>arcu</a:t>
            </a:r>
            <a:r>
              <a:rPr lang="en-US" dirty="0"/>
              <a:t> </a:t>
            </a:r>
            <a:r>
              <a:rPr lang="en-US" dirty="0" err="1"/>
              <a:t>volutpat</a:t>
            </a:r>
            <a:r>
              <a:rPr lang="en-US" dirty="0"/>
              <a:t> in. </a:t>
            </a:r>
            <a:r>
              <a:rPr lang="en-US" dirty="0" err="1"/>
              <a:t>Aliquam</a:t>
            </a:r>
            <a:r>
              <a:rPr lang="en-US" dirty="0"/>
              <a:t> </a:t>
            </a:r>
            <a:r>
              <a:rPr lang="en-US" dirty="0" err="1"/>
              <a:t>nisl</a:t>
            </a:r>
            <a:r>
              <a:rPr lang="en-US" dirty="0"/>
              <a:t> lorem, </a:t>
            </a:r>
            <a:r>
              <a:rPr lang="en-US" dirty="0" err="1"/>
              <a:t>pellentesque</a:t>
            </a:r>
            <a:r>
              <a:rPr lang="en-US" dirty="0"/>
              <a:t> vitae </a:t>
            </a:r>
            <a:r>
              <a:rPr lang="en-US" dirty="0" err="1"/>
              <a:t>velit</a:t>
            </a:r>
            <a:r>
              <a:rPr lang="en-US" dirty="0"/>
              <a:t> </a:t>
            </a:r>
            <a:r>
              <a:rPr lang="en-US" dirty="0" err="1"/>
              <a:t>quis</a:t>
            </a:r>
            <a:r>
              <a:rPr lang="en-US" dirty="0"/>
              <a:t>, </a:t>
            </a:r>
            <a:r>
              <a:rPr lang="en-US" dirty="0" err="1"/>
              <a:t>blandit</a:t>
            </a:r>
            <a:r>
              <a:rPr lang="en-US" dirty="0"/>
              <a:t> convallis.</a:t>
            </a:r>
          </a:p>
        </p:txBody>
      </p:sp>
    </p:spTree>
    <p:extLst>
      <p:ext uri="{BB962C8B-B14F-4D97-AF65-F5344CB8AC3E}">
        <p14:creationId xmlns:p14="http://schemas.microsoft.com/office/powerpoint/2010/main" val="288579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3275E2-A8A8-72B3-D508-EB1D65954A96}"/>
              </a:ext>
            </a:extLst>
          </p:cNvPr>
          <p:cNvSpPr>
            <a:spLocks noGrp="1"/>
          </p:cNvSpPr>
          <p:nvPr>
            <p:ph type="ftr" sz="quarter" idx="3"/>
          </p:nvPr>
        </p:nvSpPr>
        <p:spPr/>
        <p:txBody>
          <a:bodyPr/>
          <a:lstStyle/>
          <a:p>
            <a:r>
              <a:rPr lang="en-US"/>
              <a:t>Confidential</a:t>
            </a:r>
            <a:endParaRPr lang="en-US" dirty="0"/>
          </a:p>
        </p:txBody>
      </p:sp>
      <p:sp>
        <p:nvSpPr>
          <p:cNvPr id="2" name="Title 1">
            <a:extLst>
              <a:ext uri="{FF2B5EF4-FFF2-40B4-BE49-F238E27FC236}">
                <a16:creationId xmlns:a16="http://schemas.microsoft.com/office/drawing/2014/main" id="{35579B27-B128-0559-353F-3727CF6A5F3B}"/>
              </a:ext>
            </a:extLst>
          </p:cNvPr>
          <p:cNvSpPr>
            <a:spLocks noGrp="1"/>
          </p:cNvSpPr>
          <p:nvPr>
            <p:ph type="title"/>
          </p:nvPr>
        </p:nvSpPr>
        <p:spPr>
          <a:prstGeom prst="rect">
            <a:avLst/>
          </a:prstGeom>
        </p:spPr>
        <p:txBody>
          <a:bodyPr/>
          <a:lstStyle/>
          <a:p>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C603B866-9DCC-9539-4F5F-4B7672784B6C}"/>
              </a:ext>
            </a:extLst>
          </p:cNvPr>
          <p:cNvSpPr>
            <a:spLocks noGrp="1"/>
          </p:cNvSpPr>
          <p:nvPr>
            <p:ph type="body" sz="quarter" idx="12"/>
          </p:nvPr>
        </p:nvSpPr>
        <p:spPr>
          <a:prstGeom prst="rect">
            <a:avLst/>
          </a:prstGeom>
        </p:spPr>
        <p:txBody>
          <a:bodyPr/>
          <a:lstStyle/>
          <a:p>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 in </a:t>
            </a:r>
            <a:r>
              <a:rPr lang="en-US" dirty="0" err="1"/>
              <a:t>tempor</a:t>
            </a:r>
            <a:r>
              <a:rPr lang="en-US" dirty="0"/>
              <a:t> </a:t>
            </a:r>
            <a:r>
              <a:rPr lang="en-US" dirty="0" err="1"/>
              <a:t>arcu</a:t>
            </a:r>
            <a:r>
              <a:rPr lang="en-US" dirty="0"/>
              <a:t> </a:t>
            </a:r>
            <a:r>
              <a:rPr lang="en-US" dirty="0" err="1"/>
              <a:t>volutpat</a:t>
            </a:r>
            <a:r>
              <a:rPr lang="en-US" dirty="0"/>
              <a:t> in. </a:t>
            </a:r>
            <a:r>
              <a:rPr lang="en-US" dirty="0" err="1"/>
              <a:t>Aliquam</a:t>
            </a:r>
            <a:r>
              <a:rPr lang="en-US" dirty="0"/>
              <a:t> </a:t>
            </a:r>
            <a:r>
              <a:rPr lang="en-US" dirty="0" err="1"/>
              <a:t>nisl</a:t>
            </a:r>
            <a:r>
              <a:rPr lang="en-US" dirty="0"/>
              <a:t> lorem, </a:t>
            </a:r>
            <a:r>
              <a:rPr lang="en-US" dirty="0" err="1"/>
              <a:t>pellentesque</a:t>
            </a:r>
            <a:r>
              <a:rPr lang="en-US" dirty="0"/>
              <a:t> vitae </a:t>
            </a:r>
            <a:r>
              <a:rPr lang="en-US" dirty="0" err="1"/>
              <a:t>velit</a:t>
            </a:r>
            <a:r>
              <a:rPr lang="en-US" dirty="0"/>
              <a:t> </a:t>
            </a:r>
            <a:r>
              <a:rPr lang="en-US" dirty="0" err="1"/>
              <a:t>quis</a:t>
            </a:r>
            <a:r>
              <a:rPr lang="en-US" dirty="0"/>
              <a:t>, </a:t>
            </a:r>
            <a:r>
              <a:rPr lang="en-US" dirty="0" err="1"/>
              <a:t>blandit</a:t>
            </a:r>
            <a:r>
              <a:rPr lang="en-US" dirty="0"/>
              <a:t> convallis.</a:t>
            </a:r>
          </a:p>
        </p:txBody>
      </p:sp>
    </p:spTree>
    <p:extLst>
      <p:ext uri="{BB962C8B-B14F-4D97-AF65-F5344CB8AC3E}">
        <p14:creationId xmlns:p14="http://schemas.microsoft.com/office/powerpoint/2010/main" val="129693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6662A3-24C4-8E84-46D9-8829CF0BAEE5}"/>
              </a:ext>
            </a:extLst>
          </p:cNvPr>
          <p:cNvSpPr>
            <a:spLocks noGrp="1"/>
          </p:cNvSpPr>
          <p:nvPr>
            <p:ph type="ftr" sz="quarter" idx="3"/>
          </p:nvPr>
        </p:nvSpPr>
        <p:spPr/>
        <p:txBody>
          <a:bodyPr/>
          <a:lstStyle/>
          <a:p>
            <a:r>
              <a:rPr lang="en-US" dirty="0"/>
              <a:t>Confidential</a:t>
            </a:r>
          </a:p>
        </p:txBody>
      </p:sp>
      <p:sp>
        <p:nvSpPr>
          <p:cNvPr id="14" name="object 5">
            <a:extLst>
              <a:ext uri="{FF2B5EF4-FFF2-40B4-BE49-F238E27FC236}">
                <a16:creationId xmlns:a16="http://schemas.microsoft.com/office/drawing/2014/main" id="{C5D25DE8-3B05-CEDC-5360-B1603AF01893}"/>
              </a:ext>
            </a:extLst>
          </p:cNvPr>
          <p:cNvSpPr txBox="1">
            <a:spLocks noGrp="1"/>
          </p:cNvSpPr>
          <p:nvPr>
            <p:ph type="title"/>
          </p:nvPr>
        </p:nvSpPr>
        <p:spPr>
          <a:xfrm>
            <a:off x="386726" y="309777"/>
            <a:ext cx="11392129" cy="1039874"/>
          </a:xfrm>
        </p:spPr>
        <p:txBody>
          <a:bodyPr/>
          <a:lstStyle/>
          <a:p>
            <a:r>
              <a:rPr lang="en-GB" dirty="0"/>
              <a:t>Our typography</a:t>
            </a:r>
          </a:p>
        </p:txBody>
      </p:sp>
      <p:sp>
        <p:nvSpPr>
          <p:cNvPr id="15" name="Text Placeholder 1">
            <a:extLst>
              <a:ext uri="{FF2B5EF4-FFF2-40B4-BE49-F238E27FC236}">
                <a16:creationId xmlns:a16="http://schemas.microsoft.com/office/drawing/2014/main" id="{02D28843-907D-3B59-86C3-F428EC043224}"/>
              </a:ext>
            </a:extLst>
          </p:cNvPr>
          <p:cNvSpPr>
            <a:spLocks noGrp="1"/>
          </p:cNvSpPr>
          <p:nvPr>
            <p:ph type="body" sz="quarter" idx="10"/>
          </p:nvPr>
        </p:nvSpPr>
        <p:spPr>
          <a:xfrm>
            <a:off x="383357" y="1519081"/>
            <a:ext cx="4342324" cy="4081684"/>
          </a:xfrm>
        </p:spPr>
        <p:txBody>
          <a:bodyPr>
            <a:noAutofit/>
          </a:bodyPr>
          <a:lstStyle/>
          <a:p>
            <a:r>
              <a:rPr lang="en-GB" dirty="0"/>
              <a:t>Dottee Regular is our default weight. Dottee is only available in uppercase and we only use it for main messaging and headlines.</a:t>
            </a:r>
          </a:p>
          <a:p>
            <a:br>
              <a:rPr lang="en-GB" dirty="0"/>
            </a:br>
            <a:r>
              <a:rPr lang="en-GB" dirty="0"/>
              <a:t>Non-Dotee is our support typeface. It is used for secondary text like subheadings and body copy. </a:t>
            </a:r>
          </a:p>
          <a:p>
            <a:endParaRPr lang="en-GB" dirty="0"/>
          </a:p>
          <a:p>
            <a:r>
              <a:rPr lang="en-GB" dirty="0"/>
              <a:t>Non-</a:t>
            </a:r>
            <a:r>
              <a:rPr lang="en-GB" dirty="0" err="1"/>
              <a:t>Dottee</a:t>
            </a:r>
            <a:r>
              <a:rPr lang="en-GB" dirty="0"/>
              <a:t> Regular is our default weight, with Bold used to add emphasis. In general it's used in sentence case, with the exception of subheadings which can be capitalised or in sentence case.</a:t>
            </a:r>
          </a:p>
        </p:txBody>
      </p:sp>
      <p:sp>
        <p:nvSpPr>
          <p:cNvPr id="16" name="object 7">
            <a:extLst>
              <a:ext uri="{FF2B5EF4-FFF2-40B4-BE49-F238E27FC236}">
                <a16:creationId xmlns:a16="http://schemas.microsoft.com/office/drawing/2014/main" id="{17B4391B-2B16-3FA1-A8A6-A7451EE64E8A}"/>
              </a:ext>
            </a:extLst>
          </p:cNvPr>
          <p:cNvSpPr txBox="1"/>
          <p:nvPr/>
        </p:nvSpPr>
        <p:spPr>
          <a:xfrm>
            <a:off x="5017133" y="1197317"/>
            <a:ext cx="6761722" cy="1412857"/>
          </a:xfrm>
          <a:prstGeom prst="rect">
            <a:avLst/>
          </a:prstGeom>
        </p:spPr>
        <p:txBody>
          <a:bodyPr vert="horz" wrap="square" lIns="0" tIns="207933" rIns="0" bIns="0" rtlCol="0">
            <a:spAutoFit/>
          </a:bodyPr>
          <a:lstStyle/>
          <a:p>
            <a:pPr algn="ctr">
              <a:lnSpc>
                <a:spcPct val="150000"/>
              </a:lnSpc>
              <a:tabLst>
                <a:tab pos="1494048" algn="l"/>
              </a:tabLst>
            </a:pPr>
            <a:r>
              <a:rPr lang="en-GB" sz="2800" dirty="0" err="1">
                <a:solidFill>
                  <a:schemeClr val="accent1"/>
                </a:solidFill>
                <a:latin typeface="Dottee" pitchFamily="2" charset="0"/>
                <a:cs typeface="Century Gothic"/>
              </a:rPr>
              <a:t>dottee</a:t>
            </a:r>
            <a:endParaRPr lang="en-GB" sz="2800" dirty="0">
              <a:solidFill>
                <a:schemeClr val="accent1"/>
              </a:solidFill>
              <a:latin typeface="Dottee" pitchFamily="2" charset="0"/>
              <a:cs typeface="Century Gothic"/>
            </a:endParaRPr>
          </a:p>
          <a:p>
            <a:pPr algn="ctr">
              <a:lnSpc>
                <a:spcPct val="150000"/>
              </a:lnSpc>
              <a:tabLst>
                <a:tab pos="1494048" algn="l"/>
              </a:tabLst>
            </a:pPr>
            <a:r>
              <a:rPr lang="en-GB" sz="2800" dirty="0">
                <a:solidFill>
                  <a:schemeClr val="accent1"/>
                </a:solidFill>
                <a:latin typeface="Dottee" pitchFamily="2" charset="0"/>
                <a:cs typeface="Century Gothic"/>
              </a:rPr>
              <a:t>Regular - AaBbCc123!@£</a:t>
            </a:r>
            <a:endParaRPr lang="en-GB" sz="2800" b="1" dirty="0">
              <a:solidFill>
                <a:schemeClr val="accent1"/>
              </a:solidFill>
              <a:latin typeface="Dottee" pitchFamily="2" charset="0"/>
              <a:cs typeface="Century Gothic"/>
            </a:endParaRPr>
          </a:p>
        </p:txBody>
      </p:sp>
      <p:sp>
        <p:nvSpPr>
          <p:cNvPr id="17" name="object 7">
            <a:extLst>
              <a:ext uri="{FF2B5EF4-FFF2-40B4-BE49-F238E27FC236}">
                <a16:creationId xmlns:a16="http://schemas.microsoft.com/office/drawing/2014/main" id="{C074ABCA-8987-928D-C0C3-398A5EA421A1}"/>
              </a:ext>
            </a:extLst>
          </p:cNvPr>
          <p:cNvSpPr txBox="1"/>
          <p:nvPr/>
        </p:nvSpPr>
        <p:spPr>
          <a:xfrm>
            <a:off x="5017133" y="3086590"/>
            <a:ext cx="6761722" cy="2059188"/>
          </a:xfrm>
          <a:prstGeom prst="rect">
            <a:avLst/>
          </a:prstGeom>
        </p:spPr>
        <p:txBody>
          <a:bodyPr vert="horz" wrap="square" lIns="0" tIns="207933" rIns="0" bIns="0" rtlCol="0">
            <a:spAutoFit/>
          </a:bodyPr>
          <a:lstStyle/>
          <a:p>
            <a:pPr algn="ctr">
              <a:lnSpc>
                <a:spcPct val="150000"/>
              </a:lnSpc>
              <a:tabLst>
                <a:tab pos="1494048" algn="l"/>
              </a:tabLst>
            </a:pPr>
            <a:r>
              <a:rPr lang="en-GB" sz="2800" dirty="0">
                <a:solidFill>
                  <a:schemeClr val="accent1"/>
                </a:solidFill>
                <a:latin typeface="Non-Dottee" pitchFamily="2" charset="77"/>
                <a:cs typeface="Century Gothic"/>
              </a:rPr>
              <a:t>Non-</a:t>
            </a:r>
            <a:r>
              <a:rPr lang="en-GB" sz="2800" dirty="0" err="1">
                <a:solidFill>
                  <a:schemeClr val="accent1"/>
                </a:solidFill>
                <a:latin typeface="Non-Dottee" pitchFamily="2" charset="77"/>
                <a:cs typeface="Century Gothic"/>
              </a:rPr>
              <a:t>Dottee</a:t>
            </a:r>
            <a:endParaRPr lang="en-GB" sz="2800" dirty="0">
              <a:solidFill>
                <a:schemeClr val="accent1"/>
              </a:solidFill>
              <a:latin typeface="Non-Dottee" pitchFamily="2" charset="77"/>
              <a:cs typeface="Century Gothic"/>
            </a:endParaRPr>
          </a:p>
          <a:p>
            <a:pPr algn="ctr">
              <a:lnSpc>
                <a:spcPct val="150000"/>
              </a:lnSpc>
              <a:tabLst>
                <a:tab pos="1494048" algn="l"/>
              </a:tabLst>
            </a:pPr>
            <a:r>
              <a:rPr lang="en-GB" sz="2800" dirty="0">
                <a:solidFill>
                  <a:schemeClr val="accent1"/>
                </a:solidFill>
                <a:latin typeface="Non-Dottee" pitchFamily="2" charset="77"/>
                <a:cs typeface="Century Gothic"/>
              </a:rPr>
              <a:t>Regular - AaBbCc123!@£</a:t>
            </a:r>
          </a:p>
          <a:p>
            <a:pPr algn="ctr">
              <a:lnSpc>
                <a:spcPct val="150000"/>
              </a:lnSpc>
              <a:tabLst>
                <a:tab pos="1494048" algn="l"/>
              </a:tabLst>
            </a:pPr>
            <a:r>
              <a:rPr lang="en-GB" sz="2800" b="1" dirty="0">
                <a:solidFill>
                  <a:schemeClr val="accent1"/>
                </a:solidFill>
                <a:latin typeface="Non-Dottee" pitchFamily="2" charset="77"/>
                <a:cs typeface="Century Gothic"/>
              </a:rPr>
              <a:t>Bold - AaBbCc123!@£</a:t>
            </a:r>
          </a:p>
        </p:txBody>
      </p:sp>
    </p:spTree>
    <p:extLst>
      <p:ext uri="{BB962C8B-B14F-4D97-AF65-F5344CB8AC3E}">
        <p14:creationId xmlns:p14="http://schemas.microsoft.com/office/powerpoint/2010/main" val="60514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7E1180-C0F8-F9B9-4520-459930ED6114}"/>
              </a:ext>
            </a:extLst>
          </p:cNvPr>
          <p:cNvSpPr>
            <a:spLocks noGrp="1"/>
          </p:cNvSpPr>
          <p:nvPr>
            <p:ph type="ftr" sz="quarter" idx="3"/>
          </p:nvPr>
        </p:nvSpPr>
        <p:spPr/>
        <p:txBody>
          <a:bodyPr/>
          <a:lstStyle/>
          <a:p>
            <a:r>
              <a:rPr lang="en-US"/>
              <a:t>Confidential</a:t>
            </a:r>
            <a:endParaRPr lang="en-US" dirty="0"/>
          </a:p>
        </p:txBody>
      </p:sp>
      <p:sp>
        <p:nvSpPr>
          <p:cNvPr id="2" name="Title 1">
            <a:extLst>
              <a:ext uri="{FF2B5EF4-FFF2-40B4-BE49-F238E27FC236}">
                <a16:creationId xmlns:a16="http://schemas.microsoft.com/office/drawing/2014/main" id="{36BDD247-A469-406F-9D62-E7188FB35F48}"/>
              </a:ext>
            </a:extLst>
          </p:cNvPr>
          <p:cNvSpPr>
            <a:spLocks noGrp="1"/>
          </p:cNvSpPr>
          <p:nvPr>
            <p:ph type="title"/>
          </p:nvPr>
        </p:nvSpPr>
        <p:spPr/>
        <p:txBody>
          <a:bodyPr/>
          <a:lstStyle/>
          <a:p>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B2AB6D74-F38B-3F27-D202-51BA4E0018F2}"/>
              </a:ext>
            </a:extLst>
          </p:cNvPr>
          <p:cNvSpPr>
            <a:spLocks noGrp="1"/>
          </p:cNvSpPr>
          <p:nvPr>
            <p:ph type="body" sz="quarter" idx="12"/>
          </p:nvPr>
        </p:nvSpPr>
        <p:spPr/>
        <p:txBody>
          <a:bodyPr/>
          <a:lstStyle/>
          <a:p>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 in </a:t>
            </a:r>
            <a:r>
              <a:rPr lang="en-US" dirty="0" err="1"/>
              <a:t>tempor</a:t>
            </a:r>
            <a:r>
              <a:rPr lang="en-US" dirty="0"/>
              <a:t> </a:t>
            </a:r>
            <a:r>
              <a:rPr lang="en-US" dirty="0" err="1"/>
              <a:t>arcu</a:t>
            </a:r>
            <a:r>
              <a:rPr lang="en-US" dirty="0"/>
              <a:t> </a:t>
            </a:r>
            <a:r>
              <a:rPr lang="en-US" dirty="0" err="1"/>
              <a:t>volutpat</a:t>
            </a:r>
            <a:r>
              <a:rPr lang="en-US" dirty="0"/>
              <a:t> in. </a:t>
            </a:r>
            <a:r>
              <a:rPr lang="en-US" dirty="0" err="1"/>
              <a:t>Aliquam</a:t>
            </a:r>
            <a:r>
              <a:rPr lang="en-US" dirty="0"/>
              <a:t> </a:t>
            </a:r>
            <a:r>
              <a:rPr lang="en-US" dirty="0" err="1"/>
              <a:t>nisl</a:t>
            </a:r>
            <a:r>
              <a:rPr lang="en-US" dirty="0"/>
              <a:t> lorem, </a:t>
            </a:r>
            <a:r>
              <a:rPr lang="en-US" dirty="0" err="1"/>
              <a:t>pellentesque</a:t>
            </a:r>
            <a:r>
              <a:rPr lang="en-US" dirty="0"/>
              <a:t> vitae </a:t>
            </a:r>
            <a:r>
              <a:rPr lang="en-US" dirty="0" err="1"/>
              <a:t>velit</a:t>
            </a:r>
            <a:r>
              <a:rPr lang="en-US" dirty="0"/>
              <a:t> </a:t>
            </a:r>
            <a:r>
              <a:rPr lang="en-US" dirty="0" err="1"/>
              <a:t>quis</a:t>
            </a:r>
            <a:r>
              <a:rPr lang="en-US" dirty="0"/>
              <a:t>, </a:t>
            </a:r>
            <a:r>
              <a:rPr lang="en-US" dirty="0" err="1"/>
              <a:t>blandit</a:t>
            </a:r>
            <a:r>
              <a:rPr lang="en-US" dirty="0"/>
              <a:t> convallis.</a:t>
            </a:r>
          </a:p>
        </p:txBody>
      </p:sp>
    </p:spTree>
    <p:extLst>
      <p:ext uri="{BB962C8B-B14F-4D97-AF65-F5344CB8AC3E}">
        <p14:creationId xmlns:p14="http://schemas.microsoft.com/office/powerpoint/2010/main" val="55581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3275E2-A8A8-72B3-D508-EB1D65954A96}"/>
              </a:ext>
            </a:extLst>
          </p:cNvPr>
          <p:cNvSpPr>
            <a:spLocks noGrp="1"/>
          </p:cNvSpPr>
          <p:nvPr>
            <p:ph type="ftr" sz="quarter" idx="3"/>
          </p:nvPr>
        </p:nvSpPr>
        <p:spPr/>
        <p:txBody>
          <a:bodyPr/>
          <a:lstStyle/>
          <a:p>
            <a:r>
              <a:rPr lang="en-US"/>
              <a:t>Confidential</a:t>
            </a:r>
            <a:endParaRPr lang="en-US" dirty="0"/>
          </a:p>
        </p:txBody>
      </p:sp>
      <p:sp>
        <p:nvSpPr>
          <p:cNvPr id="2" name="Title 1">
            <a:extLst>
              <a:ext uri="{FF2B5EF4-FFF2-40B4-BE49-F238E27FC236}">
                <a16:creationId xmlns:a16="http://schemas.microsoft.com/office/drawing/2014/main" id="{35579B27-B128-0559-353F-3727CF6A5F3B}"/>
              </a:ext>
            </a:extLst>
          </p:cNvPr>
          <p:cNvSpPr>
            <a:spLocks noGrp="1"/>
          </p:cNvSpPr>
          <p:nvPr>
            <p:ph type="title"/>
          </p:nvPr>
        </p:nvSpPr>
        <p:spPr>
          <a:prstGeom prst="rect">
            <a:avLst/>
          </a:prstGeom>
        </p:spPr>
        <p:txBody>
          <a:bodyPr/>
          <a:lstStyle/>
          <a:p>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C603B866-9DCC-9539-4F5F-4B7672784B6C}"/>
              </a:ext>
            </a:extLst>
          </p:cNvPr>
          <p:cNvSpPr>
            <a:spLocks noGrp="1"/>
          </p:cNvSpPr>
          <p:nvPr>
            <p:ph type="body" sz="quarter" idx="12"/>
          </p:nvPr>
        </p:nvSpPr>
        <p:spPr>
          <a:prstGeom prst="rect">
            <a:avLst/>
          </a:prstGeom>
        </p:spPr>
        <p:txBody>
          <a:bodyPr/>
          <a:lstStyle/>
          <a:p>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 in </a:t>
            </a:r>
            <a:r>
              <a:rPr lang="en-US" dirty="0" err="1"/>
              <a:t>tempor</a:t>
            </a:r>
            <a:r>
              <a:rPr lang="en-US" dirty="0"/>
              <a:t> </a:t>
            </a:r>
            <a:r>
              <a:rPr lang="en-US" dirty="0" err="1"/>
              <a:t>arcu</a:t>
            </a:r>
            <a:r>
              <a:rPr lang="en-US" dirty="0"/>
              <a:t> </a:t>
            </a:r>
            <a:r>
              <a:rPr lang="en-US" dirty="0" err="1"/>
              <a:t>volutpat</a:t>
            </a:r>
            <a:r>
              <a:rPr lang="en-US" dirty="0"/>
              <a:t> in. </a:t>
            </a:r>
            <a:r>
              <a:rPr lang="en-US" dirty="0" err="1"/>
              <a:t>Aliquam</a:t>
            </a:r>
            <a:r>
              <a:rPr lang="en-US" dirty="0"/>
              <a:t> </a:t>
            </a:r>
            <a:r>
              <a:rPr lang="en-US" dirty="0" err="1"/>
              <a:t>nisl</a:t>
            </a:r>
            <a:r>
              <a:rPr lang="en-US" dirty="0"/>
              <a:t> lorem, </a:t>
            </a:r>
            <a:r>
              <a:rPr lang="en-US" dirty="0" err="1"/>
              <a:t>pellentesque</a:t>
            </a:r>
            <a:r>
              <a:rPr lang="en-US" dirty="0"/>
              <a:t> vitae </a:t>
            </a:r>
            <a:r>
              <a:rPr lang="en-US" dirty="0" err="1"/>
              <a:t>velit</a:t>
            </a:r>
            <a:r>
              <a:rPr lang="en-US" dirty="0"/>
              <a:t> </a:t>
            </a:r>
            <a:r>
              <a:rPr lang="en-US" dirty="0" err="1"/>
              <a:t>quis</a:t>
            </a:r>
            <a:r>
              <a:rPr lang="en-US" dirty="0"/>
              <a:t>, </a:t>
            </a:r>
            <a:r>
              <a:rPr lang="en-US" dirty="0" err="1"/>
              <a:t>blandit</a:t>
            </a:r>
            <a:r>
              <a:rPr lang="en-US" dirty="0"/>
              <a:t> convallis.</a:t>
            </a:r>
          </a:p>
        </p:txBody>
      </p:sp>
    </p:spTree>
    <p:extLst>
      <p:ext uri="{BB962C8B-B14F-4D97-AF65-F5344CB8AC3E}">
        <p14:creationId xmlns:p14="http://schemas.microsoft.com/office/powerpoint/2010/main" val="14715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9CE4-5B1B-3B74-FB8E-3A1B21C528A7}"/>
              </a:ext>
            </a:extLst>
          </p:cNvPr>
          <p:cNvSpPr>
            <a:spLocks noGrp="1"/>
          </p:cNvSpPr>
          <p:nvPr>
            <p:ph type="title"/>
          </p:nvPr>
        </p:nvSpPr>
        <p:spPr>
          <a:prstGeom prst="rect">
            <a:avLst/>
          </a:prstGeo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Footer Placeholder 3">
            <a:extLst>
              <a:ext uri="{FF2B5EF4-FFF2-40B4-BE49-F238E27FC236}">
                <a16:creationId xmlns:a16="http://schemas.microsoft.com/office/drawing/2014/main" id="{2FB1D4F1-EEC5-4C9B-2926-B1C489360AC1}"/>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68966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9CE4-5B1B-3B74-FB8E-3A1B21C528A7}"/>
              </a:ext>
            </a:extLst>
          </p:cNvPr>
          <p:cNvSpPr>
            <a:spLocks noGrp="1"/>
          </p:cNvSpPr>
          <p:nvPr>
            <p:ph type="title"/>
          </p:nvPr>
        </p:nvSpPr>
        <p:spPr>
          <a:prstGeom prst="rect">
            <a:avLst/>
          </a:prstGeo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Footer Placeholder 3">
            <a:extLst>
              <a:ext uri="{FF2B5EF4-FFF2-40B4-BE49-F238E27FC236}">
                <a16:creationId xmlns:a16="http://schemas.microsoft.com/office/drawing/2014/main" id="{2FB1D4F1-EEC5-4C9B-2926-B1C489360AC1}"/>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16195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9CE4-5B1B-3B74-FB8E-3A1B21C528A7}"/>
              </a:ext>
            </a:extLst>
          </p:cNvPr>
          <p:cNvSpPr>
            <a:spLocks noGrp="1"/>
          </p:cNvSpPr>
          <p:nvPr>
            <p:ph type="title"/>
          </p:nvPr>
        </p:nvSpPr>
        <p:spPr>
          <a:prstGeom prst="rect">
            <a:avLst/>
          </a:prstGeo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Footer Placeholder 3">
            <a:extLst>
              <a:ext uri="{FF2B5EF4-FFF2-40B4-BE49-F238E27FC236}">
                <a16:creationId xmlns:a16="http://schemas.microsoft.com/office/drawing/2014/main" id="{2FB1D4F1-EEC5-4C9B-2926-B1C489360AC1}"/>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101826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9CE4-5B1B-3B74-FB8E-3A1B21C528A7}"/>
              </a:ext>
            </a:extLst>
          </p:cNvPr>
          <p:cNvSpPr>
            <a:spLocks noGrp="1"/>
          </p:cNvSpPr>
          <p:nvPr>
            <p:ph type="title"/>
          </p:nvPr>
        </p:nvSpPr>
        <p:spPr>
          <a:prstGeom prst="rect">
            <a:avLst/>
          </a:prstGeo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Footer Placeholder 3">
            <a:extLst>
              <a:ext uri="{FF2B5EF4-FFF2-40B4-BE49-F238E27FC236}">
                <a16:creationId xmlns:a16="http://schemas.microsoft.com/office/drawing/2014/main" id="{2FB1D4F1-EEC5-4C9B-2926-B1C489360AC1}"/>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168962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A81C-681E-C6E1-9167-60205ECA271F}"/>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Footer Placeholder 3">
            <a:extLst>
              <a:ext uri="{FF2B5EF4-FFF2-40B4-BE49-F238E27FC236}">
                <a16:creationId xmlns:a16="http://schemas.microsoft.com/office/drawing/2014/main" id="{796E9F5D-68F0-F51E-FF3E-1664088EDD1E}"/>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7216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9CE4-5B1B-3B74-FB8E-3A1B21C528A7}"/>
              </a:ext>
            </a:extLst>
          </p:cNvPr>
          <p:cNvSpPr>
            <a:spLocks noGrp="1"/>
          </p:cNvSpPr>
          <p:nvPr>
            <p:ph type="title"/>
          </p:nvPr>
        </p:nvSpPr>
        <p:spPr>
          <a:prstGeom prst="rect">
            <a:avLst/>
          </a:prstGeo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Footer Placeholder 3">
            <a:extLst>
              <a:ext uri="{FF2B5EF4-FFF2-40B4-BE49-F238E27FC236}">
                <a16:creationId xmlns:a16="http://schemas.microsoft.com/office/drawing/2014/main" id="{2FB1D4F1-EEC5-4C9B-2926-B1C489360AC1}"/>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216285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FB1D4F1-EEC5-4C9B-2926-B1C489360AC1}"/>
              </a:ext>
            </a:extLst>
          </p:cNvPr>
          <p:cNvSpPr>
            <a:spLocks noGrp="1"/>
          </p:cNvSpPr>
          <p:nvPr>
            <p:ph type="ftr" sz="quarter" idx="3"/>
          </p:nvPr>
        </p:nvSpPr>
        <p:spPr/>
        <p:txBody>
          <a:bodyPr/>
          <a:lstStyle/>
          <a:p>
            <a:r>
              <a:rPr lang="en-US"/>
              <a:t>Confidential</a:t>
            </a:r>
            <a:endParaRPr lang="en-US" dirty="0"/>
          </a:p>
        </p:txBody>
      </p:sp>
      <p:sp>
        <p:nvSpPr>
          <p:cNvPr id="2" name="Title 1">
            <a:extLst>
              <a:ext uri="{FF2B5EF4-FFF2-40B4-BE49-F238E27FC236}">
                <a16:creationId xmlns:a16="http://schemas.microsoft.com/office/drawing/2014/main" id="{1B429CE4-5B1B-3B74-FB8E-3A1B21C528A7}"/>
              </a:ext>
            </a:extLst>
          </p:cNvPr>
          <p:cNvSpPr>
            <a:spLocks noGrp="1"/>
          </p:cNvSpPr>
          <p:nvPr>
            <p:ph type="title"/>
          </p:nvPr>
        </p:nvSpPr>
        <p:spPr>
          <a:prstGeom prst="rect">
            <a:avLst/>
          </a:prstGeo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Tree>
    <p:extLst>
      <p:ext uri="{BB962C8B-B14F-4D97-AF65-F5344CB8AC3E}">
        <p14:creationId xmlns:p14="http://schemas.microsoft.com/office/powerpoint/2010/main" val="35191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9CE4-5B1B-3B74-FB8E-3A1B21C528A7}"/>
              </a:ext>
            </a:extLst>
          </p:cNvPr>
          <p:cNvSpPr>
            <a:spLocks noGrp="1"/>
          </p:cNvSpPr>
          <p:nvPr>
            <p:ph type="title"/>
          </p:nvPr>
        </p:nvSpPr>
        <p:spPr>
          <a:prstGeom prst="rect">
            <a:avLst/>
          </a:prstGeo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Footer Placeholder 3">
            <a:extLst>
              <a:ext uri="{FF2B5EF4-FFF2-40B4-BE49-F238E27FC236}">
                <a16:creationId xmlns:a16="http://schemas.microsoft.com/office/drawing/2014/main" id="{2FB1D4F1-EEC5-4C9B-2926-B1C489360AC1}"/>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183770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6662A3-24C4-8E84-46D9-8829CF0BAEE5}"/>
              </a:ext>
            </a:extLst>
          </p:cNvPr>
          <p:cNvSpPr>
            <a:spLocks noGrp="1"/>
          </p:cNvSpPr>
          <p:nvPr>
            <p:ph type="ftr" sz="quarter" idx="3"/>
          </p:nvPr>
        </p:nvSpPr>
        <p:spPr/>
        <p:txBody>
          <a:bodyPr/>
          <a:lstStyle/>
          <a:p>
            <a:r>
              <a:rPr lang="en-US" dirty="0"/>
              <a:t>Confidential</a:t>
            </a:r>
          </a:p>
        </p:txBody>
      </p:sp>
      <p:sp>
        <p:nvSpPr>
          <p:cNvPr id="13" name="object 7">
            <a:extLst>
              <a:ext uri="{FF2B5EF4-FFF2-40B4-BE49-F238E27FC236}">
                <a16:creationId xmlns:a16="http://schemas.microsoft.com/office/drawing/2014/main" id="{052C48EA-E268-F74F-F62C-2107C2E2B144}"/>
              </a:ext>
            </a:extLst>
          </p:cNvPr>
          <p:cNvSpPr txBox="1">
            <a:spLocks noGrp="1"/>
          </p:cNvSpPr>
          <p:nvPr>
            <p:ph type="title"/>
          </p:nvPr>
        </p:nvSpPr>
        <p:spPr>
          <a:xfrm>
            <a:off x="386726" y="309777"/>
            <a:ext cx="11392129" cy="1039874"/>
          </a:xfrm>
        </p:spPr>
        <p:txBody>
          <a:bodyPr/>
          <a:lstStyle/>
          <a:p>
            <a:r>
              <a:rPr lang="en-GB" dirty="0"/>
              <a:t>Our colours</a:t>
            </a:r>
          </a:p>
        </p:txBody>
      </p:sp>
      <p:sp>
        <p:nvSpPr>
          <p:cNvPr id="18" name="Text Placeholder 13">
            <a:extLst>
              <a:ext uri="{FF2B5EF4-FFF2-40B4-BE49-F238E27FC236}">
                <a16:creationId xmlns:a16="http://schemas.microsoft.com/office/drawing/2014/main" id="{586A2865-451C-F74D-7FF7-9C6C6FF7FA94}"/>
              </a:ext>
            </a:extLst>
          </p:cNvPr>
          <p:cNvSpPr>
            <a:spLocks noGrp="1"/>
          </p:cNvSpPr>
          <p:nvPr>
            <p:ph type="body" sz="quarter" idx="10"/>
          </p:nvPr>
        </p:nvSpPr>
        <p:spPr>
          <a:xfrm>
            <a:off x="383357" y="1519081"/>
            <a:ext cx="3582356" cy="2695110"/>
          </a:xfrm>
        </p:spPr>
        <p:txBody>
          <a:bodyPr/>
          <a:lstStyle/>
          <a:p>
            <a:r>
              <a:rPr lang="en-GB" dirty="0"/>
              <a:t>Our presentations should follow our core colour guidelines. To support our core colour palette of aqua and yellow, we have introduced an extended colour palette.</a:t>
            </a:r>
          </a:p>
          <a:p>
            <a:endParaRPr lang="en-GB" dirty="0"/>
          </a:p>
          <a:p>
            <a:r>
              <a:rPr lang="en-GB" dirty="0"/>
              <a:t>These colours are available in our Theme Colour palette.</a:t>
            </a:r>
          </a:p>
        </p:txBody>
      </p:sp>
      <p:sp>
        <p:nvSpPr>
          <p:cNvPr id="19" name="Rectangle 18" descr="Rectangle showing the colour BT Indigo">
            <a:extLst>
              <a:ext uri="{FF2B5EF4-FFF2-40B4-BE49-F238E27FC236}">
                <a16:creationId xmlns:a16="http://schemas.microsoft.com/office/drawing/2014/main" id="{CE92036E-0072-BBD4-D3AA-F6258AF409E9}"/>
              </a:ext>
            </a:extLst>
          </p:cNvPr>
          <p:cNvSpPr/>
          <p:nvPr/>
        </p:nvSpPr>
        <p:spPr>
          <a:xfrm>
            <a:off x="5116335" y="30"/>
            <a:ext cx="3020951" cy="59923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54492"/>
            <a:endParaRPr lang="en-US" sz="637" kern="0" dirty="0" err="1">
              <a:solidFill>
                <a:srgbClr val="FFFFFF"/>
              </a:solidFill>
              <a:latin typeface="BT Curve Headline" panose="020B0603020203020204" pitchFamily="34" charset="0"/>
              <a:cs typeface="BT Curve Headline" panose="020B0603020203020204" pitchFamily="34" charset="0"/>
            </a:endParaRPr>
          </a:p>
        </p:txBody>
      </p:sp>
      <p:sp>
        <p:nvSpPr>
          <p:cNvPr id="20" name="Rectangle 19" descr="Rectangle showing the colour black">
            <a:extLst>
              <a:ext uri="{FF2B5EF4-FFF2-40B4-BE49-F238E27FC236}">
                <a16:creationId xmlns:a16="http://schemas.microsoft.com/office/drawing/2014/main" id="{50AD845D-9F1B-091A-39FD-20A48A1B5500}"/>
              </a:ext>
            </a:extLst>
          </p:cNvPr>
          <p:cNvSpPr/>
          <p:nvPr/>
        </p:nvSpPr>
        <p:spPr>
          <a:xfrm>
            <a:off x="11228567" y="30"/>
            <a:ext cx="963433" cy="5992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54492"/>
            <a:endParaRPr lang="en-US" sz="637" kern="0" dirty="0" err="1">
              <a:solidFill>
                <a:srgbClr val="FFFFFF"/>
              </a:solidFill>
              <a:latin typeface="BT Curve Headline" panose="020B0603020203020204" pitchFamily="34" charset="0"/>
              <a:cs typeface="BT Curve Headline" panose="020B0603020203020204" pitchFamily="34" charset="0"/>
            </a:endParaRPr>
          </a:p>
        </p:txBody>
      </p:sp>
      <p:sp>
        <p:nvSpPr>
          <p:cNvPr id="21" name="Rectangle 20" descr="Rectangle showing the colour black">
            <a:extLst>
              <a:ext uri="{FF2B5EF4-FFF2-40B4-BE49-F238E27FC236}">
                <a16:creationId xmlns:a16="http://schemas.microsoft.com/office/drawing/2014/main" id="{BADA62CE-A543-2657-D8BD-514C10C3DB35}"/>
              </a:ext>
            </a:extLst>
          </p:cNvPr>
          <p:cNvSpPr/>
          <p:nvPr/>
        </p:nvSpPr>
        <p:spPr>
          <a:xfrm>
            <a:off x="10281221" y="30"/>
            <a:ext cx="1236864" cy="599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54492"/>
            <a:endParaRPr lang="en-US" sz="637" kern="0" dirty="0" err="1">
              <a:solidFill>
                <a:srgbClr val="FFFFFF"/>
              </a:solidFill>
              <a:latin typeface="BT Curve Headline" panose="020B0603020203020204" pitchFamily="34" charset="0"/>
              <a:cs typeface="BT Curve Headline" panose="020B0603020203020204" pitchFamily="34" charset="0"/>
            </a:endParaRPr>
          </a:p>
        </p:txBody>
      </p:sp>
      <p:sp>
        <p:nvSpPr>
          <p:cNvPr id="22" name="Rectangle 21" descr="Rectangle showing the colour BT Indigo">
            <a:extLst>
              <a:ext uri="{FF2B5EF4-FFF2-40B4-BE49-F238E27FC236}">
                <a16:creationId xmlns:a16="http://schemas.microsoft.com/office/drawing/2014/main" id="{A5EA460A-9FBE-96BA-2559-BFAC9805529F}"/>
              </a:ext>
            </a:extLst>
          </p:cNvPr>
          <p:cNvSpPr/>
          <p:nvPr/>
        </p:nvSpPr>
        <p:spPr>
          <a:xfrm>
            <a:off x="8137286" y="30"/>
            <a:ext cx="2121070" cy="5992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54492"/>
            <a:endParaRPr lang="en-US" sz="637" kern="0" dirty="0" err="1">
              <a:solidFill>
                <a:srgbClr val="FFFFFF"/>
              </a:solidFill>
              <a:latin typeface="BT Curve Headline" panose="020B0603020203020204" pitchFamily="34" charset="0"/>
              <a:cs typeface="BT Curve Headline" panose="020B0603020203020204" pitchFamily="34" charset="0"/>
            </a:endParaRPr>
          </a:p>
        </p:txBody>
      </p:sp>
    </p:spTree>
    <p:extLst>
      <p:ext uri="{BB962C8B-B14F-4D97-AF65-F5344CB8AC3E}">
        <p14:creationId xmlns:p14="http://schemas.microsoft.com/office/powerpoint/2010/main" val="273858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6F51-8D4F-1744-D8EF-C239C9B692DB}"/>
              </a:ext>
            </a:extLst>
          </p:cNvPr>
          <p:cNvSpPr>
            <a:spLocks noGrp="1"/>
          </p:cNvSpPr>
          <p:nvPr>
            <p:ph type="title"/>
          </p:nvPr>
        </p:nvSpPr>
        <p:spPr/>
        <p:txBody>
          <a:bodyPr/>
          <a:lstStyle/>
          <a:p>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2475BB43-0EAB-784D-68E3-3D5F62B530EE}"/>
              </a:ext>
            </a:extLst>
          </p:cNvPr>
          <p:cNvSpPr>
            <a:spLocks noGrp="1"/>
          </p:cNvSpPr>
          <p:nvPr>
            <p:ph type="body" sz="quarter" idx="10"/>
          </p:nvPr>
        </p:nvSpPr>
        <p:spPr/>
        <p:txBody>
          <a:bodyPr/>
          <a:lstStyle/>
          <a:p>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a:t>
            </a:r>
          </a:p>
        </p:txBody>
      </p:sp>
      <p:sp>
        <p:nvSpPr>
          <p:cNvPr id="4" name="Text Placeholder 3">
            <a:extLst>
              <a:ext uri="{FF2B5EF4-FFF2-40B4-BE49-F238E27FC236}">
                <a16:creationId xmlns:a16="http://schemas.microsoft.com/office/drawing/2014/main" id="{945222A7-2ED3-8DDE-B5CD-FAE99C314C8D}"/>
              </a:ext>
            </a:extLst>
          </p:cNvPr>
          <p:cNvSpPr>
            <a:spLocks noGrp="1"/>
          </p:cNvSpPr>
          <p:nvPr>
            <p:ph type="body" sz="quarter" idx="11"/>
          </p:nvPr>
        </p:nvSpPr>
        <p:spPr/>
        <p:txBody>
          <a:bodyPr/>
          <a:lstStyle/>
          <a:p>
            <a:r>
              <a:rPr lang="en-GB" dirty="0"/>
              <a:t>Vestibulum bibendum dictum purus, in tempor arcu volutpat in. Aliquam nisl lorem, pellentesque vitae velit quis, blandit convallis felis. Integer vitae ligula gravida, scelerisque nunc id, posuere sem. </a:t>
            </a:r>
            <a:endParaRPr lang="en-US" dirty="0"/>
          </a:p>
        </p:txBody>
      </p:sp>
      <p:sp>
        <p:nvSpPr>
          <p:cNvPr id="6" name="Footer Placeholder 5">
            <a:extLst>
              <a:ext uri="{FF2B5EF4-FFF2-40B4-BE49-F238E27FC236}">
                <a16:creationId xmlns:a16="http://schemas.microsoft.com/office/drawing/2014/main" id="{4C6F88EA-5390-18B0-5A80-B47751ACE85D}"/>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285742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77B8-4057-48AD-2FF8-B53CF2D6F55E}"/>
              </a:ext>
            </a:extLst>
          </p:cNvPr>
          <p:cNvSpPr>
            <a:spLocks noGrp="1"/>
          </p:cNvSpPr>
          <p:nvPr>
            <p:ph type="title"/>
          </p:nvPr>
        </p:nvSpPr>
        <p:spPr/>
        <p:txBody>
          <a:bodyPr/>
          <a:lstStyle/>
          <a:p>
            <a:r>
              <a:rPr lang="en-US" dirty="0"/>
              <a:t>Lorem ipsum dolor sit </a:t>
            </a:r>
            <a:r>
              <a:rPr lang="en-US" dirty="0" err="1"/>
              <a:t>amet</a:t>
            </a:r>
            <a:endParaRPr lang="en-US" dirty="0"/>
          </a:p>
        </p:txBody>
      </p:sp>
      <p:sp>
        <p:nvSpPr>
          <p:cNvPr id="4" name="Footer Placeholder 3">
            <a:extLst>
              <a:ext uri="{FF2B5EF4-FFF2-40B4-BE49-F238E27FC236}">
                <a16:creationId xmlns:a16="http://schemas.microsoft.com/office/drawing/2014/main" id="{4A3084D3-5B9E-88AD-1725-20C4060C1758}"/>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14442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6BB2-549D-BC83-1B3A-41CD7830905A}"/>
              </a:ext>
            </a:extLst>
          </p:cNvPr>
          <p:cNvSpPr>
            <a:spLocks noGrp="1"/>
          </p:cNvSpPr>
          <p:nvPr>
            <p:ph type="title"/>
          </p:nvPr>
        </p:nvSpPr>
        <p:spPr/>
        <p:txBody>
          <a:bodyPr/>
          <a:lstStyle/>
          <a:p>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05CCFD5E-1793-7579-0FEE-5C624641287D}"/>
              </a:ext>
            </a:extLst>
          </p:cNvPr>
          <p:cNvSpPr>
            <a:spLocks noGrp="1"/>
          </p:cNvSpPr>
          <p:nvPr>
            <p:ph type="body" sz="quarter" idx="10"/>
          </p:nvPr>
        </p:nvSpPr>
        <p:spPr/>
        <p:txBody>
          <a:bodyPr/>
          <a:lstStyle/>
          <a:p>
            <a:r>
              <a:rPr lang="en-GB" dirty="0"/>
              <a:t>Donec tristique felis quis nisl sollicitudin, vitae tincidunt orci volutpat. Ut molestie neque ex, ut congue mauris dignissim non. Nam ante lacus, varius a sapien non, finibus maximus sem. </a:t>
            </a:r>
            <a:endParaRPr lang="en-US" dirty="0"/>
          </a:p>
        </p:txBody>
      </p:sp>
      <p:pic>
        <p:nvPicPr>
          <p:cNvPr id="10" name="Picture Placeholder 9" descr="A person carrying a child on the shoulders&#10;&#10;Description automatically generated with medium confidence">
            <a:extLst>
              <a:ext uri="{FF2B5EF4-FFF2-40B4-BE49-F238E27FC236}">
                <a16:creationId xmlns:a16="http://schemas.microsoft.com/office/drawing/2014/main" id="{23FAA02C-5CB1-41B6-9E68-98F38CAA9927}"/>
              </a:ext>
            </a:extLst>
          </p:cNvPr>
          <p:cNvPicPr>
            <a:picLocks noGrp="1" noChangeAspect="1"/>
          </p:cNvPicPr>
          <p:nvPr>
            <p:ph type="pic" sz="quarter" idx="13"/>
          </p:nvPr>
        </p:nvPicPr>
        <p:blipFill rotWithShape="1">
          <a:blip r:embed="rId2"/>
          <a:srcRect t="7791" b="7791"/>
          <a:stretch/>
        </p:blipFill>
        <p:spPr/>
      </p:pic>
      <p:sp>
        <p:nvSpPr>
          <p:cNvPr id="4" name="Footer Placeholder 3">
            <a:extLst>
              <a:ext uri="{FF2B5EF4-FFF2-40B4-BE49-F238E27FC236}">
                <a16:creationId xmlns:a16="http://schemas.microsoft.com/office/drawing/2014/main" id="{00A06545-46CB-A6EC-5671-463BC83D6503}"/>
              </a:ext>
            </a:extLst>
          </p:cNvPr>
          <p:cNvSpPr>
            <a:spLocks noGrp="1"/>
          </p:cNvSpPr>
          <p:nvPr>
            <p:ph type="ftr" sz="quarter" idx="3"/>
          </p:nvPr>
        </p:nvSpPr>
        <p:spPr/>
        <p:txBody>
          <a:bodyPr/>
          <a:lstStyle/>
          <a:p>
            <a:pPr algn="r"/>
            <a:r>
              <a:rPr lang="en-US"/>
              <a:t>Confidential</a:t>
            </a:r>
            <a:endParaRPr lang="en-US" dirty="0"/>
          </a:p>
        </p:txBody>
      </p:sp>
    </p:spTree>
    <p:extLst>
      <p:ext uri="{BB962C8B-B14F-4D97-AF65-F5344CB8AC3E}">
        <p14:creationId xmlns:p14="http://schemas.microsoft.com/office/powerpoint/2010/main" val="12657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6BB2-549D-BC83-1B3A-41CD7830905A}"/>
              </a:ext>
            </a:extLst>
          </p:cNvPr>
          <p:cNvSpPr>
            <a:spLocks noGrp="1"/>
          </p:cNvSpPr>
          <p:nvPr>
            <p:ph type="title"/>
          </p:nvPr>
        </p:nvSpPr>
        <p:spPr/>
        <p:txBody>
          <a:bodyPr/>
          <a:lstStyle/>
          <a:p>
            <a:r>
              <a:rPr lang="en-US" dirty="0"/>
              <a:t>Lorem ipsum dolor sit </a:t>
            </a:r>
            <a:r>
              <a:rPr lang="en-US" dirty="0" err="1"/>
              <a:t>amet</a:t>
            </a:r>
            <a:endParaRPr lang="en-US" dirty="0"/>
          </a:p>
        </p:txBody>
      </p:sp>
      <p:sp>
        <p:nvSpPr>
          <p:cNvPr id="3" name="Text Placeholder 2">
            <a:extLst>
              <a:ext uri="{FF2B5EF4-FFF2-40B4-BE49-F238E27FC236}">
                <a16:creationId xmlns:a16="http://schemas.microsoft.com/office/drawing/2014/main" id="{05CCFD5E-1793-7579-0FEE-5C624641287D}"/>
              </a:ext>
            </a:extLst>
          </p:cNvPr>
          <p:cNvSpPr>
            <a:spLocks noGrp="1"/>
          </p:cNvSpPr>
          <p:nvPr>
            <p:ph type="body" sz="quarter" idx="10"/>
          </p:nvPr>
        </p:nvSpPr>
        <p:spPr/>
        <p:txBody>
          <a:bodyPr/>
          <a:lstStyle/>
          <a:p>
            <a:r>
              <a:rPr lang="en-GB" dirty="0"/>
              <a:t>Donec tristique felis quis nisl sollicitudin, vitae tincidunt orci volutpat. Ut molestie neque ex, ut congue mauris dignissim non. Nam ante lacus, varius a sapien non, finibus maximus sem. </a:t>
            </a:r>
            <a:endParaRPr lang="en-US" dirty="0"/>
          </a:p>
        </p:txBody>
      </p:sp>
      <p:pic>
        <p:nvPicPr>
          <p:cNvPr id="7" name="Picture Placeholder 6">
            <a:extLst>
              <a:ext uri="{FF2B5EF4-FFF2-40B4-BE49-F238E27FC236}">
                <a16:creationId xmlns:a16="http://schemas.microsoft.com/office/drawing/2014/main" id="{E4BBF3EC-3306-4469-97E0-D344034FCEBE}"/>
              </a:ext>
            </a:extLst>
          </p:cNvPr>
          <p:cNvPicPr>
            <a:picLocks noGrp="1" noChangeAspect="1"/>
          </p:cNvPicPr>
          <p:nvPr>
            <p:ph type="pic" sz="quarter" idx="13"/>
          </p:nvPr>
        </p:nvPicPr>
        <p:blipFill rotWithShape="1">
          <a:blip r:embed="rId2"/>
          <a:srcRect t="9880" b="9880"/>
          <a:stretch/>
        </p:blipFill>
        <p:spPr>
          <a:prstGeom prst="rect">
            <a:avLst/>
          </a:prstGeom>
        </p:spPr>
      </p:pic>
      <p:pic>
        <p:nvPicPr>
          <p:cNvPr id="8" name="Picture Placeholder 7">
            <a:extLst>
              <a:ext uri="{FF2B5EF4-FFF2-40B4-BE49-F238E27FC236}">
                <a16:creationId xmlns:a16="http://schemas.microsoft.com/office/drawing/2014/main" id="{B65B6D14-2459-5BF5-1D21-E1334F3D0C0E}"/>
              </a:ext>
            </a:extLst>
          </p:cNvPr>
          <p:cNvPicPr>
            <a:picLocks noGrp="1" noChangeAspect="1"/>
          </p:cNvPicPr>
          <p:nvPr>
            <p:ph type="pic" sz="quarter" idx="14"/>
          </p:nvPr>
        </p:nvPicPr>
        <p:blipFill rotWithShape="1">
          <a:blip r:embed="rId3"/>
          <a:srcRect t="8155" b="8155"/>
          <a:stretch/>
        </p:blipFill>
        <p:spPr/>
      </p:pic>
      <p:sp>
        <p:nvSpPr>
          <p:cNvPr id="9" name="Footer Placeholder 3">
            <a:extLst>
              <a:ext uri="{FF2B5EF4-FFF2-40B4-BE49-F238E27FC236}">
                <a16:creationId xmlns:a16="http://schemas.microsoft.com/office/drawing/2014/main" id="{F2EAD050-424A-9344-727B-02BB583A6C69}"/>
              </a:ext>
            </a:extLst>
          </p:cNvPr>
          <p:cNvSpPr>
            <a:spLocks noGrp="1"/>
          </p:cNvSpPr>
          <p:nvPr>
            <p:ph type="ftr" sz="quarter" idx="3"/>
          </p:nvPr>
        </p:nvSpPr>
        <p:spPr/>
        <p:txBody>
          <a:bodyPr/>
          <a:lstStyle/>
          <a:p>
            <a:pPr algn="r"/>
            <a:r>
              <a:rPr lang="en-US"/>
              <a:t>Confidential</a:t>
            </a:r>
            <a:endParaRPr lang="en-US" dirty="0"/>
          </a:p>
        </p:txBody>
      </p:sp>
    </p:spTree>
    <p:extLst>
      <p:ext uri="{BB962C8B-B14F-4D97-AF65-F5344CB8AC3E}">
        <p14:creationId xmlns:p14="http://schemas.microsoft.com/office/powerpoint/2010/main" val="293091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6BB2-549D-BC83-1B3A-41CD7830905A}"/>
              </a:ext>
            </a:extLst>
          </p:cNvPr>
          <p:cNvSpPr>
            <a:spLocks noGrp="1"/>
          </p:cNvSpPr>
          <p:nvPr>
            <p:ph type="title"/>
          </p:nvPr>
        </p:nvSpPr>
        <p:spPr/>
        <p:txBody>
          <a:bodyPr/>
          <a:lstStyle/>
          <a:p>
            <a:r>
              <a:rPr lang="en-US" dirty="0"/>
              <a:t>Lorem ipsum dolor sit </a:t>
            </a:r>
            <a:r>
              <a:rPr lang="en-US" dirty="0" err="1"/>
              <a:t>amet</a:t>
            </a:r>
            <a:endParaRPr lang="en-US" dirty="0"/>
          </a:p>
        </p:txBody>
      </p:sp>
      <p:pic>
        <p:nvPicPr>
          <p:cNvPr id="7" name="Picture Placeholder 6">
            <a:extLst>
              <a:ext uri="{FF2B5EF4-FFF2-40B4-BE49-F238E27FC236}">
                <a16:creationId xmlns:a16="http://schemas.microsoft.com/office/drawing/2014/main" id="{E4BBF3EC-3306-4469-97E0-D344034FCEBE}"/>
              </a:ext>
            </a:extLst>
          </p:cNvPr>
          <p:cNvPicPr>
            <a:picLocks noGrp="1" noChangeAspect="1"/>
          </p:cNvPicPr>
          <p:nvPr>
            <p:ph type="pic" sz="quarter" idx="13"/>
          </p:nvPr>
        </p:nvPicPr>
        <p:blipFill rotWithShape="1">
          <a:blip r:embed="rId2"/>
          <a:srcRect l="-1" t="7067" r="-1" b="34629"/>
          <a:stretch/>
        </p:blipFill>
        <p:spPr>
          <a:xfrm>
            <a:off x="396000" y="1364400"/>
            <a:ext cx="5580000" cy="2284669"/>
          </a:xfrm>
          <a:prstGeom prst="rect">
            <a:avLst/>
          </a:prstGeom>
        </p:spPr>
      </p:pic>
      <p:pic>
        <p:nvPicPr>
          <p:cNvPr id="8" name="Picture Placeholder 7">
            <a:extLst>
              <a:ext uri="{FF2B5EF4-FFF2-40B4-BE49-F238E27FC236}">
                <a16:creationId xmlns:a16="http://schemas.microsoft.com/office/drawing/2014/main" id="{B65B6D14-2459-5BF5-1D21-E1334F3D0C0E}"/>
              </a:ext>
            </a:extLst>
          </p:cNvPr>
          <p:cNvPicPr>
            <a:picLocks noGrp="1" noChangeAspect="1"/>
          </p:cNvPicPr>
          <p:nvPr>
            <p:ph type="pic" sz="quarter" idx="14"/>
          </p:nvPr>
        </p:nvPicPr>
        <p:blipFill>
          <a:blip r:embed="rId3"/>
          <a:srcRect t="19594" b="19594"/>
          <a:stretch/>
        </p:blipFill>
        <p:spPr>
          <a:xfrm>
            <a:off x="6218523" y="1362828"/>
            <a:ext cx="5586751" cy="2284669"/>
          </a:xfrm>
        </p:spPr>
      </p:pic>
      <p:pic>
        <p:nvPicPr>
          <p:cNvPr id="10" name="Picture Placeholder 9">
            <a:extLst>
              <a:ext uri="{FF2B5EF4-FFF2-40B4-BE49-F238E27FC236}">
                <a16:creationId xmlns:a16="http://schemas.microsoft.com/office/drawing/2014/main" id="{CF4868DD-D232-9926-CA06-33ABDCA0696E}"/>
              </a:ext>
            </a:extLst>
          </p:cNvPr>
          <p:cNvPicPr>
            <a:picLocks noGrp="1" noChangeAspect="1"/>
          </p:cNvPicPr>
          <p:nvPr>
            <p:ph type="pic" sz="quarter" idx="15"/>
          </p:nvPr>
        </p:nvPicPr>
        <p:blipFill>
          <a:blip r:embed="rId4"/>
          <a:srcRect t="22737" b="22737"/>
          <a:stretch/>
        </p:blipFill>
        <p:spPr>
          <a:xfrm>
            <a:off x="6215153" y="3914967"/>
            <a:ext cx="5586751" cy="2284669"/>
          </a:xfrm>
        </p:spPr>
      </p:pic>
      <p:pic>
        <p:nvPicPr>
          <p:cNvPr id="12" name="Picture Placeholder 11">
            <a:extLst>
              <a:ext uri="{FF2B5EF4-FFF2-40B4-BE49-F238E27FC236}">
                <a16:creationId xmlns:a16="http://schemas.microsoft.com/office/drawing/2014/main" id="{597C42D7-A471-75AA-D6A9-14897721530E}"/>
              </a:ext>
            </a:extLst>
          </p:cNvPr>
          <p:cNvPicPr>
            <a:picLocks noGrp="1" noChangeAspect="1"/>
          </p:cNvPicPr>
          <p:nvPr>
            <p:ph type="pic" sz="quarter" idx="16"/>
          </p:nvPr>
        </p:nvPicPr>
        <p:blipFill>
          <a:blip r:embed="rId5"/>
          <a:srcRect t="22737" b="22737"/>
          <a:stretch/>
        </p:blipFill>
        <p:spPr>
          <a:xfrm>
            <a:off x="396000" y="3914967"/>
            <a:ext cx="5586751" cy="2284669"/>
          </a:xfrm>
        </p:spPr>
      </p:pic>
      <p:sp>
        <p:nvSpPr>
          <p:cNvPr id="3" name="Footer Placeholder 2">
            <a:extLst>
              <a:ext uri="{FF2B5EF4-FFF2-40B4-BE49-F238E27FC236}">
                <a16:creationId xmlns:a16="http://schemas.microsoft.com/office/drawing/2014/main" id="{45A76AF9-F81E-CAF1-3452-0BF128956479}"/>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32759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97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2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Accessibility</a:t>
            </a:r>
          </a:p>
        </p:txBody>
      </p:sp>
      <p:sp>
        <p:nvSpPr>
          <p:cNvPr id="11" name="Text Placeholder 10">
            <a:extLst>
              <a:ext uri="{FF2B5EF4-FFF2-40B4-BE49-F238E27FC236}">
                <a16:creationId xmlns:a16="http://schemas.microsoft.com/office/drawing/2014/main" id="{71631915-D2F7-EF6D-CE0E-F7CCECFF3BD7}"/>
              </a:ext>
            </a:extLst>
          </p:cNvPr>
          <p:cNvSpPr>
            <a:spLocks noGrp="1"/>
          </p:cNvSpPr>
          <p:nvPr>
            <p:ph type="body" sz="quarter" idx="10"/>
          </p:nvPr>
        </p:nvSpPr>
        <p:spPr>
          <a:xfrm>
            <a:off x="383357" y="1535125"/>
            <a:ext cx="3178709" cy="4081684"/>
          </a:xfrm>
        </p:spPr>
        <p:txBody>
          <a:bodyPr/>
          <a:lstStyle/>
          <a:p>
            <a:r>
              <a:rPr lang="en-US" dirty="0"/>
              <a:t>All of our presentations should be accessible, whether it’s being shared with one person or hundreds. </a:t>
            </a:r>
          </a:p>
          <a:p>
            <a:endParaRPr lang="en-US" dirty="0"/>
          </a:p>
          <a:p>
            <a:r>
              <a:rPr lang="en-US" dirty="0"/>
              <a:t>These are some easy, but important things you can remember to do.</a:t>
            </a:r>
          </a:p>
          <a:p>
            <a:endParaRPr lang="en-US" dirty="0"/>
          </a:p>
          <a:p>
            <a:r>
              <a:rPr lang="en-US" dirty="0"/>
              <a:t>For more details visit our </a:t>
            </a:r>
            <a:r>
              <a:rPr lang="en-US" dirty="0">
                <a:hlinkClick r:id="rId2"/>
              </a:rPr>
              <a:t>Accessibility and Inclusive Design site </a:t>
            </a:r>
            <a:r>
              <a:rPr lang="en-US" dirty="0"/>
              <a:t>on </a:t>
            </a:r>
            <a:r>
              <a:rPr lang="en-US" dirty="0" err="1"/>
              <a:t>sharepoint</a:t>
            </a:r>
            <a:r>
              <a:rPr lang="en-US" dirty="0"/>
              <a:t>.</a:t>
            </a:r>
          </a:p>
          <a:p>
            <a:endParaRPr lang="en-US" dirty="0"/>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01666533-255F-1482-EA1A-164FECD7A9FE}"/>
              </a:ext>
            </a:extLst>
          </p:cNvPr>
          <p:cNvSpPr>
            <a:spLocks noGrp="1"/>
          </p:cNvSpPr>
          <p:nvPr>
            <p:ph type="body" sz="quarter" idx="11"/>
          </p:nvPr>
        </p:nvSpPr>
        <p:spPr>
          <a:xfrm>
            <a:off x="4197683" y="1595306"/>
            <a:ext cx="5548202" cy="4081649"/>
          </a:xfrm>
        </p:spPr>
        <p:txBody>
          <a:bodyPr>
            <a:normAutofit fontScale="92500" lnSpcReduction="20000"/>
          </a:bodyPr>
          <a:lstStyle/>
          <a:p>
            <a:pPr lvl="0"/>
            <a:r>
              <a:rPr lang="en-GB" sz="1900" b="1" dirty="0">
                <a:solidFill>
                  <a:srgbClr val="000000"/>
                </a:solidFill>
              </a:rPr>
              <a:t>Font</a:t>
            </a:r>
          </a:p>
          <a:p>
            <a:pPr lvl="0"/>
            <a:r>
              <a:rPr lang="en-GB" sz="1900" dirty="0">
                <a:solidFill>
                  <a:srgbClr val="000000"/>
                </a:solidFill>
              </a:rPr>
              <a:t>16pt font is the recommended minimum size for body copy. There is no maximum font size limit.</a:t>
            </a:r>
          </a:p>
          <a:p>
            <a:pPr lvl="0"/>
            <a:endParaRPr lang="en-GB" sz="1900" dirty="0">
              <a:solidFill>
                <a:srgbClr val="000000"/>
              </a:solidFill>
            </a:endParaRPr>
          </a:p>
          <a:p>
            <a:pPr lvl="0"/>
            <a:r>
              <a:rPr lang="en-GB" sz="1900" b="1" dirty="0">
                <a:solidFill>
                  <a:srgbClr val="000000"/>
                </a:solidFill>
              </a:rPr>
              <a:t>Colour</a:t>
            </a:r>
          </a:p>
          <a:p>
            <a:pPr lvl="0"/>
            <a:r>
              <a:rPr lang="en-GB" sz="1900" dirty="0">
                <a:solidFill>
                  <a:srgbClr val="000000"/>
                </a:solidFill>
              </a:rPr>
              <a:t>There needs to be enough contrast between text and it’s background.</a:t>
            </a:r>
          </a:p>
          <a:p>
            <a:pPr lvl="0"/>
            <a:endParaRPr lang="en-GB" sz="1900" dirty="0">
              <a:solidFill>
                <a:srgbClr val="000000"/>
              </a:solidFill>
            </a:endParaRPr>
          </a:p>
          <a:p>
            <a:pPr lvl="0"/>
            <a:r>
              <a:rPr lang="en-GB" sz="1900" b="1" dirty="0">
                <a:solidFill>
                  <a:srgbClr val="000000"/>
                </a:solidFill>
              </a:rPr>
              <a:t>Structure</a:t>
            </a:r>
          </a:p>
          <a:p>
            <a:pPr lvl="0"/>
            <a:r>
              <a:rPr lang="en-GB" sz="1900" dirty="0">
                <a:solidFill>
                  <a:srgbClr val="000000"/>
                </a:solidFill>
              </a:rPr>
              <a:t>Set a reading order for all sides, this helps screen readers know which order to read things out in.</a:t>
            </a:r>
          </a:p>
          <a:p>
            <a:pPr lvl="0"/>
            <a:endParaRPr lang="en-GB" sz="1900" dirty="0">
              <a:solidFill>
                <a:srgbClr val="000000"/>
              </a:solidFill>
            </a:endParaRPr>
          </a:p>
          <a:p>
            <a:pPr lvl="0"/>
            <a:r>
              <a:rPr lang="en-GB" sz="1900" b="1" dirty="0">
                <a:solidFill>
                  <a:srgbClr val="000000"/>
                </a:solidFill>
              </a:rPr>
              <a:t>Alternative text</a:t>
            </a:r>
          </a:p>
          <a:p>
            <a:r>
              <a:rPr lang="en-GB" sz="1900" dirty="0">
                <a:solidFill>
                  <a:srgbClr val="000000"/>
                </a:solidFill>
              </a:rPr>
              <a:t>Add alternative text to images and other visuals.</a:t>
            </a:r>
          </a:p>
        </p:txBody>
      </p:sp>
      <p:sp>
        <p:nvSpPr>
          <p:cNvPr id="3" name="Footer Placeholder 2">
            <a:extLst>
              <a:ext uri="{FF2B5EF4-FFF2-40B4-BE49-F238E27FC236}">
                <a16:creationId xmlns:a16="http://schemas.microsoft.com/office/drawing/2014/main" id="{826662A3-24C4-8E84-46D9-8829CF0BAEE5}"/>
              </a:ext>
            </a:extLst>
          </p:cNvPr>
          <p:cNvSpPr>
            <a:spLocks noGrp="1"/>
          </p:cNvSpPr>
          <p:nvPr>
            <p:ph type="ftr" sz="quarter" idx="3"/>
          </p:nvPr>
        </p:nvSpPr>
        <p:spPr/>
        <p:txBody>
          <a:bodyPr/>
          <a:lstStyle/>
          <a:p>
            <a:r>
              <a:rPr lang="en-US" dirty="0"/>
              <a:t>Confidential</a:t>
            </a:r>
          </a:p>
        </p:txBody>
      </p:sp>
    </p:spTree>
    <p:extLst>
      <p:ext uri="{BB962C8B-B14F-4D97-AF65-F5344CB8AC3E}">
        <p14:creationId xmlns:p14="http://schemas.microsoft.com/office/powerpoint/2010/main" val="17557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591D6-4ABD-2F83-987E-036F94540F27}"/>
              </a:ext>
            </a:extLst>
          </p:cNvPr>
          <p:cNvSpPr>
            <a:spLocks noGrp="1"/>
          </p:cNvSpPr>
          <p:nvPr>
            <p:ph type="title"/>
          </p:nvPr>
        </p:nvSpPr>
        <p:spPr/>
        <p:txBody>
          <a:bodyPr/>
          <a:lstStyle/>
          <a:p>
            <a:r>
              <a:rPr lang="en-US" dirty="0"/>
              <a:t>Do’s and don’ts</a:t>
            </a:r>
          </a:p>
        </p:txBody>
      </p:sp>
      <p:sp>
        <p:nvSpPr>
          <p:cNvPr id="6" name="Text Placeholder 5">
            <a:extLst>
              <a:ext uri="{FF2B5EF4-FFF2-40B4-BE49-F238E27FC236}">
                <a16:creationId xmlns:a16="http://schemas.microsoft.com/office/drawing/2014/main" id="{B0A3B4E6-06A9-5959-948A-D9BE99CEEAA7}"/>
              </a:ext>
            </a:extLst>
          </p:cNvPr>
          <p:cNvSpPr>
            <a:spLocks noGrp="1"/>
          </p:cNvSpPr>
          <p:nvPr>
            <p:ph type="body" sz="quarter" idx="10"/>
          </p:nvPr>
        </p:nvSpPr>
        <p:spPr>
          <a:xfrm>
            <a:off x="383356" y="1454912"/>
            <a:ext cx="4163285" cy="4696935"/>
          </a:xfrm>
        </p:spPr>
        <p:txBody>
          <a:bodyPr>
            <a:noAutofit/>
          </a:bodyPr>
          <a:lstStyle/>
          <a:p>
            <a:pPr>
              <a:lnSpc>
                <a:spcPct val="150000"/>
              </a:lnSpc>
              <a:spcBef>
                <a:spcPts val="0"/>
              </a:spcBef>
              <a:spcAft>
                <a:spcPts val="1200"/>
              </a:spcAft>
            </a:pPr>
            <a:r>
              <a:rPr lang="en-GB" b="1" dirty="0"/>
              <a:t>Do</a:t>
            </a:r>
            <a:endParaRPr lang="en-GB" dirty="0"/>
          </a:p>
          <a:p>
            <a:pPr marL="173281" indent="-173281">
              <a:spcBef>
                <a:spcPts val="0"/>
              </a:spcBef>
              <a:spcAft>
                <a:spcPts val="1200"/>
              </a:spcAft>
              <a:buFont typeface="Arial" panose="020B0604020202020204" pitchFamily="34" charset="0"/>
              <a:buChar char="•"/>
            </a:pPr>
            <a:r>
              <a:rPr lang="en-GB" dirty="0"/>
              <a:t>Follow the EE photography guidelines. We also have some photography ready to use here </a:t>
            </a:r>
            <a:r>
              <a:rPr lang="en-GB" dirty="0">
                <a:hlinkClick r:id="rId2"/>
              </a:rPr>
              <a:t>EE Image Library</a:t>
            </a:r>
            <a:endParaRPr lang="en-GB" u="sng" dirty="0">
              <a:solidFill>
                <a:schemeClr val="accent1"/>
              </a:solidFill>
            </a:endParaRPr>
          </a:p>
          <a:p>
            <a:pPr marL="173281" indent="-173281">
              <a:spcBef>
                <a:spcPts val="0"/>
              </a:spcBef>
              <a:spcAft>
                <a:spcPts val="1200"/>
              </a:spcAft>
              <a:buFont typeface="Arial" panose="020B0604020202020204" pitchFamily="34" charset="0"/>
              <a:buChar char="•"/>
            </a:pPr>
            <a:r>
              <a:rPr lang="en-GB" dirty="0"/>
              <a:t>Follow</a:t>
            </a:r>
            <a:r>
              <a:rPr lang="en-GB" b="1" dirty="0">
                <a:solidFill>
                  <a:srgbClr val="5514B3"/>
                </a:solidFill>
              </a:rPr>
              <a:t> </a:t>
            </a:r>
            <a:r>
              <a:rPr lang="en-GB" dirty="0"/>
              <a:t>the </a:t>
            </a:r>
            <a:r>
              <a:rPr lang="en-GB" dirty="0">
                <a:hlinkClick r:id="rId3"/>
              </a:rPr>
              <a:t>EE Tone of Voice guidelines</a:t>
            </a:r>
            <a:endParaRPr lang="en-GB" dirty="0"/>
          </a:p>
          <a:p>
            <a:pPr marL="173281" indent="-173281">
              <a:spcBef>
                <a:spcPts val="0"/>
              </a:spcBef>
              <a:spcAft>
                <a:spcPts val="1200"/>
              </a:spcAft>
              <a:buFont typeface="Arial" panose="020B0604020202020204" pitchFamily="34" charset="0"/>
              <a:buChar char="•"/>
            </a:pPr>
            <a:r>
              <a:rPr lang="en-GB" dirty="0"/>
              <a:t>Select ‘use destination theme’ </a:t>
            </a:r>
            <a:br>
              <a:rPr lang="en-GB" dirty="0"/>
            </a:br>
            <a:r>
              <a:rPr lang="en-GB" dirty="0"/>
              <a:t>when pasting text into PowerPoint</a:t>
            </a:r>
          </a:p>
          <a:p>
            <a:pPr marL="173281" indent="-173281">
              <a:spcBef>
                <a:spcPts val="0"/>
              </a:spcBef>
              <a:spcAft>
                <a:spcPts val="1200"/>
              </a:spcAft>
              <a:buFont typeface="Arial" panose="020B0604020202020204" pitchFamily="34" charset="0"/>
              <a:buChar char="•"/>
            </a:pPr>
            <a:r>
              <a:rPr lang="en-GB" dirty="0"/>
              <a:t>Use the template’s designs</a:t>
            </a:r>
          </a:p>
          <a:p>
            <a:pPr marL="173281" indent="-173281">
              <a:spcBef>
                <a:spcPts val="0"/>
              </a:spcBef>
              <a:spcAft>
                <a:spcPts val="1200"/>
              </a:spcAft>
              <a:buFont typeface="Arial" panose="020B0604020202020204" pitchFamily="34" charset="0"/>
              <a:buChar char="•"/>
            </a:pPr>
            <a:r>
              <a:rPr lang="en-GB" b="0" i="0" u="none" strike="noStrike" dirty="0">
                <a:solidFill>
                  <a:srgbClr val="000000"/>
                </a:solidFill>
                <a:effectLst/>
              </a:rPr>
              <a:t>Use the symbol for intro pages </a:t>
            </a:r>
            <a:br>
              <a:rPr lang="en-GB" b="0" i="0" u="none" strike="noStrike" dirty="0">
                <a:solidFill>
                  <a:srgbClr val="000000"/>
                </a:solidFill>
                <a:effectLst/>
              </a:rPr>
            </a:br>
            <a:r>
              <a:rPr lang="en-GB" b="0" i="0" u="none" strike="noStrike" dirty="0">
                <a:solidFill>
                  <a:srgbClr val="000000"/>
                </a:solidFill>
                <a:effectLst/>
              </a:rPr>
              <a:t>and chapter dividers</a:t>
            </a:r>
            <a:endParaRPr lang="en-US" dirty="0"/>
          </a:p>
        </p:txBody>
      </p:sp>
      <p:sp>
        <p:nvSpPr>
          <p:cNvPr id="7" name="Text Placeholder 6">
            <a:extLst>
              <a:ext uri="{FF2B5EF4-FFF2-40B4-BE49-F238E27FC236}">
                <a16:creationId xmlns:a16="http://schemas.microsoft.com/office/drawing/2014/main" id="{4E6E917A-F5E0-A06F-568E-CA6B4A217E1C}"/>
              </a:ext>
            </a:extLst>
          </p:cNvPr>
          <p:cNvSpPr>
            <a:spLocks noGrp="1"/>
          </p:cNvSpPr>
          <p:nvPr>
            <p:ph type="body" sz="quarter" idx="11"/>
          </p:nvPr>
        </p:nvSpPr>
        <p:spPr>
          <a:xfrm>
            <a:off x="5032182" y="1454913"/>
            <a:ext cx="4350357" cy="4081684"/>
          </a:xfrm>
        </p:spPr>
        <p:txBody>
          <a:bodyPr/>
          <a:lstStyle/>
          <a:p>
            <a:pPr>
              <a:lnSpc>
                <a:spcPct val="150000"/>
              </a:lnSpc>
              <a:spcAft>
                <a:spcPts val="1200"/>
              </a:spcAft>
            </a:pPr>
            <a:r>
              <a:rPr lang="en-GB" b="1" dirty="0"/>
              <a:t>Don’t</a:t>
            </a:r>
            <a:r>
              <a:rPr lang="en-GB" dirty="0"/>
              <a:t> </a:t>
            </a:r>
          </a:p>
          <a:p>
            <a:pPr marL="173281" indent="-173281">
              <a:spcBef>
                <a:spcPts val="0"/>
              </a:spcBef>
              <a:spcAft>
                <a:spcPts val="1200"/>
              </a:spcAft>
              <a:buFont typeface="Arial" panose="020B0604020202020204" pitchFamily="34" charset="0"/>
              <a:buChar char="•"/>
            </a:pPr>
            <a:r>
              <a:rPr lang="en-GB" dirty="0"/>
              <a:t>Use alternative fonts or colours</a:t>
            </a:r>
          </a:p>
          <a:p>
            <a:pPr marL="173281" indent="-173281">
              <a:spcBef>
                <a:spcPts val="0"/>
              </a:spcBef>
              <a:spcAft>
                <a:spcPts val="1200"/>
              </a:spcAft>
              <a:buFont typeface="Arial" panose="020B0604020202020204" pitchFamily="34" charset="0"/>
              <a:buChar char="•"/>
            </a:pPr>
            <a:r>
              <a:rPr lang="en-GB" dirty="0"/>
              <a:t>Animate page transitions</a:t>
            </a:r>
          </a:p>
          <a:p>
            <a:pPr marL="173281" indent="-173281">
              <a:spcBef>
                <a:spcPts val="0"/>
              </a:spcBef>
              <a:spcAft>
                <a:spcPts val="1200"/>
              </a:spcAft>
              <a:buFont typeface="Arial" panose="020B0604020202020204" pitchFamily="34" charset="0"/>
              <a:buChar char="•"/>
            </a:pPr>
            <a:r>
              <a:rPr lang="en-GB" dirty="0"/>
              <a:t>Use special ‘effects’ such as bevels, glows and drop shadows</a:t>
            </a:r>
          </a:p>
          <a:p>
            <a:pPr marL="173281" indent="-173281">
              <a:spcBef>
                <a:spcPts val="0"/>
              </a:spcBef>
              <a:spcAft>
                <a:spcPts val="1200"/>
              </a:spcAft>
              <a:buFont typeface="Arial" panose="020B0604020202020204" pitchFamily="34" charset="0"/>
              <a:buChar char="•"/>
            </a:pPr>
            <a:r>
              <a:rPr lang="en-GB" dirty="0"/>
              <a:t>Use clipart or random images from Google</a:t>
            </a:r>
          </a:p>
          <a:p>
            <a:pPr marL="173281" indent="-173281">
              <a:spcBef>
                <a:spcPts val="0"/>
              </a:spcBef>
              <a:spcAft>
                <a:spcPts val="1200"/>
              </a:spcAft>
              <a:buFont typeface="Arial" panose="020B0604020202020204" pitchFamily="34" charset="0"/>
              <a:buChar char="•"/>
            </a:pPr>
            <a:r>
              <a:rPr lang="en-GB" b="0" i="0" u="none" strike="noStrike" dirty="0">
                <a:solidFill>
                  <a:srgbClr val="000000"/>
                </a:solidFill>
                <a:effectLst/>
              </a:rPr>
              <a:t>Use illustrations as space fillers</a:t>
            </a:r>
            <a:endParaRPr lang="en-US" dirty="0"/>
          </a:p>
        </p:txBody>
      </p:sp>
      <p:sp>
        <p:nvSpPr>
          <p:cNvPr id="2" name="Footer Placeholder 1">
            <a:extLst>
              <a:ext uri="{FF2B5EF4-FFF2-40B4-BE49-F238E27FC236}">
                <a16:creationId xmlns:a16="http://schemas.microsoft.com/office/drawing/2014/main" id="{64679F8C-3198-ADA8-A7AC-4A81EE3B82B4}"/>
              </a:ext>
            </a:extLst>
          </p:cNvPr>
          <p:cNvSpPr>
            <a:spLocks noGrp="1"/>
          </p:cNvSpPr>
          <p:nvPr>
            <p:ph type="ftr" sz="quarter" idx="3"/>
          </p:nvPr>
        </p:nvSpPr>
        <p:spPr/>
        <p:txBody>
          <a:bodyPr/>
          <a:lstStyle/>
          <a:p>
            <a:r>
              <a:rPr lang="en-US" dirty="0"/>
              <a:t>Confidential</a:t>
            </a:r>
          </a:p>
        </p:txBody>
      </p:sp>
    </p:spTree>
    <p:extLst>
      <p:ext uri="{BB962C8B-B14F-4D97-AF65-F5344CB8AC3E}">
        <p14:creationId xmlns:p14="http://schemas.microsoft.com/office/powerpoint/2010/main" val="249090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a:lstStyle/>
          <a:p>
            <a:r>
              <a:rPr lang="en-GB" dirty="0"/>
              <a:t>The following examples are shown as a guide to help you create your own charts, </a:t>
            </a:r>
            <a:br>
              <a:rPr lang="en-GB" dirty="0"/>
            </a:br>
            <a:r>
              <a:rPr lang="en-GB" dirty="0"/>
              <a:t>graphs and diagrams.</a:t>
            </a:r>
          </a:p>
        </p:txBody>
      </p:sp>
      <p:sp>
        <p:nvSpPr>
          <p:cNvPr id="2" name="Footer Placeholder 1">
            <a:extLst>
              <a:ext uri="{FF2B5EF4-FFF2-40B4-BE49-F238E27FC236}">
                <a16:creationId xmlns:a16="http://schemas.microsoft.com/office/drawing/2014/main" id="{4AF9D414-79A4-5232-D99E-E7366F197EA0}"/>
              </a:ext>
            </a:extLst>
          </p:cNvPr>
          <p:cNvSpPr>
            <a:spLocks noGrp="1"/>
          </p:cNvSpPr>
          <p:nvPr>
            <p:ph type="ftr" sz="quarter" idx="3"/>
          </p:nvPr>
        </p:nvSpPr>
        <p:spPr/>
        <p:txBody>
          <a:bodyPr/>
          <a:lstStyle/>
          <a:p>
            <a:r>
              <a:rPr lang="en-US" dirty="0"/>
              <a:t>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Tables</a:t>
            </a:r>
          </a:p>
        </p:txBody>
      </p:sp>
      <p:sp>
        <p:nvSpPr>
          <p:cNvPr id="11" name="Text Placeholder 10">
            <a:extLst>
              <a:ext uri="{FF2B5EF4-FFF2-40B4-BE49-F238E27FC236}">
                <a16:creationId xmlns:a16="http://schemas.microsoft.com/office/drawing/2014/main" id="{E4F6963E-D73A-D2A7-C33A-F893948214D7}"/>
              </a:ext>
            </a:extLst>
          </p:cNvPr>
          <p:cNvSpPr>
            <a:spLocks noGrp="1"/>
          </p:cNvSpPr>
          <p:nvPr>
            <p:ph type="body" sz="quarter" idx="10"/>
          </p:nvPr>
        </p:nvSpPr>
        <p:spPr/>
        <p:txBody>
          <a:bodyPr/>
          <a:lstStyle/>
          <a:p>
            <a:pPr lvl="0"/>
            <a:r>
              <a:rPr lang="en-GB" dirty="0">
                <a:solidFill>
                  <a:srgbClr val="000000"/>
                </a:solidFill>
              </a:rPr>
              <a:t>We’ve created a table for you to use, just copy and paste it from </a:t>
            </a:r>
            <a:br>
              <a:rPr lang="en-GB" dirty="0">
                <a:solidFill>
                  <a:srgbClr val="000000"/>
                </a:solidFill>
              </a:rPr>
            </a:br>
            <a:r>
              <a:rPr lang="en-GB" dirty="0">
                <a:solidFill>
                  <a:srgbClr val="000000"/>
                </a:solidFill>
              </a:rPr>
              <a:t>this page.</a:t>
            </a:r>
          </a:p>
          <a:p>
            <a:pPr lvl="0"/>
            <a:endParaRPr lang="en-GB" dirty="0">
              <a:solidFill>
                <a:srgbClr val="000000"/>
              </a:solidFill>
            </a:endParaRPr>
          </a:p>
          <a:p>
            <a:r>
              <a:rPr lang="en-GB" dirty="0"/>
              <a:t>Add or delete rows/columns as needed. Highlight a column or a row, click with the right mouse button to display the shortcut menu, hold on the arrow next to insert and choose from the available options. </a:t>
            </a:r>
          </a:p>
          <a:p>
            <a:pPr lvl="0"/>
            <a:endParaRPr lang="en-GB" dirty="0">
              <a:solidFill>
                <a:srgbClr val="5514B4"/>
              </a:solidFill>
            </a:endParaRPr>
          </a:p>
        </p:txBody>
      </p:sp>
      <p:sp>
        <p:nvSpPr>
          <p:cNvPr id="3" name="Footer Placeholder 2">
            <a:extLst>
              <a:ext uri="{FF2B5EF4-FFF2-40B4-BE49-F238E27FC236}">
                <a16:creationId xmlns:a16="http://schemas.microsoft.com/office/drawing/2014/main" id="{AE2FF3D2-9EBD-44E4-79F4-857C1AF79A8E}"/>
              </a:ext>
            </a:extLst>
          </p:cNvPr>
          <p:cNvSpPr>
            <a:spLocks noGrp="1"/>
          </p:cNvSpPr>
          <p:nvPr>
            <p:ph type="ftr" sz="quarter" idx="3"/>
          </p:nvPr>
        </p:nvSpPr>
        <p:spPr/>
        <p:txBody>
          <a:bodyPr/>
          <a:lstStyle/>
          <a:p>
            <a:r>
              <a:rPr lang="en-US" dirty="0"/>
              <a:t>Confidential</a:t>
            </a:r>
          </a:p>
        </p:txBody>
      </p:sp>
      <p:graphicFrame>
        <p:nvGraphicFramePr>
          <p:cNvPr id="4" name="object 4"/>
          <p:cNvGraphicFramePr>
            <a:graphicFrameLocks noGrp="1"/>
          </p:cNvGraphicFramePr>
          <p:nvPr>
            <p:extLst>
              <p:ext uri="{D42A27DB-BD31-4B8C-83A1-F6EECF244321}">
                <p14:modId xmlns:p14="http://schemas.microsoft.com/office/powerpoint/2010/main" val="1626476440"/>
              </p:ext>
            </p:extLst>
          </p:nvPr>
        </p:nvGraphicFramePr>
        <p:xfrm>
          <a:off x="4095786" y="1683667"/>
          <a:ext cx="7683072" cy="3023157"/>
        </p:xfrm>
        <a:graphic>
          <a:graphicData uri="http://schemas.openxmlformats.org/drawingml/2006/table">
            <a:tbl>
              <a:tblPr firstRow="1" bandRow="1">
                <a:tableStyleId>{69012ECD-51FC-41F1-AA8D-1B2483CD663E}</a:tableStyleId>
              </a:tblPr>
              <a:tblGrid>
                <a:gridCol w="1920768">
                  <a:extLst>
                    <a:ext uri="{9D8B030D-6E8A-4147-A177-3AD203B41FA5}">
                      <a16:colId xmlns:a16="http://schemas.microsoft.com/office/drawing/2014/main" val="20000"/>
                    </a:ext>
                  </a:extLst>
                </a:gridCol>
                <a:gridCol w="1920768">
                  <a:extLst>
                    <a:ext uri="{9D8B030D-6E8A-4147-A177-3AD203B41FA5}">
                      <a16:colId xmlns:a16="http://schemas.microsoft.com/office/drawing/2014/main" val="20001"/>
                    </a:ext>
                  </a:extLst>
                </a:gridCol>
                <a:gridCol w="1920768">
                  <a:extLst>
                    <a:ext uri="{9D8B030D-6E8A-4147-A177-3AD203B41FA5}">
                      <a16:colId xmlns:a16="http://schemas.microsoft.com/office/drawing/2014/main" val="20002"/>
                    </a:ext>
                  </a:extLst>
                </a:gridCol>
                <a:gridCol w="1920768">
                  <a:extLst>
                    <a:ext uri="{9D8B030D-6E8A-4147-A177-3AD203B41FA5}">
                      <a16:colId xmlns:a16="http://schemas.microsoft.com/office/drawing/2014/main" val="20003"/>
                    </a:ext>
                  </a:extLst>
                </a:gridCol>
              </a:tblGrid>
              <a:tr h="534465">
                <a:tc>
                  <a:txBody>
                    <a:bodyPr/>
                    <a:lstStyle/>
                    <a:p>
                      <a:pPr algn="r">
                        <a:lnSpc>
                          <a:spcPct val="100000"/>
                        </a:lnSpc>
                      </a:pPr>
                      <a:endParaRPr lang="en-GB" sz="1700" b="0" dirty="0">
                        <a:latin typeface="+mj-lt"/>
                        <a:cs typeface="BT Curve Headline" panose="020B0603020203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259715" algn="ctr">
                        <a:lnSpc>
                          <a:spcPct val="100000"/>
                        </a:lnSpc>
                        <a:spcBef>
                          <a:spcPts val="40"/>
                        </a:spcBef>
                      </a:pPr>
                      <a:r>
                        <a:rPr lang="en-GB" sz="1700" b="0" dirty="0">
                          <a:ln>
                            <a:noFill/>
                          </a:ln>
                          <a:solidFill>
                            <a:schemeClr val="accent2"/>
                          </a:solidFill>
                          <a:latin typeface="+mj-lt"/>
                        </a:rPr>
                        <a:t>L</a:t>
                      </a:r>
                      <a:r>
                        <a:rPr sz="1700" b="0" dirty="0" err="1">
                          <a:ln>
                            <a:noFill/>
                          </a:ln>
                          <a:solidFill>
                            <a:schemeClr val="accent2"/>
                          </a:solidFill>
                          <a:latin typeface="+mj-lt"/>
                        </a:rPr>
                        <a:t>orem</a:t>
                      </a:r>
                      <a:r>
                        <a:rPr sz="1700" b="0" spc="50" dirty="0">
                          <a:ln>
                            <a:noFill/>
                          </a:ln>
                          <a:solidFill>
                            <a:schemeClr val="accent2"/>
                          </a:solidFill>
                          <a:latin typeface="+mj-lt"/>
                        </a:rPr>
                        <a:t> </a:t>
                      </a:r>
                      <a:r>
                        <a:rPr sz="1700" b="0" spc="-10" dirty="0">
                          <a:ln>
                            <a:noFill/>
                          </a:ln>
                          <a:solidFill>
                            <a:schemeClr val="accent2"/>
                          </a:solidFill>
                          <a:latin typeface="+mj-lt"/>
                        </a:rPr>
                        <a:t>Ipsum</a:t>
                      </a:r>
                      <a:endParaRPr sz="1700" b="0" dirty="0">
                        <a:ln>
                          <a:noFill/>
                        </a:ln>
                        <a:solidFill>
                          <a:schemeClr val="accent2"/>
                        </a:solidFill>
                        <a:latin typeface="+mj-lt"/>
                        <a:cs typeface="BT Curve Headline" panose="020B0603020203020204" pitchFamily="34" charset="0"/>
                      </a:endParaRPr>
                    </a:p>
                  </a:txBody>
                  <a:tcPr marL="0" marR="0" marT="3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40"/>
                        </a:spcBef>
                      </a:pPr>
                      <a:r>
                        <a:rPr lang="en-GB" sz="1700" b="0" kern="1200" dirty="0">
                          <a:ln>
                            <a:noFill/>
                          </a:ln>
                          <a:solidFill>
                            <a:schemeClr val="accent2"/>
                          </a:solidFill>
                          <a:latin typeface="+mj-lt"/>
                          <a:ea typeface="+mn-ea"/>
                          <a:cs typeface="+mn-cs"/>
                        </a:rPr>
                        <a:t>Lo</a:t>
                      </a:r>
                      <a:r>
                        <a:rPr sz="1700" b="0" kern="1200" dirty="0">
                          <a:ln>
                            <a:noFill/>
                          </a:ln>
                          <a:solidFill>
                            <a:schemeClr val="accent2"/>
                          </a:solidFill>
                          <a:latin typeface="+mj-lt"/>
                          <a:ea typeface="+mn-ea"/>
                          <a:cs typeface="+mn-cs"/>
                        </a:rPr>
                        <a:t>rem Ipsum</a:t>
                      </a:r>
                    </a:p>
                  </a:txBody>
                  <a:tcPr marL="0" marR="0" marT="3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270" algn="ctr">
                        <a:lnSpc>
                          <a:spcPct val="100000"/>
                        </a:lnSpc>
                        <a:spcBef>
                          <a:spcPts val="40"/>
                        </a:spcBef>
                      </a:pPr>
                      <a:r>
                        <a:rPr lang="en-GB" sz="1700" b="0" dirty="0">
                          <a:ln>
                            <a:noFill/>
                          </a:ln>
                          <a:solidFill>
                            <a:schemeClr val="accent2"/>
                          </a:solidFill>
                          <a:latin typeface="+mj-lt"/>
                        </a:rPr>
                        <a:t>L</a:t>
                      </a:r>
                      <a:r>
                        <a:rPr sz="1700" b="0" dirty="0" err="1">
                          <a:ln>
                            <a:noFill/>
                          </a:ln>
                          <a:solidFill>
                            <a:schemeClr val="accent2"/>
                          </a:solidFill>
                          <a:latin typeface="+mj-lt"/>
                        </a:rPr>
                        <a:t>orem</a:t>
                      </a:r>
                      <a:r>
                        <a:rPr sz="1700" b="0" spc="50" dirty="0">
                          <a:ln>
                            <a:noFill/>
                          </a:ln>
                          <a:solidFill>
                            <a:schemeClr val="accent2"/>
                          </a:solidFill>
                          <a:latin typeface="+mj-lt"/>
                        </a:rPr>
                        <a:t> </a:t>
                      </a:r>
                      <a:r>
                        <a:rPr sz="1700" b="0" spc="-10" dirty="0">
                          <a:ln>
                            <a:noFill/>
                          </a:ln>
                          <a:solidFill>
                            <a:schemeClr val="accent2"/>
                          </a:solidFill>
                          <a:latin typeface="+mj-lt"/>
                        </a:rPr>
                        <a:t>Ipsum</a:t>
                      </a:r>
                      <a:endParaRPr sz="1700" b="0" dirty="0">
                        <a:ln>
                          <a:noFill/>
                        </a:ln>
                        <a:solidFill>
                          <a:schemeClr val="accent2"/>
                        </a:solidFill>
                        <a:latin typeface="+mj-lt"/>
                        <a:cs typeface="BT Curve Headline" panose="020B0603020203020204" pitchFamily="34" charset="0"/>
                      </a:endParaRPr>
                    </a:p>
                  </a:txBody>
                  <a:tcPr marL="0" marR="0" marT="30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2173">
                <a:tc>
                  <a:txBody>
                    <a:bodyPr/>
                    <a:lstStyle/>
                    <a:p>
                      <a:pPr marL="214629" indent="0" algn="l" defTabSz="554500" rtl="0" eaLnBrk="1" latinLnBrk="0" hangingPunct="1">
                        <a:lnSpc>
                          <a:spcPct val="100000"/>
                        </a:lnSpc>
                      </a:pPr>
                      <a:r>
                        <a:rPr lang="en-GB" sz="1700" b="0" kern="1200" dirty="0">
                          <a:solidFill>
                            <a:schemeClr val="accent1"/>
                          </a:solidFill>
                          <a:latin typeface="+mj-lt"/>
                          <a:ea typeface="+mn-ea"/>
                          <a:cs typeface="+mn-cs"/>
                        </a:rPr>
                        <a:t>Lorem Ipsum</a:t>
                      </a:r>
                    </a:p>
                  </a:txBody>
                  <a:tcPr marL="0" marR="0" marT="11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R="260985"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L="1270"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2173">
                <a:tc>
                  <a:txBody>
                    <a:bodyPr/>
                    <a:lstStyle/>
                    <a:p>
                      <a:pPr marL="214629" indent="0" algn="l" defTabSz="554500" rtl="0" eaLnBrk="1" latinLnBrk="0" hangingPunct="1">
                        <a:lnSpc>
                          <a:spcPct val="100000"/>
                        </a:lnSpc>
                      </a:pPr>
                      <a:r>
                        <a:rPr lang="en-GB" sz="1700" b="0" kern="1200" dirty="0">
                          <a:solidFill>
                            <a:schemeClr val="accent1"/>
                          </a:solidFill>
                          <a:latin typeface="+mj-lt"/>
                          <a:ea typeface="+mn-ea"/>
                          <a:cs typeface="+mn-cs"/>
                        </a:rPr>
                        <a:t>Lorem Ipsum</a:t>
                      </a:r>
                    </a:p>
                  </a:txBody>
                  <a:tcPr marL="0" marR="0" marT="11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R="260985"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L="1270"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2173">
                <a:tc>
                  <a:txBody>
                    <a:bodyPr/>
                    <a:lstStyle/>
                    <a:p>
                      <a:pPr marL="214629" algn="l" defTabSz="554500" rtl="0" eaLnBrk="1" latinLnBrk="0" hangingPunct="1">
                        <a:lnSpc>
                          <a:spcPct val="100000"/>
                        </a:lnSpc>
                      </a:pPr>
                      <a:r>
                        <a:rPr lang="en-GB" sz="1700" b="0" kern="1200" dirty="0">
                          <a:solidFill>
                            <a:schemeClr val="accent1"/>
                          </a:solidFill>
                          <a:latin typeface="+mj-lt"/>
                          <a:ea typeface="+mn-ea"/>
                          <a:cs typeface="+mn-cs"/>
                        </a:rPr>
                        <a:t>Lorem Ipsum</a:t>
                      </a:r>
                    </a:p>
                  </a:txBody>
                  <a:tcPr marL="0" marR="0" marT="11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R="260985"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L="1270"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22173">
                <a:tc>
                  <a:txBody>
                    <a:bodyPr/>
                    <a:lstStyle/>
                    <a:p>
                      <a:pPr marL="214629" algn="l" defTabSz="554500" rtl="0" eaLnBrk="1" latinLnBrk="0" hangingPunct="1">
                        <a:lnSpc>
                          <a:spcPct val="100000"/>
                        </a:lnSpc>
                      </a:pPr>
                      <a:r>
                        <a:rPr lang="en-GB" sz="1700" b="0" kern="1200" dirty="0">
                          <a:solidFill>
                            <a:schemeClr val="accent1"/>
                          </a:solidFill>
                          <a:latin typeface="+mj-lt"/>
                          <a:ea typeface="+mn-ea"/>
                          <a:cs typeface="+mn-cs"/>
                        </a:rPr>
                        <a:t>Lorem Ipsum</a:t>
                      </a:r>
                    </a:p>
                  </a:txBody>
                  <a:tcPr marL="0" marR="0" marT="11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R="260985"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5"/>
                        </a:spcBef>
                      </a:pPr>
                      <a:endParaRPr sz="1700" b="0" dirty="0">
                        <a:latin typeface="+mj-lt"/>
                      </a:endParaRPr>
                    </a:p>
                    <a:p>
                      <a:pPr marL="1270" algn="ctr">
                        <a:lnSpc>
                          <a:spcPct val="100000"/>
                        </a:lnSpc>
                      </a:pPr>
                      <a:r>
                        <a:rPr sz="1700" b="0" dirty="0">
                          <a:solidFill>
                            <a:srgbClr val="231F20"/>
                          </a:solidFill>
                          <a:latin typeface="+mj-lt"/>
                        </a:rPr>
                        <a:t>X</a:t>
                      </a:r>
                      <a:endParaRPr sz="1700" b="0" i="0" dirty="0">
                        <a:latin typeface="+mj-lt"/>
                        <a:cs typeface="BT Curve Headline" panose="020B0603020203020204" pitchFamily="34" charset="0"/>
                      </a:endParaRPr>
                    </a:p>
                  </a:txBody>
                  <a:tcPr marL="0" marR="0" marT="11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Charts and graphs</a:t>
            </a:r>
          </a:p>
        </p:txBody>
      </p:sp>
      <p:sp>
        <p:nvSpPr>
          <p:cNvPr id="6" name="Text Placeholder 5">
            <a:extLst>
              <a:ext uri="{FF2B5EF4-FFF2-40B4-BE49-F238E27FC236}">
                <a16:creationId xmlns:a16="http://schemas.microsoft.com/office/drawing/2014/main" id="{4EC3122D-02F3-2DF9-9A94-E44DB7C5701C}"/>
              </a:ext>
            </a:extLst>
          </p:cNvPr>
          <p:cNvSpPr>
            <a:spLocks noGrp="1"/>
          </p:cNvSpPr>
          <p:nvPr>
            <p:ph type="body" sz="quarter" idx="10"/>
          </p:nvPr>
        </p:nvSpPr>
        <p:spPr>
          <a:xfrm>
            <a:off x="383357" y="1519081"/>
            <a:ext cx="3586760" cy="4081684"/>
          </a:xfrm>
        </p:spPr>
        <p:txBody>
          <a:bodyPr/>
          <a:lstStyle/>
          <a:p>
            <a:r>
              <a:rPr lang="en-GB" dirty="0"/>
              <a:t>Go to the </a:t>
            </a:r>
            <a:r>
              <a:rPr lang="en-GB" b="1" dirty="0"/>
              <a:t>Insert</a:t>
            </a:r>
            <a:r>
              <a:rPr lang="en-GB" dirty="0"/>
              <a:t> tab and pick </a:t>
            </a:r>
            <a:r>
              <a:rPr lang="en-GB" b="1" dirty="0"/>
              <a:t>Chart.</a:t>
            </a:r>
          </a:p>
          <a:p>
            <a:endParaRPr lang="en-GB" dirty="0"/>
          </a:p>
          <a:p>
            <a:r>
              <a:rPr lang="en-GB" dirty="0"/>
              <a:t>Choose the type of chart you need from the options.</a:t>
            </a:r>
          </a:p>
          <a:p>
            <a:endParaRPr lang="en-GB" dirty="0"/>
          </a:p>
          <a:p>
            <a:r>
              <a:rPr lang="en-GB" dirty="0"/>
              <a:t>Select the chart and go to the </a:t>
            </a:r>
            <a:r>
              <a:rPr lang="en-GB" b="1" dirty="0"/>
              <a:t>Chart Design </a:t>
            </a:r>
            <a:r>
              <a:rPr lang="en-GB" dirty="0"/>
              <a:t>tab.</a:t>
            </a:r>
          </a:p>
          <a:p>
            <a:endParaRPr lang="en-GB" dirty="0"/>
          </a:p>
          <a:p>
            <a:r>
              <a:rPr lang="en-GB" dirty="0"/>
              <a:t>Select </a:t>
            </a:r>
            <a:r>
              <a:rPr lang="en-GB" b="1" dirty="0"/>
              <a:t>Change Colours </a:t>
            </a:r>
            <a:r>
              <a:rPr lang="en-GB" dirty="0"/>
              <a:t>and </a:t>
            </a:r>
            <a:br>
              <a:rPr lang="en-GB" dirty="0"/>
            </a:br>
            <a:r>
              <a:rPr lang="en-GB" dirty="0"/>
              <a:t>choose Monochrome.</a:t>
            </a:r>
          </a:p>
          <a:p>
            <a:endParaRPr lang="en-GB" dirty="0"/>
          </a:p>
          <a:p>
            <a:endParaRPr lang="en-GB" dirty="0"/>
          </a:p>
          <a:p>
            <a:endParaRPr lang="en-GB" dirty="0"/>
          </a:p>
          <a:p>
            <a:pPr lvl="0"/>
            <a:endParaRPr lang="en-GB" dirty="0">
              <a:solidFill>
                <a:srgbClr val="000000"/>
              </a:solidFill>
            </a:endParaRPr>
          </a:p>
          <a:p>
            <a:pPr lvl="0"/>
            <a:endParaRPr lang="en-GB" dirty="0">
              <a:solidFill>
                <a:srgbClr val="000000"/>
              </a:solidFill>
            </a:endParaRPr>
          </a:p>
          <a:p>
            <a:endParaRPr lang="en-US" dirty="0"/>
          </a:p>
        </p:txBody>
      </p:sp>
      <p:sp>
        <p:nvSpPr>
          <p:cNvPr id="3" name="Footer Placeholder 2">
            <a:extLst>
              <a:ext uri="{FF2B5EF4-FFF2-40B4-BE49-F238E27FC236}">
                <a16:creationId xmlns:a16="http://schemas.microsoft.com/office/drawing/2014/main" id="{C6293554-BED3-98B9-2A1C-CB60500A2369}"/>
              </a:ext>
            </a:extLst>
          </p:cNvPr>
          <p:cNvSpPr>
            <a:spLocks noGrp="1"/>
          </p:cNvSpPr>
          <p:nvPr>
            <p:ph type="ftr" sz="quarter" idx="3"/>
          </p:nvPr>
        </p:nvSpPr>
        <p:spPr/>
        <p:txBody>
          <a:bodyPr/>
          <a:lstStyle/>
          <a:p>
            <a:r>
              <a:rPr lang="en-US" dirty="0"/>
              <a:t>Confidential</a:t>
            </a:r>
          </a:p>
        </p:txBody>
      </p:sp>
      <p:graphicFrame>
        <p:nvGraphicFramePr>
          <p:cNvPr id="8" name="Chart 7" descr="BT Indigo monochrome chart">
            <a:extLst>
              <a:ext uri="{FF2B5EF4-FFF2-40B4-BE49-F238E27FC236}">
                <a16:creationId xmlns:a16="http://schemas.microsoft.com/office/drawing/2014/main" id="{9FF42B1A-2C3E-6FF0-3530-2042D4093368}"/>
              </a:ext>
            </a:extLst>
          </p:cNvPr>
          <p:cNvGraphicFramePr/>
          <p:nvPr>
            <p:extLst>
              <p:ext uri="{D42A27DB-BD31-4B8C-83A1-F6EECF244321}">
                <p14:modId xmlns:p14="http://schemas.microsoft.com/office/powerpoint/2010/main" val="1567267178"/>
              </p:ext>
            </p:extLst>
          </p:nvPr>
        </p:nvGraphicFramePr>
        <p:xfrm>
          <a:off x="4848403" y="1519097"/>
          <a:ext cx="6661821" cy="40816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Charts and graphs</a:t>
            </a:r>
          </a:p>
        </p:txBody>
      </p:sp>
      <p:sp>
        <p:nvSpPr>
          <p:cNvPr id="5" name="Text Placeholder 4">
            <a:extLst>
              <a:ext uri="{FF2B5EF4-FFF2-40B4-BE49-F238E27FC236}">
                <a16:creationId xmlns:a16="http://schemas.microsoft.com/office/drawing/2014/main" id="{12EA712C-9242-C63C-2C90-96ABB5A04451}"/>
              </a:ext>
            </a:extLst>
          </p:cNvPr>
          <p:cNvSpPr>
            <a:spLocks noGrp="1"/>
          </p:cNvSpPr>
          <p:nvPr>
            <p:ph type="body" sz="quarter" idx="10"/>
          </p:nvPr>
        </p:nvSpPr>
        <p:spPr>
          <a:xfrm>
            <a:off x="383356" y="1519081"/>
            <a:ext cx="3571759" cy="4081684"/>
          </a:xfrm>
        </p:spPr>
        <p:txBody>
          <a:bodyPr/>
          <a:lstStyle/>
          <a:p>
            <a:pPr marL="7701">
              <a:spcBef>
                <a:spcPts val="773"/>
              </a:spcBef>
            </a:pPr>
            <a:r>
              <a:rPr lang="en-GB" dirty="0">
                <a:solidFill>
                  <a:schemeClr val="tx1"/>
                </a:solidFill>
              </a:rPr>
              <a:t>If</a:t>
            </a:r>
            <a:r>
              <a:rPr lang="en-GB" spc="-30" dirty="0">
                <a:solidFill>
                  <a:schemeClr val="tx1"/>
                </a:solidFill>
              </a:rPr>
              <a:t> </a:t>
            </a:r>
            <a:r>
              <a:rPr lang="en-GB" spc="-33" dirty="0">
                <a:solidFill>
                  <a:schemeClr val="tx1"/>
                </a:solidFill>
              </a:rPr>
              <a:t>you’ve</a:t>
            </a:r>
            <a:r>
              <a:rPr lang="en-GB" spc="-24" dirty="0">
                <a:solidFill>
                  <a:schemeClr val="tx1"/>
                </a:solidFill>
              </a:rPr>
              <a:t> </a:t>
            </a:r>
            <a:r>
              <a:rPr lang="en-GB" dirty="0">
                <a:solidFill>
                  <a:schemeClr val="tx1"/>
                </a:solidFill>
              </a:rPr>
              <a:t>got</a:t>
            </a:r>
            <a:r>
              <a:rPr lang="en-GB" spc="-24" dirty="0">
                <a:solidFill>
                  <a:schemeClr val="tx1"/>
                </a:solidFill>
              </a:rPr>
              <a:t> </a:t>
            </a:r>
            <a:r>
              <a:rPr lang="en-GB" dirty="0">
                <a:solidFill>
                  <a:schemeClr val="tx1"/>
                </a:solidFill>
              </a:rPr>
              <a:t>multiple</a:t>
            </a:r>
            <a:r>
              <a:rPr lang="en-GB" spc="-24" dirty="0">
                <a:solidFill>
                  <a:schemeClr val="tx1"/>
                </a:solidFill>
              </a:rPr>
              <a:t> </a:t>
            </a:r>
            <a:r>
              <a:rPr lang="en-GB" dirty="0">
                <a:solidFill>
                  <a:schemeClr val="tx1"/>
                </a:solidFill>
              </a:rPr>
              <a:t>charts</a:t>
            </a:r>
            <a:r>
              <a:rPr lang="en-GB" spc="-24" dirty="0">
                <a:solidFill>
                  <a:schemeClr val="tx1"/>
                </a:solidFill>
              </a:rPr>
              <a:t> </a:t>
            </a:r>
            <a:r>
              <a:rPr lang="en-GB" dirty="0">
                <a:solidFill>
                  <a:schemeClr val="tx1"/>
                </a:solidFill>
              </a:rPr>
              <a:t>throughout</a:t>
            </a:r>
            <a:r>
              <a:rPr lang="en-GB" spc="-24" dirty="0">
                <a:solidFill>
                  <a:schemeClr val="tx1"/>
                </a:solidFill>
              </a:rPr>
              <a:t> </a:t>
            </a:r>
            <a:r>
              <a:rPr lang="en-GB" dirty="0">
                <a:solidFill>
                  <a:schemeClr val="tx1"/>
                </a:solidFill>
              </a:rPr>
              <a:t>you</a:t>
            </a:r>
            <a:r>
              <a:rPr lang="en-GB" spc="-24" dirty="0">
                <a:solidFill>
                  <a:schemeClr val="tx1"/>
                </a:solidFill>
              </a:rPr>
              <a:t> </a:t>
            </a:r>
            <a:r>
              <a:rPr lang="en-GB" dirty="0">
                <a:solidFill>
                  <a:schemeClr val="tx1"/>
                </a:solidFill>
              </a:rPr>
              <a:t>could</a:t>
            </a:r>
            <a:r>
              <a:rPr lang="en-GB" spc="-24" dirty="0">
                <a:solidFill>
                  <a:schemeClr val="tx1"/>
                </a:solidFill>
              </a:rPr>
              <a:t> </a:t>
            </a:r>
            <a:r>
              <a:rPr lang="en-GB" dirty="0">
                <a:solidFill>
                  <a:schemeClr val="tx1"/>
                </a:solidFill>
              </a:rPr>
              <a:t>use</a:t>
            </a:r>
            <a:r>
              <a:rPr lang="en-GB" spc="-24" dirty="0">
                <a:solidFill>
                  <a:schemeClr val="tx1"/>
                </a:solidFill>
              </a:rPr>
              <a:t> </a:t>
            </a:r>
            <a:r>
              <a:rPr lang="en-GB" dirty="0">
                <a:solidFill>
                  <a:schemeClr val="tx1"/>
                </a:solidFill>
              </a:rPr>
              <a:t>the</a:t>
            </a:r>
            <a:r>
              <a:rPr lang="en-GB" spc="-24" dirty="0">
                <a:solidFill>
                  <a:schemeClr val="tx1"/>
                </a:solidFill>
              </a:rPr>
              <a:t> </a:t>
            </a:r>
            <a:br>
              <a:rPr lang="en-GB" spc="-24" dirty="0">
                <a:solidFill>
                  <a:schemeClr val="tx1"/>
                </a:solidFill>
              </a:rPr>
            </a:br>
            <a:r>
              <a:rPr lang="en-GB" dirty="0">
                <a:solidFill>
                  <a:schemeClr val="tx1"/>
                </a:solidFill>
              </a:rPr>
              <a:t>other</a:t>
            </a:r>
            <a:r>
              <a:rPr lang="en-GB" spc="-24" dirty="0">
                <a:solidFill>
                  <a:schemeClr val="tx1"/>
                </a:solidFill>
              </a:rPr>
              <a:t> </a:t>
            </a:r>
            <a:r>
              <a:rPr lang="en-GB" dirty="0">
                <a:solidFill>
                  <a:schemeClr val="tx1"/>
                </a:solidFill>
              </a:rPr>
              <a:t>tints</a:t>
            </a:r>
            <a:r>
              <a:rPr lang="en-GB" spc="-24" dirty="0">
                <a:solidFill>
                  <a:schemeClr val="tx1"/>
                </a:solidFill>
              </a:rPr>
              <a:t> </a:t>
            </a:r>
            <a:r>
              <a:rPr lang="en-GB" dirty="0">
                <a:solidFill>
                  <a:schemeClr val="tx1"/>
                </a:solidFill>
              </a:rPr>
              <a:t>in</a:t>
            </a:r>
            <a:r>
              <a:rPr lang="en-GB" spc="-24" dirty="0">
                <a:solidFill>
                  <a:schemeClr val="tx1"/>
                </a:solidFill>
              </a:rPr>
              <a:t> </a:t>
            </a:r>
            <a:r>
              <a:rPr lang="en-GB" dirty="0">
                <a:solidFill>
                  <a:schemeClr val="tx1"/>
                </a:solidFill>
              </a:rPr>
              <a:t>the</a:t>
            </a:r>
            <a:r>
              <a:rPr lang="en-GB" spc="-24" dirty="0">
                <a:solidFill>
                  <a:schemeClr val="tx1"/>
                </a:solidFill>
              </a:rPr>
              <a:t> </a:t>
            </a:r>
            <a:r>
              <a:rPr lang="en-GB" dirty="0">
                <a:solidFill>
                  <a:schemeClr val="tx1"/>
                </a:solidFill>
              </a:rPr>
              <a:t>colour</a:t>
            </a:r>
            <a:r>
              <a:rPr lang="en-GB" spc="-21" dirty="0">
                <a:solidFill>
                  <a:schemeClr val="tx1"/>
                </a:solidFill>
              </a:rPr>
              <a:t> </a:t>
            </a:r>
            <a:r>
              <a:rPr lang="en-GB" spc="-6" dirty="0">
                <a:solidFill>
                  <a:schemeClr val="tx1"/>
                </a:solidFill>
              </a:rPr>
              <a:t>palette.</a:t>
            </a:r>
          </a:p>
          <a:p>
            <a:pPr marL="7701">
              <a:spcBef>
                <a:spcPts val="773"/>
              </a:spcBef>
            </a:pPr>
            <a:endParaRPr lang="en-GB" dirty="0">
              <a:solidFill>
                <a:schemeClr val="tx1"/>
              </a:solidFill>
            </a:endParaRPr>
          </a:p>
          <a:p>
            <a:pPr marL="7701">
              <a:spcBef>
                <a:spcPts val="719"/>
              </a:spcBef>
            </a:pPr>
            <a:r>
              <a:rPr lang="en-GB" dirty="0">
                <a:solidFill>
                  <a:schemeClr val="tx1"/>
                </a:solidFill>
              </a:rPr>
              <a:t>So</a:t>
            </a:r>
            <a:r>
              <a:rPr lang="en-GB" spc="-27" dirty="0">
                <a:solidFill>
                  <a:schemeClr val="tx1"/>
                </a:solidFill>
              </a:rPr>
              <a:t> </a:t>
            </a:r>
            <a:r>
              <a:rPr lang="en-GB" dirty="0">
                <a:solidFill>
                  <a:schemeClr val="tx1"/>
                </a:solidFill>
              </a:rPr>
              <a:t>not</a:t>
            </a:r>
            <a:r>
              <a:rPr lang="en-GB" spc="-24" dirty="0">
                <a:solidFill>
                  <a:schemeClr val="tx1"/>
                </a:solidFill>
              </a:rPr>
              <a:t> </a:t>
            </a:r>
            <a:r>
              <a:rPr lang="en-GB" dirty="0">
                <a:solidFill>
                  <a:schemeClr val="tx1"/>
                </a:solidFill>
              </a:rPr>
              <a:t>everything</a:t>
            </a:r>
            <a:r>
              <a:rPr lang="en-GB" spc="-24" dirty="0">
                <a:solidFill>
                  <a:schemeClr val="tx1"/>
                </a:solidFill>
              </a:rPr>
              <a:t> </a:t>
            </a:r>
            <a:r>
              <a:rPr lang="en-GB" dirty="0">
                <a:solidFill>
                  <a:schemeClr val="tx1"/>
                </a:solidFill>
              </a:rPr>
              <a:t>is</a:t>
            </a:r>
            <a:r>
              <a:rPr lang="en-GB" spc="-24" dirty="0">
                <a:solidFill>
                  <a:schemeClr val="tx1"/>
                </a:solidFill>
              </a:rPr>
              <a:t> </a:t>
            </a:r>
            <a:r>
              <a:rPr lang="en-GB" dirty="0">
                <a:solidFill>
                  <a:schemeClr val="tx1"/>
                </a:solidFill>
              </a:rPr>
              <a:t>aqua</a:t>
            </a:r>
            <a:r>
              <a:rPr lang="en-GB" spc="-27" dirty="0">
                <a:solidFill>
                  <a:schemeClr val="tx1"/>
                </a:solidFill>
              </a:rPr>
              <a:t> </a:t>
            </a:r>
            <a:r>
              <a:rPr lang="en-GB" dirty="0">
                <a:solidFill>
                  <a:schemeClr val="tx1"/>
                </a:solidFill>
              </a:rPr>
              <a:t>if</a:t>
            </a:r>
            <a:r>
              <a:rPr lang="en-GB" spc="-24" dirty="0">
                <a:solidFill>
                  <a:schemeClr val="tx1"/>
                </a:solidFill>
              </a:rPr>
              <a:t> </a:t>
            </a:r>
            <a:r>
              <a:rPr lang="en-GB" dirty="0">
                <a:solidFill>
                  <a:schemeClr val="tx1"/>
                </a:solidFill>
              </a:rPr>
              <a:t>you</a:t>
            </a:r>
            <a:r>
              <a:rPr lang="en-GB" spc="-24" dirty="0">
                <a:solidFill>
                  <a:schemeClr val="tx1"/>
                </a:solidFill>
              </a:rPr>
              <a:t> </a:t>
            </a:r>
            <a:r>
              <a:rPr lang="en-GB" dirty="0">
                <a:solidFill>
                  <a:schemeClr val="tx1"/>
                </a:solidFill>
              </a:rPr>
              <a:t>need</a:t>
            </a:r>
            <a:r>
              <a:rPr lang="en-GB" spc="-24" dirty="0">
                <a:solidFill>
                  <a:schemeClr val="tx1"/>
                </a:solidFill>
              </a:rPr>
              <a:t> </a:t>
            </a:r>
            <a:r>
              <a:rPr lang="en-GB" dirty="0">
                <a:solidFill>
                  <a:schemeClr val="tx1"/>
                </a:solidFill>
              </a:rPr>
              <a:t>to</a:t>
            </a:r>
            <a:r>
              <a:rPr lang="en-GB" spc="-27" dirty="0">
                <a:solidFill>
                  <a:schemeClr val="tx1"/>
                </a:solidFill>
              </a:rPr>
              <a:t> </a:t>
            </a:r>
            <a:r>
              <a:rPr lang="en-GB" spc="-6" dirty="0">
                <a:solidFill>
                  <a:schemeClr val="tx1"/>
                </a:solidFill>
              </a:rPr>
              <a:t>create</a:t>
            </a:r>
            <a:r>
              <a:rPr lang="en-GB" spc="-24" dirty="0">
                <a:solidFill>
                  <a:schemeClr val="tx1"/>
                </a:solidFill>
              </a:rPr>
              <a:t> </a:t>
            </a:r>
            <a:r>
              <a:rPr lang="en-GB" dirty="0">
                <a:solidFill>
                  <a:schemeClr val="tx1"/>
                </a:solidFill>
              </a:rPr>
              <a:t>some</a:t>
            </a:r>
            <a:r>
              <a:rPr lang="en-GB" spc="-24" dirty="0">
                <a:solidFill>
                  <a:schemeClr val="tx1"/>
                </a:solidFill>
              </a:rPr>
              <a:t> </a:t>
            </a:r>
            <a:r>
              <a:rPr lang="en-GB" dirty="0">
                <a:solidFill>
                  <a:schemeClr val="tx1"/>
                </a:solidFill>
              </a:rPr>
              <a:t>variation</a:t>
            </a:r>
            <a:r>
              <a:rPr lang="en-GB" spc="-24" dirty="0">
                <a:solidFill>
                  <a:schemeClr val="tx1"/>
                </a:solidFill>
              </a:rPr>
              <a:t> </a:t>
            </a:r>
            <a:r>
              <a:rPr lang="en-GB" dirty="0">
                <a:solidFill>
                  <a:schemeClr val="tx1"/>
                </a:solidFill>
              </a:rPr>
              <a:t>between</a:t>
            </a:r>
            <a:r>
              <a:rPr lang="en-GB" spc="-27" dirty="0">
                <a:solidFill>
                  <a:schemeClr val="tx1"/>
                </a:solidFill>
              </a:rPr>
              <a:t> </a:t>
            </a:r>
            <a:r>
              <a:rPr lang="en-GB" spc="-6" dirty="0">
                <a:solidFill>
                  <a:schemeClr val="tx1"/>
                </a:solidFill>
              </a:rPr>
              <a:t>different</a:t>
            </a:r>
            <a:r>
              <a:rPr lang="en-GB" spc="-24" dirty="0">
                <a:solidFill>
                  <a:schemeClr val="tx1"/>
                </a:solidFill>
              </a:rPr>
              <a:t> </a:t>
            </a:r>
            <a:r>
              <a:rPr lang="en-GB" dirty="0">
                <a:solidFill>
                  <a:schemeClr val="tx1"/>
                </a:solidFill>
              </a:rPr>
              <a:t>charts</a:t>
            </a:r>
            <a:r>
              <a:rPr lang="en-GB" spc="-24" dirty="0">
                <a:solidFill>
                  <a:schemeClr val="tx1"/>
                </a:solidFill>
              </a:rPr>
              <a:t> </a:t>
            </a:r>
            <a:r>
              <a:rPr lang="en-GB" dirty="0">
                <a:solidFill>
                  <a:schemeClr val="tx1"/>
                </a:solidFill>
              </a:rPr>
              <a:t>on</a:t>
            </a:r>
            <a:r>
              <a:rPr lang="en-GB" spc="-24" dirty="0">
                <a:solidFill>
                  <a:schemeClr val="tx1"/>
                </a:solidFill>
              </a:rPr>
              <a:t> </a:t>
            </a:r>
            <a:r>
              <a:rPr lang="en-GB" dirty="0">
                <a:solidFill>
                  <a:schemeClr val="tx1"/>
                </a:solidFill>
              </a:rPr>
              <a:t>the</a:t>
            </a:r>
            <a:r>
              <a:rPr lang="en-GB" spc="-27" dirty="0">
                <a:solidFill>
                  <a:schemeClr val="tx1"/>
                </a:solidFill>
              </a:rPr>
              <a:t> </a:t>
            </a:r>
            <a:r>
              <a:rPr lang="en-GB" dirty="0">
                <a:solidFill>
                  <a:schemeClr val="tx1"/>
                </a:solidFill>
              </a:rPr>
              <a:t>same</a:t>
            </a:r>
            <a:r>
              <a:rPr lang="en-GB" spc="-24" dirty="0">
                <a:solidFill>
                  <a:schemeClr val="tx1"/>
                </a:solidFill>
              </a:rPr>
              <a:t> </a:t>
            </a:r>
            <a:r>
              <a:rPr lang="en-GB" spc="-12" dirty="0">
                <a:solidFill>
                  <a:schemeClr val="tx1"/>
                </a:solidFill>
              </a:rPr>
              <a:t>page.</a:t>
            </a:r>
          </a:p>
          <a:p>
            <a:pPr marL="7701">
              <a:spcBef>
                <a:spcPts val="719"/>
              </a:spcBef>
            </a:pPr>
            <a:endParaRPr lang="en-GB" spc="-12" dirty="0">
              <a:solidFill>
                <a:schemeClr val="tx1"/>
              </a:solidFill>
            </a:endParaRPr>
          </a:p>
          <a:p>
            <a:pPr marL="7701">
              <a:spcBef>
                <a:spcPts val="719"/>
              </a:spcBef>
            </a:pPr>
            <a:r>
              <a:rPr lang="en-GB" dirty="0"/>
              <a:t>Please do not use lighter tints of colours against white backgrounds for best accessibility practice.</a:t>
            </a:r>
            <a:endParaRPr lang="en-GB" dirty="0">
              <a:solidFill>
                <a:schemeClr val="tx1"/>
              </a:solidFill>
            </a:endParaRPr>
          </a:p>
          <a:p>
            <a:endParaRPr lang="en-US" dirty="0">
              <a:solidFill>
                <a:schemeClr val="tx1"/>
              </a:solidFill>
            </a:endParaRPr>
          </a:p>
        </p:txBody>
      </p:sp>
      <p:sp>
        <p:nvSpPr>
          <p:cNvPr id="3" name="Footer Placeholder 2">
            <a:extLst>
              <a:ext uri="{FF2B5EF4-FFF2-40B4-BE49-F238E27FC236}">
                <a16:creationId xmlns:a16="http://schemas.microsoft.com/office/drawing/2014/main" id="{DC344D64-C4F6-1872-E380-199B19ECAA16}"/>
              </a:ext>
            </a:extLst>
          </p:cNvPr>
          <p:cNvSpPr>
            <a:spLocks noGrp="1"/>
          </p:cNvSpPr>
          <p:nvPr>
            <p:ph type="ftr" sz="quarter" idx="3"/>
          </p:nvPr>
        </p:nvSpPr>
        <p:spPr/>
        <p:txBody>
          <a:bodyPr/>
          <a:lstStyle/>
          <a:p>
            <a:r>
              <a:rPr lang="en-US"/>
              <a:t>Confidential</a:t>
            </a:r>
            <a:endParaRPr lang="en-US" dirty="0"/>
          </a:p>
        </p:txBody>
      </p:sp>
      <p:graphicFrame>
        <p:nvGraphicFramePr>
          <p:cNvPr id="8" name="Chart 7" descr="Pink monochrome chart">
            <a:extLst>
              <a:ext uri="{FF2B5EF4-FFF2-40B4-BE49-F238E27FC236}">
                <a16:creationId xmlns:a16="http://schemas.microsoft.com/office/drawing/2014/main" id="{3220BC3F-1F8D-7F2C-8D73-5A4B13013EDA}"/>
              </a:ext>
            </a:extLst>
          </p:cNvPr>
          <p:cNvGraphicFramePr>
            <a:graphicFrameLocks noChangeAspect="1"/>
          </p:cNvGraphicFramePr>
          <p:nvPr>
            <p:extLst>
              <p:ext uri="{D42A27DB-BD31-4B8C-83A1-F6EECF244321}">
                <p14:modId xmlns:p14="http://schemas.microsoft.com/office/powerpoint/2010/main" val="3487996681"/>
              </p:ext>
            </p:extLst>
          </p:nvPr>
        </p:nvGraphicFramePr>
        <p:xfrm>
          <a:off x="4554245" y="8622"/>
          <a:ext cx="3571760" cy="3870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Coral monochrome chart">
            <a:extLst>
              <a:ext uri="{FF2B5EF4-FFF2-40B4-BE49-F238E27FC236}">
                <a16:creationId xmlns:a16="http://schemas.microsoft.com/office/drawing/2014/main" id="{B726314F-21AE-612B-A573-085806A830E5}"/>
              </a:ext>
            </a:extLst>
          </p:cNvPr>
          <p:cNvGraphicFramePr>
            <a:graphicFrameLocks noChangeAspect="1"/>
          </p:cNvGraphicFramePr>
          <p:nvPr>
            <p:extLst>
              <p:ext uri="{D42A27DB-BD31-4B8C-83A1-F6EECF244321}">
                <p14:modId xmlns:p14="http://schemas.microsoft.com/office/powerpoint/2010/main" val="3067220643"/>
              </p:ext>
            </p:extLst>
          </p:nvPr>
        </p:nvGraphicFramePr>
        <p:xfrm>
          <a:off x="8823641" y="692203"/>
          <a:ext cx="2834922" cy="23847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descr="Turquoise monochrome chart">
            <a:extLst>
              <a:ext uri="{FF2B5EF4-FFF2-40B4-BE49-F238E27FC236}">
                <a16:creationId xmlns:a16="http://schemas.microsoft.com/office/drawing/2014/main" id="{CAA19480-3AE7-A469-6C3B-19F8D71BA1AF}"/>
              </a:ext>
            </a:extLst>
          </p:cNvPr>
          <p:cNvGraphicFramePr>
            <a:graphicFrameLocks noChangeAspect="1"/>
          </p:cNvGraphicFramePr>
          <p:nvPr>
            <p:extLst>
              <p:ext uri="{D42A27DB-BD31-4B8C-83A1-F6EECF244321}">
                <p14:modId xmlns:p14="http://schemas.microsoft.com/office/powerpoint/2010/main" val="2645861344"/>
              </p:ext>
            </p:extLst>
          </p:nvPr>
        </p:nvGraphicFramePr>
        <p:xfrm>
          <a:off x="4554245" y="3932446"/>
          <a:ext cx="3571760" cy="2283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descr="Coral monochrome chart">
            <a:extLst>
              <a:ext uri="{FF2B5EF4-FFF2-40B4-BE49-F238E27FC236}">
                <a16:creationId xmlns:a16="http://schemas.microsoft.com/office/drawing/2014/main" id="{E10E71B7-9D27-190E-2C1A-E7A6716C1193}"/>
              </a:ext>
            </a:extLst>
          </p:cNvPr>
          <p:cNvGraphicFramePr>
            <a:graphicFrameLocks noChangeAspect="1"/>
          </p:cNvGraphicFramePr>
          <p:nvPr>
            <p:extLst>
              <p:ext uri="{D42A27DB-BD31-4B8C-83A1-F6EECF244321}">
                <p14:modId xmlns:p14="http://schemas.microsoft.com/office/powerpoint/2010/main" val="236098343"/>
              </p:ext>
            </p:extLst>
          </p:nvPr>
        </p:nvGraphicFramePr>
        <p:xfrm>
          <a:off x="8823641" y="3162964"/>
          <a:ext cx="2834922" cy="29670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1896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EE 2022">
      <a:dk1>
        <a:srgbClr val="000000"/>
      </a:dk1>
      <a:lt1>
        <a:srgbClr val="FFFFFF"/>
      </a:lt1>
      <a:dk2>
        <a:srgbClr val="000000"/>
      </a:dk2>
      <a:lt2>
        <a:srgbClr val="FFFFFF"/>
      </a:lt2>
      <a:accent1>
        <a:srgbClr val="009BA5"/>
      </a:accent1>
      <a:accent2>
        <a:srgbClr val="EDF23B"/>
      </a:accent2>
      <a:accent3>
        <a:srgbClr val="93FEDE"/>
      </a:accent3>
      <a:accent4>
        <a:srgbClr val="000000"/>
      </a:accent4>
      <a:accent5>
        <a:srgbClr val="05DBCA"/>
      </a:accent5>
      <a:accent6>
        <a:srgbClr val="D9D9D9"/>
      </a:accent6>
      <a:hlink>
        <a:srgbClr val="009BA5"/>
      </a:hlink>
      <a:folHlink>
        <a:srgbClr val="009BA5"/>
      </a:folHlink>
    </a:clrScheme>
    <a:fontScheme name="EE Dottee">
      <a:majorFont>
        <a:latin typeface="Dottee"/>
        <a:ea typeface=""/>
        <a:cs typeface=""/>
      </a:majorFont>
      <a:minorFont>
        <a:latin typeface="Non-Dott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2025 EE_PTT_Template NEW" id="{776C0145-E581-6A41-9139-E23E17BCE6B2}" vid="{00E57DCD-FD2D-4041-A1A9-1B630E915B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221</TotalTime>
  <Words>1409</Words>
  <Application>Microsoft Macintosh PowerPoint</Application>
  <PresentationFormat>Widescreen</PresentationFormat>
  <Paragraphs>189</Paragraphs>
  <Slides>36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Non-Dottee</vt:lpstr>
      <vt:lpstr>Dottee</vt:lpstr>
      <vt:lpstr>Century Gothic</vt:lpstr>
      <vt:lpstr>Arial</vt:lpstr>
      <vt:lpstr>BT Curve Headline</vt:lpstr>
      <vt:lpstr>Custom Design</vt:lpstr>
      <vt:lpstr>Welcome to the ee  powerpoint template</vt:lpstr>
      <vt:lpstr>Our typography</vt:lpstr>
      <vt:lpstr>Our colours</vt:lpstr>
      <vt:lpstr>Accessibility</vt:lpstr>
      <vt:lpstr>Do’s and don’ts</vt:lpstr>
      <vt:lpstr>The following examples are shown as a guide to help you create your own charts,  graphs and diagrams.</vt:lpstr>
      <vt:lpstr>Tables</vt:lpstr>
      <vt:lpstr>Charts and graphs</vt:lpstr>
      <vt:lpstr>Charts and graphs</vt:lpstr>
      <vt:lpstr>Example of five column text layout with containers</vt:lpstr>
      <vt:lpstr>The following pages are examples of all our slide templates.</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 consectetur adipiscing elit.</vt:lpstr>
      <vt:lpstr>Lorem ipsum dolor sit amet, consectetur adipiscing elit.</vt:lpstr>
      <vt:lpstr>Lorem ipsum dolor sit amet, consectetur adipiscing elit.</vt:lpstr>
      <vt:lpstr>Lorem ipsum dolor sit amet, consectetur adipiscing elit.</vt:lpstr>
      <vt:lpstr>Lorem ipsum dolor sit amet, consectetur adipiscing elit.</vt:lpstr>
      <vt:lpstr>Lorem ipsum dolor sit amet, consectetur adipiscing elit.</vt:lpstr>
      <vt:lpstr>Lorem ipsum dolor sit amet, consectetur adipiscing elit.</vt:lpstr>
      <vt:lpstr>Lorem ipsum dolor sit amet, consectetur adipiscing elit.</vt:lpstr>
      <vt:lpstr>Lorem ipsum dolor sit amet</vt:lpstr>
      <vt:lpstr>Lorem ipsum dolor sit amet</vt:lpstr>
      <vt:lpstr>Lorem ipsum dolor sit amet</vt:lpstr>
      <vt:lpstr>Lorem ipsum dolor sit amet</vt:lpstr>
      <vt:lpstr>Lorem ipsum dolor sit amet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ee  powerpoint template</dc:title>
  <dc:creator>Will Dragon</dc:creator>
  <cp:lastModifiedBy>Will Dragon</cp:lastModifiedBy>
  <cp:revision>15</cp:revision>
  <dcterms:created xsi:type="dcterms:W3CDTF">2022-09-06T14:31:56Z</dcterms:created>
  <dcterms:modified xsi:type="dcterms:W3CDTF">2023-03-09T10:15:59Z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818d02-8d25-4bb9-b27c-e4db64670887_Enabled">
    <vt:lpwstr>true</vt:lpwstr>
  </property>
  <property fmtid="{D5CDD505-2E9C-101B-9397-08002B2CF9AE}" pid="3" name="MSIP_Label_55818d02-8d25-4bb9-b27c-e4db64670887_SetDate">
    <vt:lpwstr>2022-06-21T15:16:27Z</vt:lpwstr>
  </property>
  <property fmtid="{D5CDD505-2E9C-101B-9397-08002B2CF9AE}" pid="4" name="MSIP_Label_55818d02-8d25-4bb9-b27c-e4db64670887_Method">
    <vt:lpwstr>Standard</vt:lpwstr>
  </property>
  <property fmtid="{D5CDD505-2E9C-101B-9397-08002B2CF9AE}" pid="5" name="MSIP_Label_55818d02-8d25-4bb9-b27c-e4db64670887_Name">
    <vt:lpwstr>55818d02-8d25-4bb9-b27c-e4db64670887</vt:lpwstr>
  </property>
  <property fmtid="{D5CDD505-2E9C-101B-9397-08002B2CF9AE}" pid="6" name="MSIP_Label_55818d02-8d25-4bb9-b27c-e4db64670887_SiteId">
    <vt:lpwstr>a7f35688-9c00-4d5e-ba41-29f146377ab0</vt:lpwstr>
  </property>
  <property fmtid="{D5CDD505-2E9C-101B-9397-08002B2CF9AE}" pid="7" name="MSIP_Label_55818d02-8d25-4bb9-b27c-e4db64670887_ActionId">
    <vt:lpwstr>9940b261-11a6-4f76-b9c2-e1cc7ac53d27</vt:lpwstr>
  </property>
  <property fmtid="{D5CDD505-2E9C-101B-9397-08002B2CF9AE}" pid="8" name="MSIP_Label_55818d02-8d25-4bb9-b27c-e4db64670887_ContentBits">
    <vt:lpwstr>0</vt:lpwstr>
  </property>
</Properties>
</file>