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media/image15.jpg" ContentType="image/jpg"/>
  <Override PartName="/ppt/media/image16.jpg" ContentType="image/jpg"/>
  <Override PartName="/ppt/media/image18.jpg" ContentType="image/jpg"/>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7" r:id="rId2"/>
    <p:sldId id="259" r:id="rId3"/>
    <p:sldId id="260" r:id="rId4"/>
    <p:sldId id="262" r:id="rId5"/>
    <p:sldId id="266" r:id="rId6"/>
    <p:sldId id="267" r:id="rId7"/>
    <p:sldId id="268" r:id="rId8"/>
    <p:sldId id="270" r:id="rId9"/>
    <p:sldId id="2134805618" r:id="rId10"/>
    <p:sldId id="2134805658" r:id="rId11"/>
    <p:sldId id="2134805619" r:id="rId12"/>
    <p:sldId id="2134805617" r:id="rId13"/>
    <p:sldId id="272" r:id="rId14"/>
    <p:sldId id="2134805668" r:id="rId15"/>
    <p:sldId id="2134805620" r:id="rId16"/>
    <p:sldId id="2134805630" r:id="rId17"/>
    <p:sldId id="2134805621" r:id="rId18"/>
    <p:sldId id="2134805631" r:id="rId19"/>
    <p:sldId id="2134805622" r:id="rId20"/>
    <p:sldId id="2134805623" r:id="rId21"/>
    <p:sldId id="2134805633" r:id="rId22"/>
    <p:sldId id="2134805624" r:id="rId23"/>
    <p:sldId id="2134805634" r:id="rId24"/>
    <p:sldId id="2134805625" r:id="rId25"/>
    <p:sldId id="2134805635" r:id="rId26"/>
    <p:sldId id="2134805626" r:id="rId27"/>
    <p:sldId id="2134805636" r:id="rId28"/>
    <p:sldId id="2134805627" r:id="rId29"/>
    <p:sldId id="2134805637" r:id="rId30"/>
    <p:sldId id="2134805628" r:id="rId31"/>
    <p:sldId id="2134805638" r:id="rId32"/>
    <p:sldId id="2134805629" r:id="rId33"/>
    <p:sldId id="2134805639" r:id="rId34"/>
    <p:sldId id="2134805640" r:id="rId35"/>
    <p:sldId id="2134805641" r:id="rId36"/>
    <p:sldId id="2134805642" r:id="rId37"/>
    <p:sldId id="2134805643" r:id="rId38"/>
    <p:sldId id="2134805644" r:id="rId39"/>
    <p:sldId id="2134805645" r:id="rId40"/>
    <p:sldId id="2134805646" r:id="rId41"/>
    <p:sldId id="2134805648" r:id="rId42"/>
    <p:sldId id="2134805649" r:id="rId43"/>
    <p:sldId id="2134805652" r:id="rId44"/>
    <p:sldId id="2134805660" r:id="rId45"/>
    <p:sldId id="2134805669" r:id="rId46"/>
    <p:sldId id="2134805661" r:id="rId47"/>
    <p:sldId id="2134805662" r:id="rId48"/>
    <p:sldId id="2134805663" r:id="rId49"/>
    <p:sldId id="2134805665" r:id="rId50"/>
    <p:sldId id="2134805666" r:id="rId51"/>
    <p:sldId id="2134805672" r:id="rId52"/>
    <p:sldId id="2134805664" r:id="rId53"/>
    <p:sldId id="2134805667" r:id="rId54"/>
    <p:sldId id="2134805673"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96801"/>
  </p:normalViewPr>
  <p:slideViewPr>
    <p:cSldViewPr snapToGrid="0" showGuides="1">
      <p:cViewPr varScale="1">
        <p:scale>
          <a:sx n="74" d="100"/>
          <a:sy n="74" d="100"/>
        </p:scale>
        <p:origin x="400" y="56"/>
      </p:cViewPr>
      <p:guideLst>
        <p:guide orient="horz" pos="2160"/>
        <p:guide pos="3840"/>
      </p:guideLst>
    </p:cSldViewPr>
  </p:slideViewPr>
  <p:outlineViewPr>
    <p:cViewPr>
      <p:scale>
        <a:sx n="33" d="100"/>
        <a:sy n="33" d="100"/>
      </p:scale>
      <p:origin x="0" y="-1481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5800197725534571E-2"/>
          <c:y val="0.10865291467365804"/>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321E-D84C-8CA8-B6EBF9ADADD4}"/>
            </c:ext>
          </c:extLst>
        </c:ser>
        <c:ser>
          <c:idx val="1"/>
          <c:order val="1"/>
          <c:tx>
            <c:strRef>
              <c:f>Sheet1!$C$1</c:f>
              <c:strCache>
                <c:ptCount val="1"/>
                <c:pt idx="0">
                  <c:v>Series 2</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321E-D84C-8CA8-B6EBF9ADADD4}"/>
            </c:ext>
          </c:extLst>
        </c:ser>
        <c:ser>
          <c:idx val="2"/>
          <c:order val="2"/>
          <c:tx>
            <c:strRef>
              <c:f>Sheet1!$D$1</c:f>
              <c:strCache>
                <c:ptCount val="1"/>
                <c:pt idx="0">
                  <c:v>Series 3</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321E-D84C-8CA8-B6EBF9ADADD4}"/>
            </c:ext>
          </c:extLst>
        </c:ser>
        <c:ser>
          <c:idx val="3"/>
          <c:order val="3"/>
          <c:tx>
            <c:strRef>
              <c:f>Sheet1!$E$1</c:f>
              <c:strCache>
                <c:ptCount val="1"/>
                <c:pt idx="0">
                  <c:v>Series 4</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321E-D84C-8CA8-B6EBF9ADADD4}"/>
            </c:ext>
          </c:extLst>
        </c:ser>
        <c:ser>
          <c:idx val="4"/>
          <c:order val="4"/>
          <c:tx>
            <c:strRef>
              <c:f>Sheet1!$F$1</c:f>
              <c:strCache>
                <c:ptCount val="1"/>
                <c:pt idx="0">
                  <c:v>Series 5</c:v>
                </c:pt>
              </c:strCache>
            </c:strRef>
          </c:tx>
          <c:spPr>
            <a:solidFill>
              <a:schemeClr val="accent1">
                <a:tint val="54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321E-D84C-8CA8-B6EBF9ADADD4}"/>
            </c:ext>
          </c:extLst>
        </c:ser>
        <c:dLbls>
          <c:dLblPos val="outEnd"/>
          <c:showLegendKey val="0"/>
          <c:showVal val="1"/>
          <c:showCatName val="0"/>
          <c:showSerName val="0"/>
          <c:showPercent val="0"/>
          <c:showBubbleSize val="0"/>
        </c:dLbls>
        <c:gapWidth val="24"/>
        <c:overlap val="-2"/>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Century Gothic" panose="020B0502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2">
                <a:shade val="53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BC1F-F84D-B3AF-E4858F047195}"/>
            </c:ext>
          </c:extLst>
        </c:ser>
        <c:ser>
          <c:idx val="1"/>
          <c:order val="1"/>
          <c:tx>
            <c:strRef>
              <c:f>Sheet1!$C$1</c:f>
              <c:strCache>
                <c:ptCount val="1"/>
                <c:pt idx="0">
                  <c:v>Series 2</c:v>
                </c:pt>
              </c:strCache>
            </c:strRef>
          </c:tx>
          <c:spPr>
            <a:solidFill>
              <a:schemeClr val="accent2">
                <a:shade val="76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BC1F-F84D-B3AF-E4858F047195}"/>
            </c:ext>
          </c:extLst>
        </c:ser>
        <c:ser>
          <c:idx val="2"/>
          <c:order val="2"/>
          <c:tx>
            <c:strRef>
              <c:f>Sheet1!$D$1</c:f>
              <c:strCache>
                <c:ptCount val="1"/>
                <c:pt idx="0">
                  <c:v>Series 3</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BC1F-F84D-B3AF-E4858F047195}"/>
            </c:ext>
          </c:extLst>
        </c:ser>
        <c:ser>
          <c:idx val="3"/>
          <c:order val="3"/>
          <c:tx>
            <c:strRef>
              <c:f>Sheet1!$E$1</c:f>
              <c:strCache>
                <c:ptCount val="1"/>
                <c:pt idx="0">
                  <c:v>Series 4</c:v>
                </c:pt>
              </c:strCache>
            </c:strRef>
          </c:tx>
          <c:spPr>
            <a:solidFill>
              <a:schemeClr val="accent2">
                <a:tint val="77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BC1F-F84D-B3AF-E4858F047195}"/>
            </c:ext>
          </c:extLst>
        </c:ser>
        <c:ser>
          <c:idx val="4"/>
          <c:order val="4"/>
          <c:tx>
            <c:strRef>
              <c:f>Sheet1!$F$1</c:f>
              <c:strCache>
                <c:ptCount val="1"/>
                <c:pt idx="0">
                  <c:v>Series 5</c:v>
                </c:pt>
              </c:strCache>
            </c:strRef>
          </c:tx>
          <c:spPr>
            <a:solidFill>
              <a:schemeClr val="accent2">
                <a:tint val="54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BC1F-F84D-B3AF-E4858F047195}"/>
            </c:ext>
          </c:extLst>
        </c:ser>
        <c:dLbls>
          <c:dLblPos val="outEnd"/>
          <c:showLegendKey val="0"/>
          <c:showVal val="1"/>
          <c:showCatName val="0"/>
          <c:showSerName val="0"/>
          <c:showPercent val="0"/>
          <c:showBubbleSize val="0"/>
        </c:dLbls>
        <c:gapWidth val="233"/>
        <c:overlap val="-10"/>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766289342000552E-2"/>
          <c:y val="0.14563300119944497"/>
          <c:w val="0.95419980227446521"/>
          <c:h val="0.67881910107703647"/>
        </c:manualLayout>
      </c:layout>
      <c:doughnutChart>
        <c:varyColors val="1"/>
        <c:ser>
          <c:idx val="0"/>
          <c:order val="0"/>
          <c:tx>
            <c:strRef>
              <c:f>Sheet1!$B$1</c:f>
              <c:strCache>
                <c:ptCount val="1"/>
                <c:pt idx="0">
                  <c:v>Series 1</c:v>
                </c:pt>
              </c:strCache>
            </c:strRef>
          </c:tx>
          <c:dPt>
            <c:idx val="0"/>
            <c:bubble3D val="0"/>
            <c:spPr>
              <a:solidFill>
                <a:schemeClr val="accent3">
                  <a:shade val="65000"/>
                </a:schemeClr>
              </a:solidFill>
              <a:ln>
                <a:noFill/>
              </a:ln>
              <a:effectLst/>
            </c:spPr>
            <c:extLst>
              <c:ext xmlns:c16="http://schemas.microsoft.com/office/drawing/2014/chart" uri="{C3380CC4-5D6E-409C-BE32-E72D297353CC}">
                <c16:uniqueId val="{00000001-94EC-4142-86C7-AF29B42B04A6}"/>
              </c:ext>
            </c:extLst>
          </c:dPt>
          <c:dPt>
            <c:idx val="1"/>
            <c:bubble3D val="0"/>
            <c:spPr>
              <a:solidFill>
                <a:schemeClr val="accent3"/>
              </a:solidFill>
              <a:ln>
                <a:noFill/>
              </a:ln>
              <a:effectLst/>
            </c:spPr>
            <c:extLst>
              <c:ext xmlns:c16="http://schemas.microsoft.com/office/drawing/2014/chart" uri="{C3380CC4-5D6E-409C-BE32-E72D297353CC}">
                <c16:uniqueId val="{00000003-94EC-4142-86C7-AF29B42B04A6}"/>
              </c:ext>
            </c:extLst>
          </c:dPt>
          <c:dPt>
            <c:idx val="2"/>
            <c:bubble3D val="0"/>
            <c:spPr>
              <a:solidFill>
                <a:schemeClr val="accent3">
                  <a:tint val="65000"/>
                </a:schemeClr>
              </a:solidFill>
              <a:ln>
                <a:noFill/>
              </a:ln>
              <a:effectLst/>
            </c:spPr>
            <c:extLst>
              <c:ext xmlns:c16="http://schemas.microsoft.com/office/drawing/2014/chart" uri="{C3380CC4-5D6E-409C-BE32-E72D297353CC}">
                <c16:uniqueId val="{00000005-94EC-4142-86C7-AF29B42B04A6}"/>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94EC-4142-86C7-AF29B42B04A6}"/>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D17-1148-97C8-716C5615B9ED}"/>
              </c:ext>
            </c:extLst>
          </c:dPt>
          <c:dPt>
            <c:idx val="1"/>
            <c:invertIfNegative val="0"/>
            <c:bubble3D val="0"/>
            <c:extLst>
              <c:ext xmlns:c16="http://schemas.microsoft.com/office/drawing/2014/chart" uri="{C3380CC4-5D6E-409C-BE32-E72D297353CC}">
                <c16:uniqueId val="{00000001-5D17-1148-97C8-716C5615B9ED}"/>
              </c:ext>
            </c:extLst>
          </c:dPt>
          <c:dPt>
            <c:idx val="2"/>
            <c:invertIfNegative val="0"/>
            <c:bubble3D val="0"/>
            <c:extLst>
              <c:ext xmlns:c16="http://schemas.microsoft.com/office/drawing/2014/chart" uri="{C3380CC4-5D6E-409C-BE32-E72D297353CC}">
                <c16:uniqueId val="{00000002-5D17-1148-97C8-716C5615B9E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3-5D17-1148-97C8-716C5615B9ED}"/>
            </c:ext>
          </c:extLst>
        </c:ser>
        <c:dLbls>
          <c:showLegendKey val="0"/>
          <c:showVal val="0"/>
          <c:showCatName val="0"/>
          <c:showSerName val="0"/>
          <c:showPercent val="0"/>
          <c:showBubbleSize val="0"/>
        </c:dLbls>
        <c:gapWidth val="100"/>
        <c:axId val="433275408"/>
        <c:axId val="433275080"/>
      </c:barChart>
      <c:valAx>
        <c:axId val="433275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408"/>
        <c:crosses val="autoZero"/>
        <c:crossBetween val="between"/>
      </c:valAx>
      <c:catAx>
        <c:axId val="4332754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0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D26D8-40E4-454E-B34F-B3EC45CF17B8}" type="datetimeFigureOut">
              <a:rPr lang="en-GB" smtClean="0"/>
              <a:t>20/06/2024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EB4E9-D872-4CDA-B076-952C2F3CAE4F}" type="slidenum">
              <a:rPr lang="en-GB" smtClean="0"/>
              <a:t>‹#›</a:t>
            </a:fld>
            <a:endParaRPr lang="en-GB"/>
          </a:p>
        </p:txBody>
      </p:sp>
    </p:spTree>
    <p:extLst>
      <p:ext uri="{BB962C8B-B14F-4D97-AF65-F5344CB8AC3E}">
        <p14:creationId xmlns:p14="http://schemas.microsoft.com/office/powerpoint/2010/main" val="336975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8729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208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41</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720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43</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94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3.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6.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3.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6.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10.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12.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2.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10.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3.jp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1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6" name="Graphic 5">
            <a:extLst>
              <a:ext uri="{FF2B5EF4-FFF2-40B4-BE49-F238E27FC236}">
                <a16:creationId xmlns:a16="http://schemas.microsoft.com/office/drawing/2014/main" id="{FE9CCFEA-44CE-167A-FDD3-02F6169C8E5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36934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igo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lgn="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935728" y="5000063"/>
            <a:ext cx="5516954" cy="924155"/>
          </a:xfrm>
          <a:prstGeom prst="rect">
            <a:avLst/>
          </a:prstGeom>
        </p:spPr>
        <p:txBody>
          <a:bodyPr/>
          <a:lstStyle>
            <a:lvl1pPr marL="7701" indent="0" algn="r">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6626372" y="6180103"/>
            <a:ext cx="4826311" cy="322651"/>
          </a:xfrm>
          <a:prstGeom prst="rect">
            <a:avLst/>
          </a:prstGeom>
        </p:spPr>
        <p:txBody>
          <a:bodyPr vert="horz" wrap="square" lIns="0" tIns="14604" rIns="0" bIns="0" rtlCol="0">
            <a:spAutoFit/>
          </a:bodyPr>
          <a:lstStyle>
            <a:lvl1pPr algn="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144EFEAD-90F0-60CD-F3C8-3BAB2BE38AE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87598" y="164306"/>
            <a:ext cx="1520520" cy="1520520"/>
          </a:xfrm>
          <a:prstGeom prst="rect">
            <a:avLst/>
          </a:prstGeom>
        </p:spPr>
      </p:pic>
    </p:spTree>
    <p:extLst>
      <p:ext uri="{BB962C8B-B14F-4D97-AF65-F5344CB8AC3E}">
        <p14:creationId xmlns:p14="http://schemas.microsoft.com/office/powerpoint/2010/main" val="334446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ght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object 2">
            <a:extLst>
              <a:ext uri="{FF2B5EF4-FFF2-40B4-BE49-F238E27FC236}">
                <a16:creationId xmlns:a16="http://schemas.microsoft.com/office/drawing/2014/main" id="{AFD669BB-401E-4F1E-A69C-3C044BFC5081}"/>
              </a:ext>
            </a:extLst>
          </p:cNvPr>
          <p:cNvPicPr/>
          <p:nvPr userDrawn="1"/>
        </p:nvPicPr>
        <p:blipFill>
          <a:blip r:embed="rId3" cstate="print"/>
          <a:stretch>
            <a:fillRect/>
          </a:stretch>
        </p:blipFill>
        <p:spPr>
          <a:xfrm>
            <a:off x="483" y="1828671"/>
            <a:ext cx="12191036" cy="5028846"/>
          </a:xfrm>
          <a:prstGeom prst="rect">
            <a:avLst/>
          </a:prstGeom>
        </p:spPr>
      </p:pic>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grpSp>
        <p:nvGrpSpPr>
          <p:cNvPr id="7" name="Graphic 7">
            <a:extLst>
              <a:ext uri="{FF2B5EF4-FFF2-40B4-BE49-F238E27FC236}">
                <a16:creationId xmlns:a16="http://schemas.microsoft.com/office/drawing/2014/main" id="{5B04C98C-31CF-43F1-8933-4B8C99B78AFA}"/>
              </a:ext>
            </a:extLst>
          </p:cNvPr>
          <p:cNvGrpSpPr/>
          <p:nvPr userDrawn="1"/>
        </p:nvGrpSpPr>
        <p:grpSpPr>
          <a:xfrm>
            <a:off x="423687" y="419781"/>
            <a:ext cx="1009651" cy="1008869"/>
            <a:chOff x="1358899" y="1465261"/>
            <a:chExt cx="3913270" cy="3910219"/>
          </a:xfrm>
          <a:solidFill>
            <a:schemeClr val="bg1"/>
          </a:solidFill>
        </p:grpSpPr>
        <p:sp>
          <p:nvSpPr>
            <p:cNvPr id="8" name="Freeform: Shape 7">
              <a:extLst>
                <a:ext uri="{FF2B5EF4-FFF2-40B4-BE49-F238E27FC236}">
                  <a16:creationId xmlns:a16="http://schemas.microsoft.com/office/drawing/2014/main" id="{FBFFC630-8D4E-43C4-8DBE-F94C356C6941}"/>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9" name="Freeform: Shape 8">
              <a:extLst>
                <a:ext uri="{FF2B5EF4-FFF2-40B4-BE49-F238E27FC236}">
                  <a16:creationId xmlns:a16="http://schemas.microsoft.com/office/drawing/2014/main" id="{0408A336-651F-4409-BCEA-2A4F06BA8826}"/>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0" name="Freeform: Shape 9">
              <a:extLst>
                <a:ext uri="{FF2B5EF4-FFF2-40B4-BE49-F238E27FC236}">
                  <a16:creationId xmlns:a16="http://schemas.microsoft.com/office/drawing/2014/main" id="{2FCC6FE7-3692-483C-AF6A-E028FBD11924}"/>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chemeClr val="accent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1929678" y="1059950"/>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1929678" y="541016"/>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20" name="Graphic 19">
            <a:extLst>
              <a:ext uri="{FF2B5EF4-FFF2-40B4-BE49-F238E27FC236}">
                <a16:creationId xmlns:a16="http://schemas.microsoft.com/office/drawing/2014/main" id="{1F1B1000-2EF7-0A80-6D03-793FB3B4BCE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88631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igo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grpSp>
        <p:nvGrpSpPr>
          <p:cNvPr id="7" name="Graphic 7">
            <a:extLst>
              <a:ext uri="{FF2B5EF4-FFF2-40B4-BE49-F238E27FC236}">
                <a16:creationId xmlns:a16="http://schemas.microsoft.com/office/drawing/2014/main" id="{5B04C98C-31CF-43F1-8933-4B8C99B78AFA}"/>
              </a:ext>
            </a:extLst>
          </p:cNvPr>
          <p:cNvGrpSpPr/>
          <p:nvPr userDrawn="1"/>
        </p:nvGrpSpPr>
        <p:grpSpPr>
          <a:xfrm>
            <a:off x="423687" y="419781"/>
            <a:ext cx="1009651" cy="1008869"/>
            <a:chOff x="1358899" y="1465261"/>
            <a:chExt cx="3913270" cy="3910219"/>
          </a:xfrm>
          <a:solidFill>
            <a:schemeClr val="bg1"/>
          </a:solidFill>
        </p:grpSpPr>
        <p:sp>
          <p:nvSpPr>
            <p:cNvPr id="8" name="Freeform: Shape 7">
              <a:extLst>
                <a:ext uri="{FF2B5EF4-FFF2-40B4-BE49-F238E27FC236}">
                  <a16:creationId xmlns:a16="http://schemas.microsoft.com/office/drawing/2014/main" id="{FBFFC630-8D4E-43C4-8DBE-F94C356C6941}"/>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9" name="Freeform: Shape 8">
              <a:extLst>
                <a:ext uri="{FF2B5EF4-FFF2-40B4-BE49-F238E27FC236}">
                  <a16:creationId xmlns:a16="http://schemas.microsoft.com/office/drawing/2014/main" id="{0408A336-651F-4409-BCEA-2A4F06BA8826}"/>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0" name="Freeform: Shape 9">
              <a:extLst>
                <a:ext uri="{FF2B5EF4-FFF2-40B4-BE49-F238E27FC236}">
                  <a16:creationId xmlns:a16="http://schemas.microsoft.com/office/drawing/2014/main" id="{2FCC6FE7-3692-483C-AF6A-E028FBD11924}"/>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1929678" y="1059950"/>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1929678" y="541016"/>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1" spc="-907" dirty="0">
                <a:solidFill>
                  <a:srgbClr val="FFFFFF"/>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87AF9E09-3A7C-4178-355B-FBD442B3A35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3878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 Title Slide - 05">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pic>
        <p:nvPicPr>
          <p:cNvPr id="11" name="object 2">
            <a:extLst>
              <a:ext uri="{FF2B5EF4-FFF2-40B4-BE49-F238E27FC236}">
                <a16:creationId xmlns:a16="http://schemas.microsoft.com/office/drawing/2014/main" id="{56CD73B2-4A8E-45B4-8E92-278DC0125817}"/>
              </a:ext>
            </a:extLst>
          </p:cNvPr>
          <p:cNvPicPr/>
          <p:nvPr userDrawn="1"/>
        </p:nvPicPr>
        <p:blipFill>
          <a:blip r:embed="rId2" cstate="print"/>
          <a:stretch>
            <a:fillRect/>
          </a:stretch>
        </p:blipFill>
        <p:spPr>
          <a:xfrm>
            <a:off x="483" y="2"/>
            <a:ext cx="12191036" cy="5028847"/>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899249C3-27E1-4027-8254-7AC64D4FF002}"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E12070E2-5378-B8DB-CE91-D7DAC0890EE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64228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igo - Title Slide - 05">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1" spc="-907" dirty="0">
                <a:solidFill>
                  <a:schemeClr val="accent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60A628DC-7A59-5BBF-E535-18FD4A0AF22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1920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ght - Title Slide - 06">
    <p:bg>
      <p:bgPr>
        <a:solidFill>
          <a:schemeClr val="bg1"/>
        </a:solidFill>
        <a:effectLst/>
      </p:bgPr>
    </p:bg>
    <p:spTree>
      <p:nvGrpSpPr>
        <p:cNvPr id="1" name=""/>
        <p:cNvGrpSpPr/>
        <p:nvPr/>
      </p:nvGrpSpPr>
      <p:grpSpPr>
        <a:xfrm>
          <a:off x="0" y="0"/>
          <a:ext cx="0" cy="0"/>
          <a:chOff x="0" y="0"/>
          <a:chExt cx="0" cy="0"/>
        </a:xfrm>
      </p:grpSpPr>
      <p:pic>
        <p:nvPicPr>
          <p:cNvPr id="11" name="object 2">
            <a:extLst>
              <a:ext uri="{FF2B5EF4-FFF2-40B4-BE49-F238E27FC236}">
                <a16:creationId xmlns:a16="http://schemas.microsoft.com/office/drawing/2014/main" id="{8F6A7BFA-0A54-481D-AFB1-2D8324C2B50A}"/>
              </a:ext>
            </a:extLst>
          </p:cNvPr>
          <p:cNvPicPr/>
          <p:nvPr userDrawn="1"/>
        </p:nvPicPr>
        <p:blipFill>
          <a:blip r:embed="rId2" cstate="print"/>
          <a:stretch>
            <a:fillRect/>
          </a:stretch>
        </p:blipFill>
        <p:spPr>
          <a:xfrm>
            <a:off x="483" y="1"/>
            <a:ext cx="8660715" cy="6857519"/>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lnSpc>
                <a:spcPct val="100000"/>
              </a:lnSpc>
              <a:defRPr kumimoji="0" lang="en-US" sz="2911" b="1" i="0" u="none" strike="noStrike" kern="0" cap="none" spc="0"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2D30EC87-BAE0-6C8D-A07C-BF0864D463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72619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igo - Title Slide - 06">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1817D0-A1A5-7D33-EA32-08F7209CA9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8956" r="7"/>
          <a:stretch/>
        </p:blipFill>
        <p:spPr>
          <a:xfrm>
            <a:off x="-380" y="0"/>
            <a:ext cx="8660716" cy="6858000"/>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lnSpc>
                <a:spcPct val="100000"/>
              </a:lnSpc>
              <a:defRPr kumimoji="0" lang="en-US" sz="2911" b="1" i="0" u="none" strike="noStrike" kern="0" cap="none" spc="0"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1" spc="-907" dirty="0">
                <a:solidFill>
                  <a:schemeClr val="accent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1" name="Graphic 10">
            <a:extLst>
              <a:ext uri="{FF2B5EF4-FFF2-40B4-BE49-F238E27FC236}">
                <a16:creationId xmlns:a16="http://schemas.microsoft.com/office/drawing/2014/main" id="{08C2E84C-88F9-B5E8-47B9-B9E8678E651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97187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85ED41A3-1E5D-0CBB-C219-702B83FFFC0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7955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9" name="Graphic 8">
            <a:extLst>
              <a:ext uri="{FF2B5EF4-FFF2-40B4-BE49-F238E27FC236}">
                <a16:creationId xmlns:a16="http://schemas.microsoft.com/office/drawing/2014/main" id="{8B2880DC-551F-FAE3-C4ED-6A80A618943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8260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29B742E3-F51E-5A5E-4EB9-D873E5857A3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16279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19D6EA90-024D-2618-38DE-2D920049D1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0916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8" name="Graphic 7">
            <a:extLst>
              <a:ext uri="{FF2B5EF4-FFF2-40B4-BE49-F238E27FC236}">
                <a16:creationId xmlns:a16="http://schemas.microsoft.com/office/drawing/2014/main" id="{6D9F7576-1926-6FAA-9943-7532A22C1B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94959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6F4CBE5F-7EF2-DD94-D0EC-BE0CD8D57A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4384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chemeClr val="bg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chemeClr val="bg1"/>
                </a:solidFill>
                <a:latin typeface="Century Gothic"/>
                <a:cs typeface="Century Gothic"/>
              </a:rPr>
              <a:pPr marL="23104">
                <a:spcBef>
                  <a:spcPts val="61"/>
                </a:spcBef>
              </a:pPr>
              <a:t>‹#›</a:t>
            </a:fld>
            <a:endParaRPr sz="1001" dirty="0">
              <a:solidFill>
                <a:schemeClr val="bg1"/>
              </a:solidFill>
              <a:latin typeface="Century Gothic"/>
              <a:cs typeface="Century Gothic"/>
            </a:endParaRPr>
          </a:p>
        </p:txBody>
      </p:sp>
      <p:pic>
        <p:nvPicPr>
          <p:cNvPr id="8" name="Graphic 7">
            <a:extLst>
              <a:ext uri="{FF2B5EF4-FFF2-40B4-BE49-F238E27FC236}">
                <a16:creationId xmlns:a16="http://schemas.microsoft.com/office/drawing/2014/main" id="{CB2EC9A3-C049-0C66-FAB1-2E54F5520F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20797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ight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8D84D836-E5FB-9E3F-8618-90AD4FBDDAA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48685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digo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8" name="Graphic 7">
            <a:extLst>
              <a:ext uri="{FF2B5EF4-FFF2-40B4-BE49-F238E27FC236}">
                <a16:creationId xmlns:a16="http://schemas.microsoft.com/office/drawing/2014/main" id="{66982678-734C-6ABD-6560-1CFFE8E808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85769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py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63D8197D-C525-CA65-1D33-7AA4C8CFEF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409952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91C9E97D-9A3C-E587-8B95-0143079A74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2252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FEFA71DE-8610-05C6-8B49-8CDA7107DB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91475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D977D937-F70B-24CC-A36D-584D51C668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29149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57873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Portal - Means Business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6" name="Graphic 5">
            <a:extLst>
              <a:ext uri="{FF2B5EF4-FFF2-40B4-BE49-F238E27FC236}">
                <a16:creationId xmlns:a16="http://schemas.microsoft.com/office/drawing/2014/main" id="{15C45A93-39F0-1964-85E6-A5ABE8FE683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37296" y="5150589"/>
            <a:ext cx="3068160" cy="1692000"/>
          </a:xfrm>
          <a:prstGeom prst="rect">
            <a:avLst/>
          </a:prstGeom>
        </p:spPr>
      </p:pic>
    </p:spTree>
    <p:extLst>
      <p:ext uri="{BB962C8B-B14F-4D97-AF65-F5344CB8AC3E}">
        <p14:creationId xmlns:p14="http://schemas.microsoft.com/office/powerpoint/2010/main" val="3633782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7703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pic>
        <p:nvPicPr>
          <p:cNvPr id="15" name="Graphic 14">
            <a:extLst>
              <a:ext uri="{FF2B5EF4-FFF2-40B4-BE49-F238E27FC236}">
                <a16:creationId xmlns:a16="http://schemas.microsoft.com/office/drawing/2014/main" id="{E45D0B7B-55A2-1C4B-0676-4E636467EA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0022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44C1037D-CA0A-8D66-ADAC-2BE392C51D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11582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C2BACE1-31E4-6BB9-7831-2EC2A73AB55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346366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End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3F95ED0E-24B0-15BC-693B-AB1C08FEF24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257194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End Slide -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BF9E6465-B917-1BBA-682B-CD834500003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134339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 Means Business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BE423D4-C676-CDAE-B182-9A95CC91B80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7" cy="2951999"/>
          </a:xfrm>
          <a:prstGeom prst="rect">
            <a:avLst/>
          </a:prstGeom>
        </p:spPr>
      </p:pic>
    </p:spTree>
    <p:extLst>
      <p:ext uri="{BB962C8B-B14F-4D97-AF65-F5344CB8AC3E}">
        <p14:creationId xmlns:p14="http://schemas.microsoft.com/office/powerpoint/2010/main" val="238901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End Slide - Means Business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3CBE4C9-D263-0396-AB41-119C4CA97A5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8" cy="2951999"/>
          </a:xfrm>
          <a:prstGeom prst="rect">
            <a:avLst/>
          </a:prstGeom>
        </p:spPr>
      </p:pic>
    </p:spTree>
    <p:extLst>
      <p:ext uri="{BB962C8B-B14F-4D97-AF65-F5344CB8AC3E}">
        <p14:creationId xmlns:p14="http://schemas.microsoft.com/office/powerpoint/2010/main" val="360139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End Slide - Means Business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B3667FCB-6577-2712-6E69-2906C6046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8" cy="2951999"/>
          </a:xfrm>
          <a:prstGeom prst="rect">
            <a:avLst/>
          </a:prstGeom>
        </p:spPr>
      </p:pic>
    </p:spTree>
    <p:extLst>
      <p:ext uri="{BB962C8B-B14F-4D97-AF65-F5344CB8AC3E}">
        <p14:creationId xmlns:p14="http://schemas.microsoft.com/office/powerpoint/2010/main" val="261338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 Portal - 01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3" name="Graphic 2">
            <a:extLst>
              <a:ext uri="{FF2B5EF4-FFF2-40B4-BE49-F238E27FC236}">
                <a16:creationId xmlns:a16="http://schemas.microsoft.com/office/drawing/2014/main" id="{7E094816-F037-7A7D-E838-D5C453CD711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4" name="Picture 3">
            <a:extLst>
              <a:ext uri="{FF2B5EF4-FFF2-40B4-BE49-F238E27FC236}">
                <a16:creationId xmlns:a16="http://schemas.microsoft.com/office/drawing/2014/main" id="{3B88BECE-1CE3-1002-6B99-50A7B22E5F8B}"/>
              </a:ext>
            </a:extLst>
          </p:cNvPr>
          <p:cNvPicPr>
            <a:picLocks noChangeAspect="1"/>
          </p:cNvPicPr>
          <p:nvPr userDrawn="1"/>
        </p:nvPicPr>
        <p:blipFill>
          <a:blip r:embed="rId5"/>
          <a:srcRect/>
          <a:stretch/>
        </p:blipFill>
        <p:spPr>
          <a:xfrm>
            <a:off x="10575561" y="323624"/>
            <a:ext cx="1273968" cy="749802"/>
          </a:xfrm>
          <a:prstGeom prst="rect">
            <a:avLst/>
          </a:prstGeom>
        </p:spPr>
      </p:pic>
    </p:spTree>
    <p:extLst>
      <p:ext uri="{BB962C8B-B14F-4D97-AF65-F5344CB8AC3E}">
        <p14:creationId xmlns:p14="http://schemas.microsoft.com/office/powerpoint/2010/main" val="144213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Portal - Means Business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59139"/>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6" name="Graphic 5">
            <a:extLst>
              <a:ext uri="{FF2B5EF4-FFF2-40B4-BE49-F238E27FC236}">
                <a16:creationId xmlns:a16="http://schemas.microsoft.com/office/drawing/2014/main" id="{431ED0FA-E6F2-B2B0-0319-720DBB3DE2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787" y="126740"/>
            <a:ext cx="3068160" cy="1692000"/>
          </a:xfrm>
          <a:prstGeom prst="rect">
            <a:avLst/>
          </a:prstGeom>
        </p:spPr>
      </p:pic>
    </p:spTree>
    <p:extLst>
      <p:ext uri="{BB962C8B-B14F-4D97-AF65-F5344CB8AC3E}">
        <p14:creationId xmlns:p14="http://schemas.microsoft.com/office/powerpoint/2010/main" val="1746809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Title Slide - Portal - 02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2" name="Graphic 1">
            <a:extLst>
              <a:ext uri="{FF2B5EF4-FFF2-40B4-BE49-F238E27FC236}">
                <a16:creationId xmlns:a16="http://schemas.microsoft.com/office/drawing/2014/main" id="{F59FC928-BCB4-DEE5-CDE0-C2A8647BFBE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5" name="Picture 4" descr="A black and white sign with white text&#10;&#10;Description automatically generated with low confidence">
            <a:extLst>
              <a:ext uri="{FF2B5EF4-FFF2-40B4-BE49-F238E27FC236}">
                <a16:creationId xmlns:a16="http://schemas.microsoft.com/office/drawing/2014/main" id="{B04539DE-649D-8E55-396D-3645AF968DF9}"/>
              </a:ext>
            </a:extLst>
          </p:cNvPr>
          <p:cNvPicPr>
            <a:picLocks noChangeAspect="1"/>
          </p:cNvPicPr>
          <p:nvPr userDrawn="1"/>
        </p:nvPicPr>
        <p:blipFill>
          <a:blip r:embed="rId5"/>
          <a:stretch>
            <a:fillRect/>
          </a:stretch>
        </p:blipFill>
        <p:spPr>
          <a:xfrm>
            <a:off x="10671176" y="429039"/>
            <a:ext cx="1062888" cy="980066"/>
          </a:xfrm>
          <a:prstGeom prst="rect">
            <a:avLst/>
          </a:prstGeom>
        </p:spPr>
      </p:pic>
    </p:spTree>
    <p:extLst>
      <p:ext uri="{BB962C8B-B14F-4D97-AF65-F5344CB8AC3E}">
        <p14:creationId xmlns:p14="http://schemas.microsoft.com/office/powerpoint/2010/main" val="3817912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Title Slide - Portal - 03 - BT+EE BFB BTM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3" name="Graphic 2">
            <a:extLst>
              <a:ext uri="{FF2B5EF4-FFF2-40B4-BE49-F238E27FC236}">
                <a16:creationId xmlns:a16="http://schemas.microsoft.com/office/drawing/2014/main" id="{7E094816-F037-7A7D-E838-D5C453CD711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2" name="Graphic 1">
            <a:extLst>
              <a:ext uri="{FF2B5EF4-FFF2-40B4-BE49-F238E27FC236}">
                <a16:creationId xmlns:a16="http://schemas.microsoft.com/office/drawing/2014/main" id="{265BA30E-7C0B-E5EC-7336-B7DA8D30622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037296" y="5150589"/>
            <a:ext cx="3068160" cy="1692000"/>
          </a:xfrm>
          <a:prstGeom prst="rect">
            <a:avLst/>
          </a:prstGeom>
        </p:spPr>
      </p:pic>
      <p:pic>
        <p:nvPicPr>
          <p:cNvPr id="5" name="Picture 4" descr="A black and white sign with white text&#10;&#10;Description automatically generated with low confidence">
            <a:extLst>
              <a:ext uri="{FF2B5EF4-FFF2-40B4-BE49-F238E27FC236}">
                <a16:creationId xmlns:a16="http://schemas.microsoft.com/office/drawing/2014/main" id="{229A8D24-FF22-DFD2-CBFF-C30E6EBFC0C7}"/>
              </a:ext>
            </a:extLst>
          </p:cNvPr>
          <p:cNvPicPr>
            <a:picLocks noChangeAspect="1"/>
          </p:cNvPicPr>
          <p:nvPr userDrawn="1"/>
        </p:nvPicPr>
        <p:blipFill>
          <a:blip r:embed="rId7"/>
          <a:stretch>
            <a:fillRect/>
          </a:stretch>
        </p:blipFill>
        <p:spPr>
          <a:xfrm>
            <a:off x="10671176" y="429039"/>
            <a:ext cx="1062888" cy="980066"/>
          </a:xfrm>
          <a:prstGeom prst="rect">
            <a:avLst/>
          </a:prstGeom>
        </p:spPr>
      </p:pic>
    </p:spTree>
    <p:extLst>
      <p:ext uri="{BB962C8B-B14F-4D97-AF65-F5344CB8AC3E}">
        <p14:creationId xmlns:p14="http://schemas.microsoft.com/office/powerpoint/2010/main" val="211772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Slide - Portal - 04 - BT+EE BTM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6" name="Graphic 5">
            <a:extLst>
              <a:ext uri="{FF2B5EF4-FFF2-40B4-BE49-F238E27FC236}">
                <a16:creationId xmlns:a16="http://schemas.microsoft.com/office/drawing/2014/main" id="{15C45A93-39F0-1964-85E6-A5ABE8FE683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37296" y="5150589"/>
            <a:ext cx="3068160" cy="1692000"/>
          </a:xfrm>
          <a:prstGeom prst="rect">
            <a:avLst/>
          </a:prstGeom>
        </p:spPr>
      </p:pic>
      <p:pic>
        <p:nvPicPr>
          <p:cNvPr id="3" name="Picture 2">
            <a:extLst>
              <a:ext uri="{FF2B5EF4-FFF2-40B4-BE49-F238E27FC236}">
                <a16:creationId xmlns:a16="http://schemas.microsoft.com/office/drawing/2014/main" id="{1F68EC53-A4C8-B6E3-64BE-7B8FF337B6F1}"/>
              </a:ext>
            </a:extLst>
          </p:cNvPr>
          <p:cNvPicPr>
            <a:picLocks noChangeAspect="1"/>
          </p:cNvPicPr>
          <p:nvPr userDrawn="1"/>
        </p:nvPicPr>
        <p:blipFill>
          <a:blip r:embed="rId5"/>
          <a:srcRect/>
          <a:stretch/>
        </p:blipFill>
        <p:spPr>
          <a:xfrm>
            <a:off x="10575561" y="323624"/>
            <a:ext cx="1273968" cy="749802"/>
          </a:xfrm>
          <a:prstGeom prst="rect">
            <a:avLst/>
          </a:prstGeom>
        </p:spPr>
      </p:pic>
    </p:spTree>
    <p:extLst>
      <p:ext uri="{BB962C8B-B14F-4D97-AF65-F5344CB8AC3E}">
        <p14:creationId xmlns:p14="http://schemas.microsoft.com/office/powerpoint/2010/main" val="158660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Slide - Portal - 02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19D6EA90-024D-2618-38DE-2D920049D1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2" name="Picture 1">
            <a:extLst>
              <a:ext uri="{FF2B5EF4-FFF2-40B4-BE49-F238E27FC236}">
                <a16:creationId xmlns:a16="http://schemas.microsoft.com/office/drawing/2014/main" id="{E363FBC0-F9C3-128F-DDD1-C81AC24D17EA}"/>
              </a:ext>
            </a:extLst>
          </p:cNvPr>
          <p:cNvPicPr>
            <a:picLocks noChangeAspect="1"/>
          </p:cNvPicPr>
          <p:nvPr userDrawn="1"/>
        </p:nvPicPr>
        <p:blipFill>
          <a:blip r:embed="rId5"/>
          <a:srcRect/>
          <a:stretch/>
        </p:blipFill>
        <p:spPr>
          <a:xfrm>
            <a:off x="10575561" y="5813431"/>
            <a:ext cx="1246006" cy="733344"/>
          </a:xfrm>
          <a:prstGeom prst="rect">
            <a:avLst/>
          </a:prstGeom>
        </p:spPr>
      </p:pic>
    </p:spTree>
    <p:extLst>
      <p:ext uri="{BB962C8B-B14F-4D97-AF65-F5344CB8AC3E}">
        <p14:creationId xmlns:p14="http://schemas.microsoft.com/office/powerpoint/2010/main" val="960065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Slide - Portal - 02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3" name="Graphic 2">
            <a:extLst>
              <a:ext uri="{FF2B5EF4-FFF2-40B4-BE49-F238E27FC236}">
                <a16:creationId xmlns:a16="http://schemas.microsoft.com/office/drawing/2014/main" id="{09946E66-3C9E-BB2E-3A3A-36ADC4885F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421" y="86984"/>
            <a:ext cx="3068160" cy="1692000"/>
          </a:xfrm>
          <a:prstGeom prst="rect">
            <a:avLst/>
          </a:prstGeom>
        </p:spPr>
      </p:pic>
      <p:pic>
        <p:nvPicPr>
          <p:cNvPr id="4" name="Picture 3">
            <a:extLst>
              <a:ext uri="{FF2B5EF4-FFF2-40B4-BE49-F238E27FC236}">
                <a16:creationId xmlns:a16="http://schemas.microsoft.com/office/drawing/2014/main" id="{2DBC0970-C5D6-748A-2817-E20C367F5B4F}"/>
              </a:ext>
            </a:extLst>
          </p:cNvPr>
          <p:cNvPicPr>
            <a:picLocks noChangeAspect="1"/>
          </p:cNvPicPr>
          <p:nvPr userDrawn="1"/>
        </p:nvPicPr>
        <p:blipFill>
          <a:blip r:embed="rId5"/>
          <a:srcRect/>
          <a:stretch/>
        </p:blipFill>
        <p:spPr>
          <a:xfrm>
            <a:off x="10575561" y="323624"/>
            <a:ext cx="1246005" cy="733344"/>
          </a:xfrm>
          <a:prstGeom prst="rect">
            <a:avLst/>
          </a:prstGeom>
        </p:spPr>
      </p:pic>
    </p:spTree>
    <p:extLst>
      <p:ext uri="{BB962C8B-B14F-4D97-AF65-F5344CB8AC3E}">
        <p14:creationId xmlns:p14="http://schemas.microsoft.com/office/powerpoint/2010/main" val="31627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ight - Quote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2" name="Picture 1" descr="Shape&#10;&#10;Description automatically generated with medium confidence">
            <a:extLst>
              <a:ext uri="{FF2B5EF4-FFF2-40B4-BE49-F238E27FC236}">
                <a16:creationId xmlns:a16="http://schemas.microsoft.com/office/drawing/2014/main" id="{A42003AD-4107-A77D-EEE5-CE254BA47DDF}"/>
              </a:ext>
            </a:extLst>
          </p:cNvPr>
          <p:cNvPicPr>
            <a:picLocks noChangeAspect="1"/>
          </p:cNvPicPr>
          <p:nvPr userDrawn="1"/>
        </p:nvPicPr>
        <p:blipFill>
          <a:blip r:embed="rId3"/>
          <a:stretch>
            <a:fillRect/>
          </a:stretch>
        </p:blipFill>
        <p:spPr>
          <a:xfrm>
            <a:off x="10948200" y="500819"/>
            <a:ext cx="873367" cy="514025"/>
          </a:xfrm>
          <a:prstGeom prst="rect">
            <a:avLst/>
          </a:prstGeom>
        </p:spPr>
      </p:pic>
      <p:pic>
        <p:nvPicPr>
          <p:cNvPr id="3" name="Graphic 2">
            <a:extLst>
              <a:ext uri="{FF2B5EF4-FFF2-40B4-BE49-F238E27FC236}">
                <a16:creationId xmlns:a16="http://schemas.microsoft.com/office/drawing/2014/main" id="{E3CC871B-56E9-B748-6BD4-E9B80669D1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208736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Light - Quote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3" name="Graphic 2">
            <a:extLst>
              <a:ext uri="{FF2B5EF4-FFF2-40B4-BE49-F238E27FC236}">
                <a16:creationId xmlns:a16="http://schemas.microsoft.com/office/drawing/2014/main" id="{E3CC871B-56E9-B748-6BD4-E9B80669D1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3C80EEF6-9E5D-299B-C61D-DE6007CB496A}"/>
              </a:ext>
            </a:extLst>
          </p:cNvPr>
          <p:cNvPicPr>
            <a:picLocks noChangeAspect="1"/>
          </p:cNvPicPr>
          <p:nvPr userDrawn="1"/>
        </p:nvPicPr>
        <p:blipFill>
          <a:blip r:embed="rId5"/>
          <a:srcRect/>
          <a:stretch/>
        </p:blipFill>
        <p:spPr>
          <a:xfrm>
            <a:off x="11013484" y="570928"/>
            <a:ext cx="730098" cy="673208"/>
          </a:xfrm>
          <a:prstGeom prst="rect">
            <a:avLst/>
          </a:prstGeom>
        </p:spPr>
      </p:pic>
    </p:spTree>
    <p:extLst>
      <p:ext uri="{BB962C8B-B14F-4D97-AF65-F5344CB8AC3E}">
        <p14:creationId xmlns:p14="http://schemas.microsoft.com/office/powerpoint/2010/main" val="135403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ndigo - Quote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2" name="Picture 1">
            <a:extLst>
              <a:ext uri="{FF2B5EF4-FFF2-40B4-BE49-F238E27FC236}">
                <a16:creationId xmlns:a16="http://schemas.microsoft.com/office/drawing/2014/main" id="{03F558D1-4CFE-F9AE-5195-60EF5A7DDB4E}"/>
              </a:ext>
            </a:extLst>
          </p:cNvPr>
          <p:cNvPicPr>
            <a:picLocks noChangeAspect="1"/>
          </p:cNvPicPr>
          <p:nvPr userDrawn="1"/>
        </p:nvPicPr>
        <p:blipFill>
          <a:blip r:embed="rId3"/>
          <a:srcRect/>
          <a:stretch/>
        </p:blipFill>
        <p:spPr>
          <a:xfrm>
            <a:off x="10948200" y="500819"/>
            <a:ext cx="873366" cy="514025"/>
          </a:xfrm>
          <a:prstGeom prst="rect">
            <a:avLst/>
          </a:prstGeom>
        </p:spPr>
      </p:pic>
      <p:pic>
        <p:nvPicPr>
          <p:cNvPr id="3" name="Graphic 2">
            <a:extLst>
              <a:ext uri="{FF2B5EF4-FFF2-40B4-BE49-F238E27FC236}">
                <a16:creationId xmlns:a16="http://schemas.microsoft.com/office/drawing/2014/main" id="{F1579E96-FA8E-8D01-84D4-2507A43034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1177838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Indigo - Quote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3" name="Graphic 2">
            <a:extLst>
              <a:ext uri="{FF2B5EF4-FFF2-40B4-BE49-F238E27FC236}">
                <a16:creationId xmlns:a16="http://schemas.microsoft.com/office/drawing/2014/main" id="{F1579E96-FA8E-8D01-84D4-2507A430344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F5665FBA-3FD1-5AAD-76A3-86896581D888}"/>
              </a:ext>
            </a:extLst>
          </p:cNvPr>
          <p:cNvPicPr>
            <a:picLocks noChangeAspect="1"/>
          </p:cNvPicPr>
          <p:nvPr userDrawn="1"/>
        </p:nvPicPr>
        <p:blipFill>
          <a:blip r:embed="rId5"/>
          <a:srcRect/>
          <a:stretch/>
        </p:blipFill>
        <p:spPr>
          <a:xfrm>
            <a:off x="11013484" y="570928"/>
            <a:ext cx="730098" cy="673207"/>
          </a:xfrm>
          <a:prstGeom prst="rect">
            <a:avLst/>
          </a:prstGeom>
        </p:spPr>
      </p:pic>
    </p:spTree>
    <p:extLst>
      <p:ext uri="{BB962C8B-B14F-4D97-AF65-F5344CB8AC3E}">
        <p14:creationId xmlns:p14="http://schemas.microsoft.com/office/powerpoint/2010/main" val="327241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Light - Divider - 01 - BT+EE">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2" name="Picture 1" descr="Shape&#10;&#10;Description automatically generated with medium confidence">
            <a:extLst>
              <a:ext uri="{FF2B5EF4-FFF2-40B4-BE49-F238E27FC236}">
                <a16:creationId xmlns:a16="http://schemas.microsoft.com/office/drawing/2014/main" id="{FC874676-021F-77FE-DE30-88D06A987774}"/>
              </a:ext>
            </a:extLst>
          </p:cNvPr>
          <p:cNvPicPr>
            <a:picLocks noChangeAspect="1"/>
          </p:cNvPicPr>
          <p:nvPr userDrawn="1"/>
        </p:nvPicPr>
        <p:blipFill>
          <a:blip r:embed="rId3"/>
          <a:stretch>
            <a:fillRect/>
          </a:stretch>
        </p:blipFill>
        <p:spPr>
          <a:xfrm>
            <a:off x="10948200" y="500819"/>
            <a:ext cx="873367" cy="514025"/>
          </a:xfrm>
          <a:prstGeom prst="rect">
            <a:avLst/>
          </a:prstGeom>
        </p:spPr>
      </p:pic>
      <p:pic>
        <p:nvPicPr>
          <p:cNvPr id="3" name="Graphic 2">
            <a:extLst>
              <a:ext uri="{FF2B5EF4-FFF2-40B4-BE49-F238E27FC236}">
                <a16:creationId xmlns:a16="http://schemas.microsoft.com/office/drawing/2014/main" id="{8E9A9373-0AE4-F704-E9E9-19D3131E66C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74714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 - Title Slid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defRPr kumimoji="0" lang="en-US" sz="700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3961898"/>
            <a:ext cx="5516954"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8" name="Freeform: Shape 7">
            <a:extLst>
              <a:ext uri="{FF2B5EF4-FFF2-40B4-BE49-F238E27FC236}">
                <a16:creationId xmlns:a16="http://schemas.microsoft.com/office/drawing/2014/main" id="{D9CEE34D-1077-9D9F-1D3C-B82F5848528A}"/>
              </a:ext>
            </a:extLst>
          </p:cNvPr>
          <p:cNvSpPr/>
          <p:nvPr userDrawn="1"/>
        </p:nvSpPr>
        <p:spPr>
          <a:xfrm>
            <a:off x="0" y="0"/>
            <a:ext cx="4969529" cy="4929128"/>
          </a:xfrm>
          <a:custGeom>
            <a:avLst/>
            <a:gdLst>
              <a:gd name="connsiteX0" fmla="*/ 1335417 w 4969529"/>
              <a:gd name="connsiteY0" fmla="*/ 2399812 h 4929128"/>
              <a:gd name="connsiteX1" fmla="*/ 1335417 w 4969529"/>
              <a:gd name="connsiteY1" fmla="*/ 2781477 h 4929128"/>
              <a:gd name="connsiteX2" fmla="*/ 1631122 w 4969529"/>
              <a:gd name="connsiteY2" fmla="*/ 2781477 h 4929128"/>
              <a:gd name="connsiteX3" fmla="*/ 1827365 w 4969529"/>
              <a:gd name="connsiteY3" fmla="*/ 2593376 h 4929128"/>
              <a:gd name="connsiteX4" fmla="*/ 1631122 w 4969529"/>
              <a:gd name="connsiteY4" fmla="*/ 2399812 h 4929128"/>
              <a:gd name="connsiteX5" fmla="*/ 1335519 w 4969529"/>
              <a:gd name="connsiteY5" fmla="*/ 1695644 h 4929128"/>
              <a:gd name="connsiteX6" fmla="*/ 1335519 w 4969529"/>
              <a:gd name="connsiteY6" fmla="*/ 2028970 h 4929128"/>
              <a:gd name="connsiteX7" fmla="*/ 1607003 w 4969529"/>
              <a:gd name="connsiteY7" fmla="*/ 2028970 h 4929128"/>
              <a:gd name="connsiteX8" fmla="*/ 1773666 w 4969529"/>
              <a:gd name="connsiteY8" fmla="*/ 1859627 h 4929128"/>
              <a:gd name="connsiteX9" fmla="*/ 1607003 w 4969529"/>
              <a:gd name="connsiteY9" fmla="*/ 1695644 h 4929128"/>
              <a:gd name="connsiteX10" fmla="*/ 2413313 w 4969529"/>
              <a:gd name="connsiteY10" fmla="*/ 1324699 h 4929128"/>
              <a:gd name="connsiteX11" fmla="*/ 3751872 w 4969529"/>
              <a:gd name="connsiteY11" fmla="*/ 1324699 h 4929128"/>
              <a:gd name="connsiteX12" fmla="*/ 3751872 w 4969529"/>
              <a:gd name="connsiteY12" fmla="*/ 1717082 h 4929128"/>
              <a:gd name="connsiteX13" fmla="*/ 3303005 w 4969529"/>
              <a:gd name="connsiteY13" fmla="*/ 1717082 h 4929128"/>
              <a:gd name="connsiteX14" fmla="*/ 3303005 w 4969529"/>
              <a:gd name="connsiteY14" fmla="*/ 3152423 h 4929128"/>
              <a:gd name="connsiteX15" fmla="*/ 2862179 w 4969529"/>
              <a:gd name="connsiteY15" fmla="*/ 3152423 h 4929128"/>
              <a:gd name="connsiteX16" fmla="*/ 2862179 w 4969529"/>
              <a:gd name="connsiteY16" fmla="*/ 1717082 h 4929128"/>
              <a:gd name="connsiteX17" fmla="*/ 2413313 w 4969529"/>
              <a:gd name="connsiteY17" fmla="*/ 1717082 h 4929128"/>
              <a:gd name="connsiteX18" fmla="*/ 900568 w 4969529"/>
              <a:gd name="connsiteY18" fmla="*/ 1324699 h 4929128"/>
              <a:gd name="connsiteX19" fmla="*/ 1628545 w 4969529"/>
              <a:gd name="connsiteY19" fmla="*/ 1324699 h 4929128"/>
              <a:gd name="connsiteX20" fmla="*/ 2219852 w 4969529"/>
              <a:gd name="connsiteY20" fmla="*/ 1835406 h 4929128"/>
              <a:gd name="connsiteX21" fmla="*/ 2045150 w 4969529"/>
              <a:gd name="connsiteY21" fmla="*/ 2200992 h 4929128"/>
              <a:gd name="connsiteX22" fmla="*/ 2273551 w 4969529"/>
              <a:gd name="connsiteY22" fmla="*/ 2614917 h 4929128"/>
              <a:gd name="connsiteX23" fmla="*/ 1679564 w 4969529"/>
              <a:gd name="connsiteY23" fmla="*/ 3152526 h 4929128"/>
              <a:gd name="connsiteX24" fmla="*/ 900568 w 4969529"/>
              <a:gd name="connsiteY24" fmla="*/ 3152526 h 4929128"/>
              <a:gd name="connsiteX25" fmla="*/ 3009365 w 4969529"/>
              <a:gd name="connsiteY25" fmla="*/ 0 h 4929128"/>
              <a:gd name="connsiteX26" fmla="*/ 3763440 w 4969529"/>
              <a:gd name="connsiteY26" fmla="*/ 0 h 4929128"/>
              <a:gd name="connsiteX27" fmla="*/ 3784125 w 4969529"/>
              <a:gd name="connsiteY27" fmla="*/ 12569 h 4929128"/>
              <a:gd name="connsiteX28" fmla="*/ 4969529 w 4969529"/>
              <a:gd name="connsiteY28" fmla="*/ 2241189 h 4929128"/>
              <a:gd name="connsiteX29" fmla="*/ 2281591 w 4969529"/>
              <a:gd name="connsiteY29" fmla="*/ 4929128 h 4929128"/>
              <a:gd name="connsiteX30" fmla="*/ 52928 w 4969529"/>
              <a:gd name="connsiteY30" fmla="*/ 3743793 h 4929128"/>
              <a:gd name="connsiteX31" fmla="*/ 0 w 4969529"/>
              <a:gd name="connsiteY31" fmla="*/ 3656707 h 4929128"/>
              <a:gd name="connsiteX32" fmla="*/ 0 w 4969529"/>
              <a:gd name="connsiteY32" fmla="*/ 2823981 h 4929128"/>
              <a:gd name="connsiteX33" fmla="*/ 30359 w 4969529"/>
              <a:gd name="connsiteY33" fmla="*/ 2941923 h 4929128"/>
              <a:gd name="connsiteX34" fmla="*/ 2281591 w 4969529"/>
              <a:gd name="connsiteY34" fmla="*/ 4598585 h 4929128"/>
              <a:gd name="connsiteX35" fmla="*/ 4638987 w 4969529"/>
              <a:gd name="connsiteY35" fmla="*/ 2241292 h 4929128"/>
              <a:gd name="connsiteX36" fmla="*/ 3198767 w 4969529"/>
              <a:gd name="connsiteY36" fmla="*/ 69382 h 4929128"/>
              <a:gd name="connsiteX37" fmla="*/ 800098 w 4969529"/>
              <a:gd name="connsiteY37" fmla="*/ 0 h 4929128"/>
              <a:gd name="connsiteX38" fmla="*/ 1552925 w 4969529"/>
              <a:gd name="connsiteY38" fmla="*/ 0 h 4929128"/>
              <a:gd name="connsiteX39" fmla="*/ 1525910 w 4969529"/>
              <a:gd name="connsiteY39" fmla="*/ 7951 h 4929128"/>
              <a:gd name="connsiteX40" fmla="*/ 30359 w 4969529"/>
              <a:gd name="connsiteY40" fmla="*/ 1540662 h 4929128"/>
              <a:gd name="connsiteX41" fmla="*/ 0 w 4969529"/>
              <a:gd name="connsiteY41" fmla="*/ 1658603 h 4929128"/>
              <a:gd name="connsiteX42" fmla="*/ 0 w 4969529"/>
              <a:gd name="connsiteY42" fmla="*/ 825848 h 4929128"/>
              <a:gd name="connsiteX43" fmla="*/ 52928 w 4969529"/>
              <a:gd name="connsiteY43" fmla="*/ 738758 h 4929128"/>
              <a:gd name="connsiteX44" fmla="*/ 725937 w 4969529"/>
              <a:gd name="connsiteY44" fmla="*/ 49466 h 492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69529" h="4929128">
                <a:moveTo>
                  <a:pt x="1335417" y="2399812"/>
                </a:moveTo>
                <a:lnTo>
                  <a:pt x="1335417" y="2781477"/>
                </a:lnTo>
                <a:lnTo>
                  <a:pt x="1631122" y="2781477"/>
                </a:lnTo>
                <a:cubicBezTo>
                  <a:pt x="1754805" y="2781580"/>
                  <a:pt x="1827365" y="2703557"/>
                  <a:pt x="1827365" y="2593376"/>
                </a:cubicBezTo>
                <a:cubicBezTo>
                  <a:pt x="1827365" y="2477836"/>
                  <a:pt x="1754805" y="2399812"/>
                  <a:pt x="1631122" y="2399812"/>
                </a:cubicBezTo>
                <a:close/>
                <a:moveTo>
                  <a:pt x="1335519" y="1695644"/>
                </a:moveTo>
                <a:lnTo>
                  <a:pt x="1335519" y="2028970"/>
                </a:lnTo>
                <a:lnTo>
                  <a:pt x="1607003" y="2028970"/>
                </a:lnTo>
                <a:cubicBezTo>
                  <a:pt x="1711825" y="2028866"/>
                  <a:pt x="1773666" y="1961769"/>
                  <a:pt x="1773666" y="1859627"/>
                </a:cubicBezTo>
                <a:cubicBezTo>
                  <a:pt x="1773666" y="1762845"/>
                  <a:pt x="1711825" y="1695644"/>
                  <a:pt x="1607003" y="1695644"/>
                </a:cubicBezTo>
                <a:close/>
                <a:moveTo>
                  <a:pt x="2413313" y="1324699"/>
                </a:moveTo>
                <a:lnTo>
                  <a:pt x="3751872" y="1324699"/>
                </a:lnTo>
                <a:lnTo>
                  <a:pt x="3751872" y="1717082"/>
                </a:lnTo>
                <a:lnTo>
                  <a:pt x="3303005" y="1717082"/>
                </a:lnTo>
                <a:lnTo>
                  <a:pt x="3303005" y="3152423"/>
                </a:lnTo>
                <a:lnTo>
                  <a:pt x="2862179" y="3152423"/>
                </a:lnTo>
                <a:lnTo>
                  <a:pt x="2862179" y="1717082"/>
                </a:lnTo>
                <a:lnTo>
                  <a:pt x="2413313" y="1717082"/>
                </a:lnTo>
                <a:close/>
                <a:moveTo>
                  <a:pt x="900568" y="1324699"/>
                </a:moveTo>
                <a:lnTo>
                  <a:pt x="1628545" y="1324699"/>
                </a:lnTo>
                <a:cubicBezTo>
                  <a:pt x="1980629" y="1324699"/>
                  <a:pt x="2219852" y="1504760"/>
                  <a:pt x="2219852" y="1835406"/>
                </a:cubicBezTo>
                <a:cubicBezTo>
                  <a:pt x="2219852" y="1985887"/>
                  <a:pt x="2152651" y="2120289"/>
                  <a:pt x="2045150" y="2200992"/>
                </a:cubicBezTo>
                <a:cubicBezTo>
                  <a:pt x="2168730" y="2273553"/>
                  <a:pt x="2273551" y="2413314"/>
                  <a:pt x="2273551" y="2614917"/>
                </a:cubicBezTo>
                <a:cubicBezTo>
                  <a:pt x="2273551" y="2961642"/>
                  <a:pt x="2028968" y="3152526"/>
                  <a:pt x="1679564" y="3152526"/>
                </a:cubicBezTo>
                <a:lnTo>
                  <a:pt x="900568" y="3152526"/>
                </a:lnTo>
                <a:close/>
                <a:moveTo>
                  <a:pt x="3009365" y="0"/>
                </a:moveTo>
                <a:lnTo>
                  <a:pt x="3763440" y="0"/>
                </a:lnTo>
                <a:lnTo>
                  <a:pt x="3784125" y="12569"/>
                </a:lnTo>
                <a:cubicBezTo>
                  <a:pt x="4499156" y="495730"/>
                  <a:pt x="4969529" y="1313825"/>
                  <a:pt x="4969529" y="2241189"/>
                </a:cubicBezTo>
                <a:cubicBezTo>
                  <a:pt x="4969529" y="3724971"/>
                  <a:pt x="3765270" y="4929128"/>
                  <a:pt x="2281591" y="4929128"/>
                </a:cubicBezTo>
                <a:cubicBezTo>
                  <a:pt x="1354291" y="4929128"/>
                  <a:pt x="536140" y="4458795"/>
                  <a:pt x="52928" y="3743793"/>
                </a:cubicBezTo>
                <a:lnTo>
                  <a:pt x="0" y="3656707"/>
                </a:lnTo>
                <a:lnTo>
                  <a:pt x="0" y="2823981"/>
                </a:lnTo>
                <a:lnTo>
                  <a:pt x="30359" y="2941923"/>
                </a:lnTo>
                <a:cubicBezTo>
                  <a:pt x="329030" y="3901226"/>
                  <a:pt x="1224579" y="4598585"/>
                  <a:pt x="2281591" y="4598585"/>
                </a:cubicBezTo>
                <a:cubicBezTo>
                  <a:pt x="3582632" y="4598585"/>
                  <a:pt x="4638987" y="3542230"/>
                  <a:pt x="4638987" y="2241292"/>
                </a:cubicBezTo>
                <a:cubicBezTo>
                  <a:pt x="4638987" y="1265589"/>
                  <a:pt x="4044729" y="427463"/>
                  <a:pt x="3198767" y="69382"/>
                </a:cubicBezTo>
                <a:close/>
                <a:moveTo>
                  <a:pt x="800098" y="0"/>
                </a:moveTo>
                <a:lnTo>
                  <a:pt x="1552925" y="0"/>
                </a:lnTo>
                <a:lnTo>
                  <a:pt x="1525910" y="7951"/>
                </a:lnTo>
                <a:cubicBezTo>
                  <a:pt x="814110" y="249051"/>
                  <a:pt x="254362" y="821185"/>
                  <a:pt x="30359" y="1540662"/>
                </a:cubicBezTo>
                <a:lnTo>
                  <a:pt x="0" y="1658603"/>
                </a:lnTo>
                <a:lnTo>
                  <a:pt x="0" y="825848"/>
                </a:lnTo>
                <a:lnTo>
                  <a:pt x="52928" y="738758"/>
                </a:lnTo>
                <a:cubicBezTo>
                  <a:pt x="234133" y="470622"/>
                  <a:pt x="462438" y="236890"/>
                  <a:pt x="725937" y="49466"/>
                </a:cubicBezTo>
                <a:close/>
              </a:path>
            </a:pathLst>
          </a:custGeom>
          <a:solidFill>
            <a:schemeClr val="accent1"/>
          </a:solidFill>
          <a:ln w="10299" cap="flat">
            <a:noFill/>
            <a:prstDash val="solid"/>
            <a:miter/>
          </a:ln>
        </p:spPr>
        <p:txBody>
          <a:bodyPr rtlCol="0" anchor="ctr"/>
          <a:lstStyle/>
          <a:p>
            <a:endParaRPr lang="en-GB"/>
          </a:p>
        </p:txBody>
      </p:sp>
    </p:spTree>
    <p:extLst>
      <p:ext uri="{BB962C8B-B14F-4D97-AF65-F5344CB8AC3E}">
        <p14:creationId xmlns:p14="http://schemas.microsoft.com/office/powerpoint/2010/main" val="58406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Light - Divider - 01 - BT+EE BFB">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3" name="Graphic 2">
            <a:extLst>
              <a:ext uri="{FF2B5EF4-FFF2-40B4-BE49-F238E27FC236}">
                <a16:creationId xmlns:a16="http://schemas.microsoft.com/office/drawing/2014/main" id="{8E9A9373-0AE4-F704-E9E9-19D3131E66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91CBBEAC-D55A-6BC2-5102-F2F532538F7D}"/>
              </a:ext>
            </a:extLst>
          </p:cNvPr>
          <p:cNvPicPr>
            <a:picLocks noChangeAspect="1"/>
          </p:cNvPicPr>
          <p:nvPr userDrawn="1"/>
        </p:nvPicPr>
        <p:blipFill>
          <a:blip r:embed="rId5"/>
          <a:srcRect/>
          <a:stretch/>
        </p:blipFill>
        <p:spPr>
          <a:xfrm>
            <a:off x="11013484" y="570928"/>
            <a:ext cx="730098" cy="673208"/>
          </a:xfrm>
          <a:prstGeom prst="rect">
            <a:avLst/>
          </a:prstGeom>
        </p:spPr>
      </p:pic>
    </p:spTree>
    <p:extLst>
      <p:ext uri="{BB962C8B-B14F-4D97-AF65-F5344CB8AC3E}">
        <p14:creationId xmlns:p14="http://schemas.microsoft.com/office/powerpoint/2010/main" val="3573884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ndigo - Divider - 01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2" name="Picture 1">
            <a:extLst>
              <a:ext uri="{FF2B5EF4-FFF2-40B4-BE49-F238E27FC236}">
                <a16:creationId xmlns:a16="http://schemas.microsoft.com/office/drawing/2014/main" id="{7ED3E177-AFFB-470B-80E0-A5254F2ACA47}"/>
              </a:ext>
            </a:extLst>
          </p:cNvPr>
          <p:cNvPicPr>
            <a:picLocks noChangeAspect="1"/>
          </p:cNvPicPr>
          <p:nvPr userDrawn="1"/>
        </p:nvPicPr>
        <p:blipFill>
          <a:blip r:embed="rId3"/>
          <a:srcRect/>
          <a:stretch/>
        </p:blipFill>
        <p:spPr>
          <a:xfrm>
            <a:off x="10948200" y="500819"/>
            <a:ext cx="873366" cy="514025"/>
          </a:xfrm>
          <a:prstGeom prst="rect">
            <a:avLst/>
          </a:prstGeom>
        </p:spPr>
      </p:pic>
      <p:pic>
        <p:nvPicPr>
          <p:cNvPr id="3" name="Graphic 2">
            <a:extLst>
              <a:ext uri="{FF2B5EF4-FFF2-40B4-BE49-F238E27FC236}">
                <a16:creationId xmlns:a16="http://schemas.microsoft.com/office/drawing/2014/main" id="{00C6FD0D-8DE6-FAF3-97D2-0863B9F605F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90910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Indigo - Divider - 01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3" name="Graphic 2">
            <a:extLst>
              <a:ext uri="{FF2B5EF4-FFF2-40B4-BE49-F238E27FC236}">
                <a16:creationId xmlns:a16="http://schemas.microsoft.com/office/drawing/2014/main" id="{00C6FD0D-8DE6-FAF3-97D2-0863B9F605F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3456C6B3-5A7E-A879-90EF-9CEE35035E34}"/>
              </a:ext>
            </a:extLst>
          </p:cNvPr>
          <p:cNvPicPr>
            <a:picLocks noChangeAspect="1"/>
          </p:cNvPicPr>
          <p:nvPr userDrawn="1"/>
        </p:nvPicPr>
        <p:blipFill>
          <a:blip r:embed="rId5"/>
          <a:srcRect/>
          <a:stretch/>
        </p:blipFill>
        <p:spPr>
          <a:xfrm>
            <a:off x="11013484" y="570928"/>
            <a:ext cx="730098" cy="673207"/>
          </a:xfrm>
          <a:prstGeom prst="rect">
            <a:avLst/>
          </a:prstGeom>
        </p:spPr>
      </p:pic>
    </p:spTree>
    <p:extLst>
      <p:ext uri="{BB962C8B-B14F-4D97-AF65-F5344CB8AC3E}">
        <p14:creationId xmlns:p14="http://schemas.microsoft.com/office/powerpoint/2010/main" val="124925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nd Copy - 01 - 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Shape&#10;&#10;Description automatically generated with medium confidence">
            <a:extLst>
              <a:ext uri="{FF2B5EF4-FFF2-40B4-BE49-F238E27FC236}">
                <a16:creationId xmlns:a16="http://schemas.microsoft.com/office/drawing/2014/main" id="{542750B5-F7F9-C836-710B-B5C4F275C77A}"/>
              </a:ext>
            </a:extLst>
          </p:cNvPr>
          <p:cNvPicPr>
            <a:picLocks noChangeAspect="1"/>
          </p:cNvPicPr>
          <p:nvPr userDrawn="1"/>
        </p:nvPicPr>
        <p:blipFill>
          <a:blip r:embed="rId2"/>
          <a:stretch>
            <a:fillRect/>
          </a:stretch>
        </p:blipFill>
        <p:spPr>
          <a:xfrm>
            <a:off x="10948200" y="500819"/>
            <a:ext cx="873367" cy="514025"/>
          </a:xfrm>
          <a:prstGeom prst="rect">
            <a:avLst/>
          </a:prstGeom>
        </p:spPr>
      </p:pic>
      <p:pic>
        <p:nvPicPr>
          <p:cNvPr id="4" name="Graphic 3">
            <a:extLst>
              <a:ext uri="{FF2B5EF4-FFF2-40B4-BE49-F238E27FC236}">
                <a16:creationId xmlns:a16="http://schemas.microsoft.com/office/drawing/2014/main" id="{9900309A-D127-B827-C1A9-F7F909048EC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93027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 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7" y="309777"/>
            <a:ext cx="10561474"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2" name="Picture 1" descr="Shape&#10;&#10;Description automatically generated with medium confidence">
            <a:extLst>
              <a:ext uri="{FF2B5EF4-FFF2-40B4-BE49-F238E27FC236}">
                <a16:creationId xmlns:a16="http://schemas.microsoft.com/office/drawing/2014/main" id="{86AD8596-249B-1453-3EB0-C47A767BFB83}"/>
              </a:ext>
            </a:extLst>
          </p:cNvPr>
          <p:cNvPicPr>
            <a:picLocks noChangeAspect="1"/>
          </p:cNvPicPr>
          <p:nvPr userDrawn="1"/>
        </p:nvPicPr>
        <p:blipFill>
          <a:blip r:embed="rId2"/>
          <a:stretch>
            <a:fillRect/>
          </a:stretch>
        </p:blipFill>
        <p:spPr>
          <a:xfrm>
            <a:off x="10948200" y="500819"/>
            <a:ext cx="873367" cy="514025"/>
          </a:xfrm>
          <a:prstGeom prst="rect">
            <a:avLst/>
          </a:prstGeom>
        </p:spPr>
      </p:pic>
      <p:pic>
        <p:nvPicPr>
          <p:cNvPr id="3" name="Graphic 2">
            <a:extLst>
              <a:ext uri="{FF2B5EF4-FFF2-40B4-BE49-F238E27FC236}">
                <a16:creationId xmlns:a16="http://schemas.microsoft.com/office/drawing/2014/main" id="{A178E04F-225F-5249-0D8C-A75E9473BE6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29742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py - 02 - 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Shape&#10;&#10;Description automatically generated with medium confidence">
            <a:extLst>
              <a:ext uri="{FF2B5EF4-FFF2-40B4-BE49-F238E27FC236}">
                <a16:creationId xmlns:a16="http://schemas.microsoft.com/office/drawing/2014/main" id="{2774B267-5BFA-3711-A61B-8C5126F5901D}"/>
              </a:ext>
            </a:extLst>
          </p:cNvPr>
          <p:cNvPicPr>
            <a:picLocks noChangeAspect="1"/>
          </p:cNvPicPr>
          <p:nvPr userDrawn="1"/>
        </p:nvPicPr>
        <p:blipFill>
          <a:blip r:embed="rId2"/>
          <a:stretch>
            <a:fillRect/>
          </a:stretch>
        </p:blipFill>
        <p:spPr>
          <a:xfrm>
            <a:off x="10948200" y="500819"/>
            <a:ext cx="873367" cy="514025"/>
          </a:xfrm>
          <a:prstGeom prst="rect">
            <a:avLst/>
          </a:prstGeom>
        </p:spPr>
      </p:pic>
      <p:pic>
        <p:nvPicPr>
          <p:cNvPr id="4" name="Graphic 3">
            <a:extLst>
              <a:ext uri="{FF2B5EF4-FFF2-40B4-BE49-F238E27FC236}">
                <a16:creationId xmlns:a16="http://schemas.microsoft.com/office/drawing/2014/main" id="{93A72BE0-B03F-66A8-7224-D2DDB740EC3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79760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Copy - 01 - 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7" y="309777"/>
            <a:ext cx="10483732"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Graphic 3">
            <a:extLst>
              <a:ext uri="{FF2B5EF4-FFF2-40B4-BE49-F238E27FC236}">
                <a16:creationId xmlns:a16="http://schemas.microsoft.com/office/drawing/2014/main" id="{9900309A-D127-B827-C1A9-F7F909048EC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5" name="Picture 4">
            <a:extLst>
              <a:ext uri="{FF2B5EF4-FFF2-40B4-BE49-F238E27FC236}">
                <a16:creationId xmlns:a16="http://schemas.microsoft.com/office/drawing/2014/main" id="{962AFEC7-1E7B-558E-99F5-3080CFCB3C60}"/>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96280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 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7" y="309777"/>
            <a:ext cx="10561474"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3" name="Graphic 2">
            <a:extLst>
              <a:ext uri="{FF2B5EF4-FFF2-40B4-BE49-F238E27FC236}">
                <a16:creationId xmlns:a16="http://schemas.microsoft.com/office/drawing/2014/main" id="{A178E04F-225F-5249-0D8C-A75E9473BE6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BA3BE6C4-9899-C63B-EEC3-01CBD95D4E22}"/>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101641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itle and Copy - 02 - 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Graphic 3">
            <a:extLst>
              <a:ext uri="{FF2B5EF4-FFF2-40B4-BE49-F238E27FC236}">
                <a16:creationId xmlns:a16="http://schemas.microsoft.com/office/drawing/2014/main" id="{93A72BE0-B03F-66A8-7224-D2DDB740EC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5" name="Picture 4">
            <a:extLst>
              <a:ext uri="{FF2B5EF4-FFF2-40B4-BE49-F238E27FC236}">
                <a16:creationId xmlns:a16="http://schemas.microsoft.com/office/drawing/2014/main" id="{46CE6165-BEBF-84CA-F789-05315E63DF10}"/>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2099199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go - Title Slide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2"/>
            <a:ext cx="6066198" cy="1570302"/>
          </a:xfrm>
          <a:prstGeom prst="rect">
            <a:avLst/>
          </a:prstGeom>
        </p:spPr>
        <p:txBody>
          <a:bodyPr>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3961898"/>
            <a:ext cx="5516954"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8" name="Freeform: Shape 7">
            <a:extLst>
              <a:ext uri="{FF2B5EF4-FFF2-40B4-BE49-F238E27FC236}">
                <a16:creationId xmlns:a16="http://schemas.microsoft.com/office/drawing/2014/main" id="{9BEC26A4-3CD5-22E5-4F13-113D1F542F1E}"/>
              </a:ext>
            </a:extLst>
          </p:cNvPr>
          <p:cNvSpPr/>
          <p:nvPr userDrawn="1"/>
        </p:nvSpPr>
        <p:spPr>
          <a:xfrm>
            <a:off x="0" y="0"/>
            <a:ext cx="4969529" cy="4929128"/>
          </a:xfrm>
          <a:custGeom>
            <a:avLst/>
            <a:gdLst>
              <a:gd name="connsiteX0" fmla="*/ 1335417 w 4969529"/>
              <a:gd name="connsiteY0" fmla="*/ 2399812 h 4929128"/>
              <a:gd name="connsiteX1" fmla="*/ 1335417 w 4969529"/>
              <a:gd name="connsiteY1" fmla="*/ 2781477 h 4929128"/>
              <a:gd name="connsiteX2" fmla="*/ 1631122 w 4969529"/>
              <a:gd name="connsiteY2" fmla="*/ 2781477 h 4929128"/>
              <a:gd name="connsiteX3" fmla="*/ 1827365 w 4969529"/>
              <a:gd name="connsiteY3" fmla="*/ 2593376 h 4929128"/>
              <a:gd name="connsiteX4" fmla="*/ 1631122 w 4969529"/>
              <a:gd name="connsiteY4" fmla="*/ 2399812 h 4929128"/>
              <a:gd name="connsiteX5" fmla="*/ 1335519 w 4969529"/>
              <a:gd name="connsiteY5" fmla="*/ 1695644 h 4929128"/>
              <a:gd name="connsiteX6" fmla="*/ 1335519 w 4969529"/>
              <a:gd name="connsiteY6" fmla="*/ 2028970 h 4929128"/>
              <a:gd name="connsiteX7" fmla="*/ 1607003 w 4969529"/>
              <a:gd name="connsiteY7" fmla="*/ 2028970 h 4929128"/>
              <a:gd name="connsiteX8" fmla="*/ 1773666 w 4969529"/>
              <a:gd name="connsiteY8" fmla="*/ 1859627 h 4929128"/>
              <a:gd name="connsiteX9" fmla="*/ 1607003 w 4969529"/>
              <a:gd name="connsiteY9" fmla="*/ 1695644 h 4929128"/>
              <a:gd name="connsiteX10" fmla="*/ 2413313 w 4969529"/>
              <a:gd name="connsiteY10" fmla="*/ 1324699 h 4929128"/>
              <a:gd name="connsiteX11" fmla="*/ 3751872 w 4969529"/>
              <a:gd name="connsiteY11" fmla="*/ 1324699 h 4929128"/>
              <a:gd name="connsiteX12" fmla="*/ 3751872 w 4969529"/>
              <a:gd name="connsiteY12" fmla="*/ 1717082 h 4929128"/>
              <a:gd name="connsiteX13" fmla="*/ 3303005 w 4969529"/>
              <a:gd name="connsiteY13" fmla="*/ 1717082 h 4929128"/>
              <a:gd name="connsiteX14" fmla="*/ 3303005 w 4969529"/>
              <a:gd name="connsiteY14" fmla="*/ 3152423 h 4929128"/>
              <a:gd name="connsiteX15" fmla="*/ 2862179 w 4969529"/>
              <a:gd name="connsiteY15" fmla="*/ 3152423 h 4929128"/>
              <a:gd name="connsiteX16" fmla="*/ 2862179 w 4969529"/>
              <a:gd name="connsiteY16" fmla="*/ 1717082 h 4929128"/>
              <a:gd name="connsiteX17" fmla="*/ 2413313 w 4969529"/>
              <a:gd name="connsiteY17" fmla="*/ 1717082 h 4929128"/>
              <a:gd name="connsiteX18" fmla="*/ 900568 w 4969529"/>
              <a:gd name="connsiteY18" fmla="*/ 1324699 h 4929128"/>
              <a:gd name="connsiteX19" fmla="*/ 1628545 w 4969529"/>
              <a:gd name="connsiteY19" fmla="*/ 1324699 h 4929128"/>
              <a:gd name="connsiteX20" fmla="*/ 2219852 w 4969529"/>
              <a:gd name="connsiteY20" fmla="*/ 1835406 h 4929128"/>
              <a:gd name="connsiteX21" fmla="*/ 2045150 w 4969529"/>
              <a:gd name="connsiteY21" fmla="*/ 2200992 h 4929128"/>
              <a:gd name="connsiteX22" fmla="*/ 2273551 w 4969529"/>
              <a:gd name="connsiteY22" fmla="*/ 2614917 h 4929128"/>
              <a:gd name="connsiteX23" fmla="*/ 1679564 w 4969529"/>
              <a:gd name="connsiteY23" fmla="*/ 3152526 h 4929128"/>
              <a:gd name="connsiteX24" fmla="*/ 900568 w 4969529"/>
              <a:gd name="connsiteY24" fmla="*/ 3152526 h 4929128"/>
              <a:gd name="connsiteX25" fmla="*/ 3009365 w 4969529"/>
              <a:gd name="connsiteY25" fmla="*/ 0 h 4929128"/>
              <a:gd name="connsiteX26" fmla="*/ 3763440 w 4969529"/>
              <a:gd name="connsiteY26" fmla="*/ 0 h 4929128"/>
              <a:gd name="connsiteX27" fmla="*/ 3784125 w 4969529"/>
              <a:gd name="connsiteY27" fmla="*/ 12569 h 4929128"/>
              <a:gd name="connsiteX28" fmla="*/ 4969529 w 4969529"/>
              <a:gd name="connsiteY28" fmla="*/ 2241189 h 4929128"/>
              <a:gd name="connsiteX29" fmla="*/ 2281591 w 4969529"/>
              <a:gd name="connsiteY29" fmla="*/ 4929128 h 4929128"/>
              <a:gd name="connsiteX30" fmla="*/ 52928 w 4969529"/>
              <a:gd name="connsiteY30" fmla="*/ 3743793 h 4929128"/>
              <a:gd name="connsiteX31" fmla="*/ 0 w 4969529"/>
              <a:gd name="connsiteY31" fmla="*/ 3656707 h 4929128"/>
              <a:gd name="connsiteX32" fmla="*/ 0 w 4969529"/>
              <a:gd name="connsiteY32" fmla="*/ 2823981 h 4929128"/>
              <a:gd name="connsiteX33" fmla="*/ 30359 w 4969529"/>
              <a:gd name="connsiteY33" fmla="*/ 2941923 h 4929128"/>
              <a:gd name="connsiteX34" fmla="*/ 2281591 w 4969529"/>
              <a:gd name="connsiteY34" fmla="*/ 4598585 h 4929128"/>
              <a:gd name="connsiteX35" fmla="*/ 4638987 w 4969529"/>
              <a:gd name="connsiteY35" fmla="*/ 2241292 h 4929128"/>
              <a:gd name="connsiteX36" fmla="*/ 3198767 w 4969529"/>
              <a:gd name="connsiteY36" fmla="*/ 69382 h 4929128"/>
              <a:gd name="connsiteX37" fmla="*/ 800098 w 4969529"/>
              <a:gd name="connsiteY37" fmla="*/ 0 h 4929128"/>
              <a:gd name="connsiteX38" fmla="*/ 1552925 w 4969529"/>
              <a:gd name="connsiteY38" fmla="*/ 0 h 4929128"/>
              <a:gd name="connsiteX39" fmla="*/ 1525910 w 4969529"/>
              <a:gd name="connsiteY39" fmla="*/ 7951 h 4929128"/>
              <a:gd name="connsiteX40" fmla="*/ 30359 w 4969529"/>
              <a:gd name="connsiteY40" fmla="*/ 1540662 h 4929128"/>
              <a:gd name="connsiteX41" fmla="*/ 0 w 4969529"/>
              <a:gd name="connsiteY41" fmla="*/ 1658603 h 4929128"/>
              <a:gd name="connsiteX42" fmla="*/ 0 w 4969529"/>
              <a:gd name="connsiteY42" fmla="*/ 825848 h 4929128"/>
              <a:gd name="connsiteX43" fmla="*/ 52928 w 4969529"/>
              <a:gd name="connsiteY43" fmla="*/ 738758 h 4929128"/>
              <a:gd name="connsiteX44" fmla="*/ 725937 w 4969529"/>
              <a:gd name="connsiteY44" fmla="*/ 49466 h 492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69529" h="4929128">
                <a:moveTo>
                  <a:pt x="1335417" y="2399812"/>
                </a:moveTo>
                <a:lnTo>
                  <a:pt x="1335417" y="2781477"/>
                </a:lnTo>
                <a:lnTo>
                  <a:pt x="1631122" y="2781477"/>
                </a:lnTo>
                <a:cubicBezTo>
                  <a:pt x="1754805" y="2781580"/>
                  <a:pt x="1827365" y="2703557"/>
                  <a:pt x="1827365" y="2593376"/>
                </a:cubicBezTo>
                <a:cubicBezTo>
                  <a:pt x="1827365" y="2477836"/>
                  <a:pt x="1754805" y="2399812"/>
                  <a:pt x="1631122" y="2399812"/>
                </a:cubicBezTo>
                <a:close/>
                <a:moveTo>
                  <a:pt x="1335519" y="1695644"/>
                </a:moveTo>
                <a:lnTo>
                  <a:pt x="1335519" y="2028970"/>
                </a:lnTo>
                <a:lnTo>
                  <a:pt x="1607003" y="2028970"/>
                </a:lnTo>
                <a:cubicBezTo>
                  <a:pt x="1711825" y="2028866"/>
                  <a:pt x="1773666" y="1961769"/>
                  <a:pt x="1773666" y="1859627"/>
                </a:cubicBezTo>
                <a:cubicBezTo>
                  <a:pt x="1773666" y="1762845"/>
                  <a:pt x="1711825" y="1695644"/>
                  <a:pt x="1607003" y="1695644"/>
                </a:cubicBezTo>
                <a:close/>
                <a:moveTo>
                  <a:pt x="2413313" y="1324699"/>
                </a:moveTo>
                <a:lnTo>
                  <a:pt x="3751872" y="1324699"/>
                </a:lnTo>
                <a:lnTo>
                  <a:pt x="3751872" y="1717082"/>
                </a:lnTo>
                <a:lnTo>
                  <a:pt x="3303005" y="1717082"/>
                </a:lnTo>
                <a:lnTo>
                  <a:pt x="3303005" y="3152423"/>
                </a:lnTo>
                <a:lnTo>
                  <a:pt x="2862179" y="3152423"/>
                </a:lnTo>
                <a:lnTo>
                  <a:pt x="2862179" y="1717082"/>
                </a:lnTo>
                <a:lnTo>
                  <a:pt x="2413313" y="1717082"/>
                </a:lnTo>
                <a:close/>
                <a:moveTo>
                  <a:pt x="900568" y="1324699"/>
                </a:moveTo>
                <a:lnTo>
                  <a:pt x="1628545" y="1324699"/>
                </a:lnTo>
                <a:cubicBezTo>
                  <a:pt x="1980629" y="1324699"/>
                  <a:pt x="2219852" y="1504760"/>
                  <a:pt x="2219852" y="1835406"/>
                </a:cubicBezTo>
                <a:cubicBezTo>
                  <a:pt x="2219852" y="1985887"/>
                  <a:pt x="2152651" y="2120289"/>
                  <a:pt x="2045150" y="2200992"/>
                </a:cubicBezTo>
                <a:cubicBezTo>
                  <a:pt x="2168730" y="2273553"/>
                  <a:pt x="2273551" y="2413314"/>
                  <a:pt x="2273551" y="2614917"/>
                </a:cubicBezTo>
                <a:cubicBezTo>
                  <a:pt x="2273551" y="2961642"/>
                  <a:pt x="2028968" y="3152526"/>
                  <a:pt x="1679564" y="3152526"/>
                </a:cubicBezTo>
                <a:lnTo>
                  <a:pt x="900568" y="3152526"/>
                </a:lnTo>
                <a:close/>
                <a:moveTo>
                  <a:pt x="3009365" y="0"/>
                </a:moveTo>
                <a:lnTo>
                  <a:pt x="3763440" y="0"/>
                </a:lnTo>
                <a:lnTo>
                  <a:pt x="3784125" y="12569"/>
                </a:lnTo>
                <a:cubicBezTo>
                  <a:pt x="4499156" y="495730"/>
                  <a:pt x="4969529" y="1313825"/>
                  <a:pt x="4969529" y="2241189"/>
                </a:cubicBezTo>
                <a:cubicBezTo>
                  <a:pt x="4969529" y="3724971"/>
                  <a:pt x="3765270" y="4929128"/>
                  <a:pt x="2281591" y="4929128"/>
                </a:cubicBezTo>
                <a:cubicBezTo>
                  <a:pt x="1354291" y="4929128"/>
                  <a:pt x="536140" y="4458795"/>
                  <a:pt x="52928" y="3743793"/>
                </a:cubicBezTo>
                <a:lnTo>
                  <a:pt x="0" y="3656707"/>
                </a:lnTo>
                <a:lnTo>
                  <a:pt x="0" y="2823981"/>
                </a:lnTo>
                <a:lnTo>
                  <a:pt x="30359" y="2941923"/>
                </a:lnTo>
                <a:cubicBezTo>
                  <a:pt x="329030" y="3901226"/>
                  <a:pt x="1224579" y="4598585"/>
                  <a:pt x="2281591" y="4598585"/>
                </a:cubicBezTo>
                <a:cubicBezTo>
                  <a:pt x="3582632" y="4598585"/>
                  <a:pt x="4638987" y="3542230"/>
                  <a:pt x="4638987" y="2241292"/>
                </a:cubicBezTo>
                <a:cubicBezTo>
                  <a:pt x="4638987" y="1265589"/>
                  <a:pt x="4044729" y="427463"/>
                  <a:pt x="3198767" y="69382"/>
                </a:cubicBezTo>
                <a:close/>
                <a:moveTo>
                  <a:pt x="800098" y="0"/>
                </a:moveTo>
                <a:lnTo>
                  <a:pt x="1552925" y="0"/>
                </a:lnTo>
                <a:lnTo>
                  <a:pt x="1525910" y="7951"/>
                </a:lnTo>
                <a:cubicBezTo>
                  <a:pt x="814110" y="249051"/>
                  <a:pt x="254362" y="821185"/>
                  <a:pt x="30359" y="1540662"/>
                </a:cubicBezTo>
                <a:lnTo>
                  <a:pt x="0" y="1658603"/>
                </a:lnTo>
                <a:lnTo>
                  <a:pt x="0" y="825848"/>
                </a:lnTo>
                <a:lnTo>
                  <a:pt x="52928" y="738758"/>
                </a:lnTo>
                <a:cubicBezTo>
                  <a:pt x="234133" y="470622"/>
                  <a:pt x="462438" y="236890"/>
                  <a:pt x="725937" y="49466"/>
                </a:cubicBezTo>
                <a:close/>
              </a:path>
            </a:pathLst>
          </a:custGeom>
          <a:solidFill>
            <a:schemeClr val="bg1"/>
          </a:solidFill>
          <a:ln w="10299" cap="flat">
            <a:noFill/>
            <a:prstDash val="solid"/>
            <a:miter/>
          </a:ln>
        </p:spPr>
        <p:txBody>
          <a:bodyPr rtlCol="0" anchor="ctr"/>
          <a:lstStyle/>
          <a:p>
            <a:endParaRPr lang="en-GB"/>
          </a:p>
        </p:txBody>
      </p:sp>
    </p:spTree>
    <p:extLst>
      <p:ext uri="{BB962C8B-B14F-4D97-AF65-F5344CB8AC3E}">
        <p14:creationId xmlns:p14="http://schemas.microsoft.com/office/powerpoint/2010/main" val="113784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980604"/>
          </a:xfrm>
          <a:prstGeom prst="rect">
            <a:avLst/>
          </a:prstGeom>
        </p:spPr>
        <p:txBody>
          <a:bodyPr/>
          <a:lstStyle>
            <a:lvl1pPr>
              <a:defRPr kumimoji="0" lang="en-US" sz="700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DBDC0604-2E78-C241-8963-47CFECB780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2698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igo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31318"/>
          </a:xfrm>
          <a:prstGeom prst="rect">
            <a:avLst/>
          </a:prstGeom>
        </p:spPr>
        <p:txBody>
          <a:bodyPr>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8D0483E3-B080-6AF7-6AF2-6C571C8AA43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7904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ght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673105"/>
            <a:ext cx="5188259" cy="1980604"/>
          </a:xfrm>
          <a:prstGeom prst="rect">
            <a:avLst/>
          </a:prstGeom>
        </p:spPr>
        <p:txBody>
          <a:bodyPr/>
          <a:lstStyle>
            <a:lvl1pPr>
              <a:lnSpc>
                <a:spcPct val="100000"/>
              </a:lnSpc>
              <a:defRPr kumimoji="0" lang="en-US" sz="697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5000063"/>
            <a:ext cx="5419295"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436C2EC8-64EF-1379-DE21-156F4BD955F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96436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227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94" r:id="rId3"/>
    <p:sldLayoutId id="2147483695"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6" r:id="rId36"/>
    <p:sldLayoutId id="2147483697" r:id="rId37"/>
    <p:sldLayoutId id="2147483698" r:id="rId38"/>
    <p:sldLayoutId id="2147483709" r:id="rId39"/>
    <p:sldLayoutId id="2147483710" r:id="rId40"/>
    <p:sldLayoutId id="2147483712" r:id="rId41"/>
    <p:sldLayoutId id="2147483708" r:id="rId42"/>
    <p:sldLayoutId id="2147483707" r:id="rId43"/>
    <p:sldLayoutId id="2147483713" r:id="rId44"/>
    <p:sldLayoutId id="2147483704" r:id="rId45"/>
    <p:sldLayoutId id="2147483714" r:id="rId46"/>
    <p:sldLayoutId id="2147483705" r:id="rId47"/>
    <p:sldLayoutId id="2147483715" r:id="rId48"/>
    <p:sldLayoutId id="2147483702" r:id="rId49"/>
    <p:sldLayoutId id="2147483716" r:id="rId50"/>
    <p:sldLayoutId id="2147483703" r:id="rId51"/>
    <p:sldLayoutId id="2147483717" r:id="rId52"/>
    <p:sldLayoutId id="2147483699" r:id="rId53"/>
    <p:sldLayoutId id="2147483700" r:id="rId54"/>
    <p:sldLayoutId id="2147483701" r:id="rId55"/>
    <p:sldLayoutId id="2147483718" r:id="rId56"/>
    <p:sldLayoutId id="2147483719" r:id="rId57"/>
    <p:sldLayoutId id="2147483720" r:id="rId5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s://www.brand.bt.com/bt/our-brand/tone-of-voice.html" TargetMode="External"/><Relationship Id="rId2" Type="http://schemas.openxmlformats.org/officeDocument/2006/relationships/hyperlink" Target="https://btimagelibrary.assetbank-server.com/assetbank-bt/action/viewHome"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hyperlink" Target="https://btgroupcloud.sharepoint.com/sites/learningexperiencepractices/SitePages/Accessibility-%26-inclusive-design(1).aspx" TargetMode="Externa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object 5"/>
          <p:cNvSpPr txBox="1">
            <a:spLocks noGrp="1"/>
          </p:cNvSpPr>
          <p:nvPr>
            <p:ph type="title"/>
          </p:nvPr>
        </p:nvSpPr>
        <p:spPr>
          <a:xfrm>
            <a:off x="391750" y="3585457"/>
            <a:ext cx="10515058" cy="1570302"/>
          </a:xfrm>
        </p:spPr>
        <p:txBody>
          <a:bodyPr/>
          <a:lstStyle/>
          <a:p>
            <a:r>
              <a:rPr lang="en-GB" dirty="0"/>
              <a:t>PowerPoint presentation template</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590673"/>
            <a:ext cx="10515058" cy="369460"/>
          </a:xfrm>
        </p:spPr>
        <p:txBody>
          <a:bodyPr/>
          <a:lstStyle/>
          <a:p>
            <a:endParaRPr lang="en-GB"/>
          </a:p>
        </p:txBody>
      </p:sp>
      <p:sp>
        <p:nvSpPr>
          <p:cNvPr id="9" name="Date Placeholder 8">
            <a:extLst>
              <a:ext uri="{FF2B5EF4-FFF2-40B4-BE49-F238E27FC236}">
                <a16:creationId xmlns:a16="http://schemas.microsoft.com/office/drawing/2014/main" id="{2D3DBE41-D1A1-437E-200D-C322BB010AA9}"/>
              </a:ext>
            </a:extLst>
          </p:cNvPr>
          <p:cNvSpPr>
            <a:spLocks noGrp="1"/>
          </p:cNvSpPr>
          <p:nvPr>
            <p:ph type="dt" sz="half" idx="11"/>
          </p:nvPr>
        </p:nvSpPr>
        <p:spPr/>
        <p:txBody>
          <a:bodyPr/>
          <a:lstStyle/>
          <a:p>
            <a:pPr marL="7701" defTabSz="554492">
              <a:spcBef>
                <a:spcPts val="69"/>
              </a:spcBef>
            </a:pPr>
            <a:fld id="{AC8A78EB-63A2-4DEA-A11F-536DBEBB88AF}" type="datetime4">
              <a:rPr lang="en-GB" kern="0"/>
              <a:pPr marL="7701" defTabSz="554492">
                <a:spcBef>
                  <a:spcPts val="69"/>
                </a:spcBef>
              </a:pPr>
              <a:t>20 June 2024</a:t>
            </a:fld>
            <a:endParaRPr lang="en-GB" kern="0" dirty="0"/>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Century Gothic"/>
                <a:cs typeface="Century Gothic"/>
              </a:rPr>
              <a:t>Data</a:t>
            </a:r>
            <a:r>
              <a:rPr sz="1001" kern="0" spc="-39" dirty="0">
                <a:solidFill>
                  <a:srgbClr val="FFFFFF"/>
                </a:solidFill>
                <a:latin typeface="Century Gothic"/>
                <a:cs typeface="Century Gothic"/>
              </a:rPr>
              <a:t> </a:t>
            </a:r>
            <a:r>
              <a:rPr sz="1001" kern="0" spc="-6" dirty="0">
                <a:solidFill>
                  <a:srgbClr val="FFFFFF"/>
                </a:solidFill>
                <a:latin typeface="Century Gothic"/>
                <a:cs typeface="Century Gothic"/>
              </a:rPr>
              <a:t>classification.</a:t>
            </a:r>
            <a:r>
              <a:rPr sz="1001" kern="0" spc="-36" dirty="0">
                <a:solidFill>
                  <a:srgbClr val="FFFFFF"/>
                </a:solidFill>
                <a:latin typeface="Century Gothic"/>
                <a:cs typeface="Century Gothic"/>
              </a:rPr>
              <a:t> </a:t>
            </a:r>
            <a:r>
              <a:rPr sz="1001" kern="0" dirty="0">
                <a:solidFill>
                  <a:srgbClr val="FFFFFF"/>
                </a:solidFill>
                <a:latin typeface="Century Gothic"/>
                <a:cs typeface="Century Gothic"/>
              </a:rPr>
              <a:t>Published</a:t>
            </a:r>
            <a:r>
              <a:rPr sz="1001" kern="0" spc="-39" dirty="0">
                <a:solidFill>
                  <a:srgbClr val="FFFFFF"/>
                </a:solidFill>
                <a:latin typeface="Century Gothic"/>
                <a:cs typeface="Century Gothic"/>
              </a:rPr>
              <a:t> </a:t>
            </a:r>
            <a:r>
              <a:rPr sz="1001" kern="0" dirty="0">
                <a:solidFill>
                  <a:srgbClr val="FFFFFF"/>
                </a:solidFill>
                <a:latin typeface="Century Gothic"/>
                <a:cs typeface="Century Gothic"/>
              </a:rPr>
              <a:t>version.</a:t>
            </a:r>
            <a:r>
              <a:rPr sz="1001" kern="0" spc="-36" dirty="0">
                <a:solidFill>
                  <a:srgbClr val="FFFFFF"/>
                </a:solidFill>
                <a:latin typeface="Century Gothic"/>
                <a:cs typeface="Century Gothic"/>
              </a:rPr>
              <a:t> </a:t>
            </a:r>
            <a:r>
              <a:rPr sz="1001" kern="0" spc="-6" dirty="0">
                <a:solidFill>
                  <a:srgbClr val="FFFFFF"/>
                </a:solidFill>
                <a:latin typeface="Century Gothic"/>
                <a:cs typeface="Century Gothic"/>
              </a:rPr>
              <a:t>Owner’s</a:t>
            </a:r>
            <a:r>
              <a:rPr sz="1001" kern="0" spc="-36" dirty="0">
                <a:solidFill>
                  <a:srgbClr val="FFFFFF"/>
                </a:solidFill>
                <a:latin typeface="Century Gothic"/>
                <a:cs typeface="Century Gothic"/>
              </a:rPr>
              <a:t> </a:t>
            </a:r>
            <a:r>
              <a:rPr sz="1001" kern="0" spc="-6" dirty="0">
                <a:solidFill>
                  <a:srgbClr val="FFFFFF"/>
                </a:solidFill>
                <a:latin typeface="Century Gothic"/>
                <a:cs typeface="Century Gothic"/>
              </a:rPr>
              <a:t>name.</a:t>
            </a:r>
            <a:endParaRPr sz="1001" kern="0">
              <a:solidFill>
                <a:sysClr val="windowText" lastClr="000000"/>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C5AC6-CC18-FE36-9C10-F49492B05A0D}"/>
              </a:ext>
            </a:extLst>
          </p:cNvPr>
          <p:cNvSpPr>
            <a:spLocks noGrp="1"/>
          </p:cNvSpPr>
          <p:nvPr>
            <p:ph type="title"/>
          </p:nvPr>
        </p:nvSpPr>
        <p:spPr/>
        <p:txBody>
          <a:bodyPr/>
          <a:lstStyle/>
          <a:p>
            <a:r>
              <a:rPr lang="en-US"/>
              <a:t>How to use the BT+EE logo lock up</a:t>
            </a:r>
            <a:endParaRPr lang="en-US" dirty="0"/>
          </a:p>
        </p:txBody>
      </p:sp>
      <p:sp>
        <p:nvSpPr>
          <p:cNvPr id="3" name="Text Placeholder 2">
            <a:extLst>
              <a:ext uri="{FF2B5EF4-FFF2-40B4-BE49-F238E27FC236}">
                <a16:creationId xmlns:a16="http://schemas.microsoft.com/office/drawing/2014/main" id="{3E911908-E633-A1DE-21BF-EC46704450E2}"/>
              </a:ext>
            </a:extLst>
          </p:cNvPr>
          <p:cNvSpPr>
            <a:spLocks noGrp="1"/>
          </p:cNvSpPr>
          <p:nvPr>
            <p:ph type="body" sz="quarter" idx="10"/>
          </p:nvPr>
        </p:nvSpPr>
        <p:spPr>
          <a:xfrm>
            <a:off x="383356" y="1519081"/>
            <a:ext cx="4200675" cy="4081684"/>
          </a:xfrm>
        </p:spPr>
        <p:txBody>
          <a:bodyPr/>
          <a:lstStyle/>
          <a:p>
            <a:pPr marL="0" indent="0">
              <a:buNone/>
            </a:pPr>
            <a:r>
              <a:rPr lang="en-US" dirty="0"/>
              <a:t>We only use the BT+EE lock up when featuring EE in content on the slides. In all other places where the content is just about BT, don’t use the BT + EE lock up.</a:t>
            </a:r>
          </a:p>
          <a:p>
            <a:pPr marL="0" indent="0">
              <a:buNone/>
            </a:pPr>
            <a:endParaRPr lang="en-US" dirty="0"/>
          </a:p>
          <a:p>
            <a:pPr marL="0" indent="0">
              <a:buNone/>
            </a:pPr>
            <a:r>
              <a:rPr lang="en-US" b="1" dirty="0"/>
              <a:t>Do l use the lock up with strapline </a:t>
            </a:r>
            <a:br>
              <a:rPr lang="en-US" b="1" dirty="0"/>
            </a:br>
            <a:r>
              <a:rPr lang="en-US" b="1" dirty="0"/>
              <a:t>or without?</a:t>
            </a:r>
          </a:p>
          <a:p>
            <a:r>
              <a:rPr lang="en-US" dirty="0"/>
              <a:t>Use the lock up without a strapline only when you can explain the relationship of the brands in the body of the page. In all other instances, use the logo lock up with the strapline. For messaging and further guidance on this, please email brand.helpdesk@bt.com.</a:t>
            </a:r>
          </a:p>
          <a:p>
            <a:pPr marL="0" indent="0">
              <a:buNone/>
            </a:pPr>
            <a:endParaRPr lang="en-US" dirty="0"/>
          </a:p>
          <a:p>
            <a:pPr marL="0" indent="0">
              <a:buNone/>
            </a:pPr>
            <a:r>
              <a:rPr lang="en-US" dirty="0"/>
              <a:t>The slide options that use the BT+EE lock up are at the end of this template.</a:t>
            </a:r>
          </a:p>
        </p:txBody>
      </p:sp>
      <p:pic>
        <p:nvPicPr>
          <p:cNvPr id="7" name="Picture 6">
            <a:extLst>
              <a:ext uri="{FF2B5EF4-FFF2-40B4-BE49-F238E27FC236}">
                <a16:creationId xmlns:a16="http://schemas.microsoft.com/office/drawing/2014/main" id="{6CF4CB7F-0CAA-BE6C-37EA-3C6413C6A1DA}"/>
              </a:ext>
            </a:extLst>
          </p:cNvPr>
          <p:cNvPicPr>
            <a:picLocks noChangeAspect="1"/>
          </p:cNvPicPr>
          <p:nvPr/>
        </p:nvPicPr>
        <p:blipFill>
          <a:blip r:embed="rId2"/>
          <a:srcRect/>
          <a:stretch/>
        </p:blipFill>
        <p:spPr>
          <a:xfrm>
            <a:off x="8439469" y="4221033"/>
            <a:ext cx="1974981" cy="1162387"/>
          </a:xfrm>
          <a:prstGeom prst="rect">
            <a:avLst/>
          </a:prstGeom>
        </p:spPr>
      </p:pic>
      <p:pic>
        <p:nvPicPr>
          <p:cNvPr id="8" name="Picture 7">
            <a:extLst>
              <a:ext uri="{FF2B5EF4-FFF2-40B4-BE49-F238E27FC236}">
                <a16:creationId xmlns:a16="http://schemas.microsoft.com/office/drawing/2014/main" id="{CCC4C6C4-85F4-A281-1113-997F301B9FBF}"/>
              </a:ext>
            </a:extLst>
          </p:cNvPr>
          <p:cNvPicPr>
            <a:picLocks noChangeAspect="1"/>
          </p:cNvPicPr>
          <p:nvPr/>
        </p:nvPicPr>
        <p:blipFill>
          <a:blip r:embed="rId3"/>
          <a:srcRect/>
          <a:stretch/>
        </p:blipFill>
        <p:spPr>
          <a:xfrm>
            <a:off x="8591022" y="1653629"/>
            <a:ext cx="1656869" cy="1527763"/>
          </a:xfrm>
          <a:prstGeom prst="rect">
            <a:avLst/>
          </a:prstGeom>
        </p:spPr>
      </p:pic>
      <p:sp>
        <p:nvSpPr>
          <p:cNvPr id="12" name="Text Placeholder 5">
            <a:extLst>
              <a:ext uri="{FF2B5EF4-FFF2-40B4-BE49-F238E27FC236}">
                <a16:creationId xmlns:a16="http://schemas.microsoft.com/office/drawing/2014/main" id="{C08907CB-ABD8-2C0C-495D-18DCD644BDED}"/>
              </a:ext>
            </a:extLst>
          </p:cNvPr>
          <p:cNvSpPr txBox="1">
            <a:spLocks/>
          </p:cNvSpPr>
          <p:nvPr/>
        </p:nvSpPr>
        <p:spPr>
          <a:xfrm>
            <a:off x="5762898" y="2142758"/>
            <a:ext cx="2162477" cy="383357"/>
          </a:xfrm>
          <a:prstGeom prst="rect">
            <a:avLst/>
          </a:prstGeom>
        </p:spPr>
        <p:txBody>
          <a:bodyPr/>
          <a:lstStyle>
            <a:lvl1pPr marL="0" indent="0" algn="l" defTabSz="554500" rtl="0" eaLnBrk="1" latinLnBrk="0" hangingPunct="1">
              <a:lnSpc>
                <a:spcPct val="100000"/>
              </a:lnSpc>
              <a:spcBef>
                <a:spcPts val="606"/>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1pPr>
            <a:lvl2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2pPr>
            <a:lvl3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3pPr>
            <a:lvl4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4pPr>
            <a:lvl5pPr marL="0" indent="0" algn="l" defTabSz="554500" rtl="0" eaLnBrk="1" latinLnBrk="0" hangingPunct="1">
              <a:lnSpc>
                <a:spcPct val="100000"/>
              </a:lnSpc>
              <a:spcBef>
                <a:spcPts val="303"/>
              </a:spcBef>
              <a:buFont typeface="Arial" panose="020B0604020202020204" pitchFamily="34" charset="0"/>
              <a:buNone/>
              <a:defRPr lang="en-GB" sz="1698" b="0" kern="1200" dirty="0">
                <a:solidFill>
                  <a:srgbClr val="231F20"/>
                </a:solidFill>
                <a:latin typeface="BT Curve" panose="020B0503020203020204" pitchFamily="34" charset="0"/>
                <a:ea typeface="+mn-ea"/>
                <a:cs typeface="BT Curve" panose="020B0503020203020204" pitchFamily="34" charset="0"/>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a:lstStyle>
          <a:p>
            <a:pPr algn="r"/>
            <a:r>
              <a:rPr lang="en-GB" dirty="0">
                <a:latin typeface="+mn-lt"/>
              </a:rPr>
              <a:t>With the strap line:</a:t>
            </a:r>
          </a:p>
        </p:txBody>
      </p:sp>
      <p:sp>
        <p:nvSpPr>
          <p:cNvPr id="14" name="Text Placeholder 5">
            <a:extLst>
              <a:ext uri="{FF2B5EF4-FFF2-40B4-BE49-F238E27FC236}">
                <a16:creationId xmlns:a16="http://schemas.microsoft.com/office/drawing/2014/main" id="{DC6A2652-7CC8-F605-E3F8-4DC7E9CC906B}"/>
              </a:ext>
            </a:extLst>
          </p:cNvPr>
          <p:cNvSpPr txBox="1">
            <a:spLocks/>
          </p:cNvSpPr>
          <p:nvPr/>
        </p:nvSpPr>
        <p:spPr>
          <a:xfrm>
            <a:off x="5409183" y="4610549"/>
            <a:ext cx="2516191" cy="383357"/>
          </a:xfrm>
          <a:prstGeom prst="rect">
            <a:avLst/>
          </a:prstGeom>
        </p:spPr>
        <p:txBody>
          <a:bodyPr/>
          <a:lstStyle>
            <a:lvl1pPr marL="0" indent="0" algn="l" defTabSz="554500" rtl="0" eaLnBrk="1" latinLnBrk="0" hangingPunct="1">
              <a:lnSpc>
                <a:spcPct val="100000"/>
              </a:lnSpc>
              <a:spcBef>
                <a:spcPts val="606"/>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1pPr>
            <a:lvl2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2pPr>
            <a:lvl3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3pPr>
            <a:lvl4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4pPr>
            <a:lvl5pPr marL="0" indent="0" algn="l" defTabSz="554500" rtl="0" eaLnBrk="1" latinLnBrk="0" hangingPunct="1">
              <a:lnSpc>
                <a:spcPct val="100000"/>
              </a:lnSpc>
              <a:spcBef>
                <a:spcPts val="303"/>
              </a:spcBef>
              <a:buFont typeface="Arial" panose="020B0604020202020204" pitchFamily="34" charset="0"/>
              <a:buNone/>
              <a:defRPr lang="en-GB" sz="1698" b="0" kern="1200" dirty="0">
                <a:solidFill>
                  <a:srgbClr val="231F20"/>
                </a:solidFill>
                <a:latin typeface="BT Curve" panose="020B0503020203020204" pitchFamily="34" charset="0"/>
                <a:ea typeface="+mn-ea"/>
                <a:cs typeface="BT Curve" panose="020B0503020203020204" pitchFamily="34" charset="0"/>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a:lstStyle>
          <a:p>
            <a:pPr algn="r"/>
            <a:r>
              <a:rPr lang="en-GB" dirty="0">
                <a:latin typeface="+mn-lt"/>
              </a:rPr>
              <a:t>Without the strap line:</a:t>
            </a:r>
          </a:p>
        </p:txBody>
      </p:sp>
    </p:spTree>
    <p:extLst>
      <p:ext uri="{BB962C8B-B14F-4D97-AF65-F5344CB8AC3E}">
        <p14:creationId xmlns:p14="http://schemas.microsoft.com/office/powerpoint/2010/main" val="3342016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39591D6-4ABD-2F83-987E-036F94540F27}"/>
              </a:ext>
            </a:extLst>
          </p:cNvPr>
          <p:cNvSpPr>
            <a:spLocks noGrp="1"/>
          </p:cNvSpPr>
          <p:nvPr>
            <p:ph type="title"/>
          </p:nvPr>
        </p:nvSpPr>
        <p:spPr/>
        <p:txBody>
          <a:bodyPr/>
          <a:lstStyle/>
          <a:p>
            <a:r>
              <a:rPr lang="en-US" dirty="0"/>
              <a:t>Do’s and don’ts</a:t>
            </a:r>
          </a:p>
        </p:txBody>
      </p:sp>
      <p:sp>
        <p:nvSpPr>
          <p:cNvPr id="6" name="Text Placeholder 5">
            <a:extLst>
              <a:ext uri="{FF2B5EF4-FFF2-40B4-BE49-F238E27FC236}">
                <a16:creationId xmlns:a16="http://schemas.microsoft.com/office/drawing/2014/main" id="{B0A3B4E6-06A9-5959-948A-D9BE99CEEAA7}"/>
              </a:ext>
            </a:extLst>
          </p:cNvPr>
          <p:cNvSpPr>
            <a:spLocks noGrp="1"/>
          </p:cNvSpPr>
          <p:nvPr>
            <p:ph type="body" sz="quarter" idx="10"/>
          </p:nvPr>
        </p:nvSpPr>
        <p:spPr>
          <a:xfrm>
            <a:off x="383357" y="1519080"/>
            <a:ext cx="3814326" cy="5115399"/>
          </a:xfrm>
        </p:spPr>
        <p:txBody>
          <a:bodyPr/>
          <a:lstStyle/>
          <a:p>
            <a:pPr>
              <a:lnSpc>
                <a:spcPct val="150000"/>
              </a:lnSpc>
            </a:pPr>
            <a:r>
              <a:rPr lang="en-GB" b="1" dirty="0">
                <a:latin typeface="Century Gothic" panose="020B0502020202020204" pitchFamily="34" charset="0"/>
                <a:cs typeface="BT Curve" panose="020B0503020203020204" pitchFamily="34" charset="0"/>
              </a:rPr>
              <a:t>Do</a:t>
            </a:r>
            <a:endParaRPr lang="en-GB" dirty="0">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rPr>
              <a:t>Use the </a:t>
            </a:r>
            <a:r>
              <a:rPr lang="en-GB" dirty="0">
                <a:latin typeface="Century Gothic" panose="020B0502020202020204" pitchFamily="34" charset="0"/>
                <a:hlinkClick r:id="rId2"/>
              </a:rPr>
              <a:t>BT Image Library</a:t>
            </a:r>
            <a:endParaRPr lang="en-GB" u="sng" dirty="0">
              <a:solidFill>
                <a:schemeClr val="accent1"/>
              </a:solidFill>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cs typeface="BT Curve" panose="020B0503020203020204" pitchFamily="34" charset="0"/>
              </a:rPr>
              <a:t>Follow</a:t>
            </a:r>
            <a:r>
              <a:rPr lang="en-GB" b="1" dirty="0">
                <a:solidFill>
                  <a:srgbClr val="5514B3"/>
                </a:solidFill>
                <a:latin typeface="Century Gothic" panose="020B0502020202020204" pitchFamily="34" charset="0"/>
                <a:cs typeface="BT Curve" panose="020B0503020203020204" pitchFamily="34" charset="0"/>
              </a:rPr>
              <a:t> </a:t>
            </a:r>
            <a:r>
              <a:rPr lang="en-GB" dirty="0">
                <a:latin typeface="Century Gothic" panose="020B0502020202020204" pitchFamily="34" charset="0"/>
              </a:rPr>
              <a:t>the </a:t>
            </a:r>
            <a:r>
              <a:rPr lang="en-GB" dirty="0">
                <a:latin typeface="Century Gothic" panose="020B0502020202020204" pitchFamily="34" charset="0"/>
                <a:hlinkClick r:id="rId3"/>
              </a:rPr>
              <a:t>BT Tone of Voice guidelines</a:t>
            </a:r>
            <a:endParaRPr lang="en-GB" dirty="0">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rPr>
              <a:t>Select ‘use destination theme’ when pasting text into PowerPoint</a:t>
            </a:r>
          </a:p>
          <a:p>
            <a:pPr marL="173281" indent="-173281">
              <a:lnSpc>
                <a:spcPct val="150000"/>
              </a:lnSpc>
              <a:buFont typeface="Arial" panose="020B0604020202020204" pitchFamily="34" charset="0"/>
              <a:buChar char="•"/>
            </a:pPr>
            <a:r>
              <a:rPr lang="en-GB" dirty="0">
                <a:latin typeface="Century Gothic" panose="020B0502020202020204" pitchFamily="34" charset="0"/>
              </a:rPr>
              <a:t>Use the template’s designs</a:t>
            </a:r>
          </a:p>
          <a:p>
            <a:pPr marL="173281" indent="-173281">
              <a:lnSpc>
                <a:spcPct val="150000"/>
              </a:lnSpc>
              <a:buFont typeface="Arial" panose="020B0604020202020204" pitchFamily="34" charset="0"/>
              <a:buChar char="•"/>
            </a:pPr>
            <a:endParaRPr lang="en-US" dirty="0"/>
          </a:p>
          <a:p>
            <a:endParaRPr lang="en-US" dirty="0"/>
          </a:p>
        </p:txBody>
      </p:sp>
      <p:sp>
        <p:nvSpPr>
          <p:cNvPr id="7" name="Text Placeholder 6">
            <a:extLst>
              <a:ext uri="{FF2B5EF4-FFF2-40B4-BE49-F238E27FC236}">
                <a16:creationId xmlns:a16="http://schemas.microsoft.com/office/drawing/2014/main" id="{4E6E917A-F5E0-A06F-568E-CA6B4A217E1C}"/>
              </a:ext>
            </a:extLst>
          </p:cNvPr>
          <p:cNvSpPr>
            <a:spLocks noGrp="1"/>
          </p:cNvSpPr>
          <p:nvPr>
            <p:ph type="body" sz="quarter" idx="11"/>
          </p:nvPr>
        </p:nvSpPr>
        <p:spPr>
          <a:xfrm>
            <a:off x="4197682" y="1519081"/>
            <a:ext cx="3666157" cy="4081684"/>
          </a:xfrm>
        </p:spPr>
        <p:txBody>
          <a:bodyPr/>
          <a:lstStyle/>
          <a:p>
            <a:pPr>
              <a:lnSpc>
                <a:spcPct val="150000"/>
              </a:lnSpc>
            </a:pPr>
            <a:r>
              <a:rPr lang="en-GB" b="1" dirty="0">
                <a:latin typeface="Century Gothic" panose="020B0502020202020204" pitchFamily="34" charset="0"/>
                <a:cs typeface="BT Curve" panose="020B0503020203020204" pitchFamily="34" charset="0"/>
              </a:rPr>
              <a:t>Don’t</a:t>
            </a:r>
            <a:r>
              <a:rPr lang="en-GB" dirty="0">
                <a:latin typeface="Century Gothic" panose="020B0502020202020204" pitchFamily="34" charset="0"/>
              </a:rPr>
              <a:t> </a:t>
            </a:r>
          </a:p>
          <a:p>
            <a:pPr marL="173281" indent="-173281">
              <a:lnSpc>
                <a:spcPct val="150000"/>
              </a:lnSpc>
              <a:buFont typeface="Arial" panose="020B0604020202020204" pitchFamily="34" charset="0"/>
              <a:buChar char="•"/>
            </a:pPr>
            <a:r>
              <a:rPr lang="en-GB" dirty="0">
                <a:latin typeface="Century Gothic" panose="020B0502020202020204" pitchFamily="34" charset="0"/>
              </a:rPr>
              <a:t>Use alternative fonts or colours</a:t>
            </a:r>
          </a:p>
          <a:p>
            <a:pPr marL="173281" indent="-173281">
              <a:lnSpc>
                <a:spcPct val="150000"/>
              </a:lnSpc>
              <a:buFont typeface="Arial" panose="020B0604020202020204" pitchFamily="34" charset="0"/>
              <a:buChar char="•"/>
            </a:pPr>
            <a:r>
              <a:rPr lang="en-GB" dirty="0">
                <a:latin typeface="Century Gothic" panose="020B0502020202020204" pitchFamily="34" charset="0"/>
              </a:rPr>
              <a:t>Animate page transitions</a:t>
            </a:r>
          </a:p>
          <a:p>
            <a:pPr marL="173281" indent="-173281">
              <a:lnSpc>
                <a:spcPct val="150000"/>
              </a:lnSpc>
              <a:buFont typeface="Arial" panose="020B0604020202020204" pitchFamily="34" charset="0"/>
              <a:buChar char="•"/>
            </a:pPr>
            <a:r>
              <a:rPr lang="en-GB" dirty="0">
                <a:latin typeface="Century Gothic" panose="020B0502020202020204" pitchFamily="34" charset="0"/>
              </a:rPr>
              <a:t>Use special ‘effects’ such as bevels, glows and drop shadows</a:t>
            </a:r>
          </a:p>
          <a:p>
            <a:pPr marL="173281" indent="-173281">
              <a:lnSpc>
                <a:spcPct val="150000"/>
              </a:lnSpc>
              <a:buFont typeface="Arial" panose="020B0604020202020204" pitchFamily="34" charset="0"/>
              <a:buChar char="•"/>
            </a:pPr>
            <a:r>
              <a:rPr lang="en-GB" dirty="0">
                <a:latin typeface="Century Gothic" panose="020B0502020202020204" pitchFamily="34" charset="0"/>
              </a:rPr>
              <a:t>Use clipart or random images from Google</a:t>
            </a:r>
          </a:p>
          <a:p>
            <a:pPr marL="173281" indent="-173281">
              <a:lnSpc>
                <a:spcPct val="150000"/>
              </a:lnSpc>
              <a:buFont typeface="Arial" panose="020B0604020202020204" pitchFamily="34" charset="0"/>
              <a:buChar char="•"/>
            </a:pPr>
            <a:r>
              <a:rPr lang="en-US" dirty="0"/>
              <a:t>Use the BT + EE slide options unless the content you are using refers to EE</a:t>
            </a:r>
          </a:p>
          <a:p>
            <a:pPr marL="173281" indent="-173281">
              <a:lnSpc>
                <a:spcPct val="150000"/>
              </a:lnSpc>
              <a:buFont typeface="Arial" panose="020B0604020202020204" pitchFamily="34" charset="0"/>
              <a:buChar char="•"/>
            </a:pPr>
            <a:endParaRPr lang="en-US" dirty="0"/>
          </a:p>
        </p:txBody>
      </p:sp>
    </p:spTree>
    <p:extLst>
      <p:ext uri="{BB962C8B-B14F-4D97-AF65-F5344CB8AC3E}">
        <p14:creationId xmlns:p14="http://schemas.microsoft.com/office/powerpoint/2010/main" val="249090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71A8B-EA15-0A5D-238A-139D2F1E69B7}"/>
              </a:ext>
            </a:extLst>
          </p:cNvPr>
          <p:cNvSpPr>
            <a:spLocks noGrp="1"/>
          </p:cNvSpPr>
          <p:nvPr>
            <p:ph type="title"/>
          </p:nvPr>
        </p:nvSpPr>
        <p:spPr>
          <a:xfrm>
            <a:off x="1757729" y="1430059"/>
            <a:ext cx="8676542" cy="3997882"/>
          </a:xfrm>
        </p:spPr>
        <p:txBody>
          <a:bodyPr/>
          <a:lstStyle/>
          <a:p>
            <a:r>
              <a:rPr lang="en-US" dirty="0"/>
              <a:t>The following pages are examples of all our slide templates.</a:t>
            </a:r>
            <a:br>
              <a:rPr lang="en-US" dirty="0"/>
            </a:br>
            <a:br>
              <a:rPr lang="en-US" dirty="0"/>
            </a:br>
            <a:r>
              <a:rPr lang="en-US" dirty="0"/>
              <a:t>But if you want to get started with your own presentation, click the drop down next to the New Slide icon and select a page type to get going.</a:t>
            </a:r>
          </a:p>
        </p:txBody>
      </p:sp>
    </p:spTree>
    <p:extLst>
      <p:ext uri="{BB962C8B-B14F-4D97-AF65-F5344CB8AC3E}">
        <p14:creationId xmlns:p14="http://schemas.microsoft.com/office/powerpoint/2010/main" val="330765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2299582"/>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4304798"/>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en-GB"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5439545"/>
            <a:ext cx="10515058" cy="400238"/>
          </a:xfrm>
        </p:spPr>
        <p:txBody>
          <a:bodyPr/>
          <a:lstStyle/>
          <a:p>
            <a:pPr lvl="0"/>
            <a:r>
              <a:rPr lang="da-DK" dirty="0" err="1"/>
              <a:t>Consectetur</a:t>
            </a:r>
            <a:r>
              <a:rPr lang="da-DK" dirty="0"/>
              <a:t> </a:t>
            </a:r>
            <a:r>
              <a:rPr lang="da-DK" dirty="0" err="1"/>
              <a:t>adipiscing</a:t>
            </a:r>
            <a:r>
              <a:rPr lang="da-DK" dirty="0"/>
              <a:t> </a:t>
            </a:r>
            <a:r>
              <a:rPr lang="da-DK" dirty="0" err="1"/>
              <a:t>elit</a:t>
            </a:r>
            <a:endParaRPr lang="en-GB"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extLst>
      <p:ext uri="{BB962C8B-B14F-4D97-AF65-F5344CB8AC3E}">
        <p14:creationId xmlns:p14="http://schemas.microsoft.com/office/powerpoint/2010/main" val="383454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A31EA3-C57C-DB60-D21B-CD6977A73C0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6" name="Text Placeholder 5">
            <a:extLst>
              <a:ext uri="{FF2B5EF4-FFF2-40B4-BE49-F238E27FC236}">
                <a16:creationId xmlns:a16="http://schemas.microsoft.com/office/drawing/2014/main" id="{639C9EC8-AC52-4986-E2E6-8F9895682B9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F2C0BDD0-4B51-BEBE-BEE1-37F99DFFB800}"/>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203052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30FDC-EE21-1EF0-AEFB-F3709BE1C34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FB4DF6B-EC6C-9D6A-4111-2D5526D33468}"/>
              </a:ext>
            </a:extLst>
          </p:cNvPr>
          <p:cNvSpPr>
            <a:spLocks noGrp="1"/>
          </p:cNvSpPr>
          <p:nvPr>
            <p:ph type="body" sz="quarter" idx="10"/>
          </p:nvPr>
        </p:nvSpPr>
        <p:spPr>
          <a:xfrm>
            <a:off x="5389854" y="3961898"/>
            <a:ext cx="5516954" cy="369460"/>
          </a:xfrm>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E7E30641-FD98-819B-73B9-A5DB35CA7AB3}"/>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2951800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C7F34-7195-6F8D-2F95-25B974A407E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2AFFD2A-838D-0959-FA50-E789644423A6}"/>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B6247C46-7E9F-9DC0-2585-35B591AEFD28}"/>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38713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A42E-2A33-B2EF-6E86-21348FC4967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B4A4071-C0BA-B826-63DF-8E7E774314AD}"/>
              </a:ext>
            </a:extLst>
          </p:cNvPr>
          <p:cNvSpPr>
            <a:spLocks noGrp="1"/>
          </p:cNvSpPr>
          <p:nvPr>
            <p:ph type="body" sz="quarter" idx="10"/>
          </p:nvPr>
        </p:nvSpPr>
        <p:spPr>
          <a:xfrm>
            <a:off x="391750" y="3961898"/>
            <a:ext cx="10515058" cy="369460"/>
          </a:xfrm>
        </p:spPr>
        <p:txBody>
          <a:bodyPr/>
          <a:lstStyle/>
          <a:p>
            <a:endParaRPr lang="en-US"/>
          </a:p>
        </p:txBody>
      </p:sp>
      <p:sp>
        <p:nvSpPr>
          <p:cNvPr id="4" name="Date Placeholder 3">
            <a:extLst>
              <a:ext uri="{FF2B5EF4-FFF2-40B4-BE49-F238E27FC236}">
                <a16:creationId xmlns:a16="http://schemas.microsoft.com/office/drawing/2014/main" id="{3530DFBC-F62C-A7CA-FA57-FD1F47560F2F}"/>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6432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0AA6E-67B9-71BC-DDA3-34786F0A758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E60EDF08-4611-A433-258F-691B48EF14B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45B5FA2B-1584-AF53-5E5F-5DCAD58DE555}"/>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68280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prstGeom prst="rect">
            <a:avLst/>
          </a:prstGeom>
        </p:spPr>
        <p:txBody>
          <a:bodyPr vert="horz" wrap="square" lIns="0" tIns="7316" rIns="0" bIns="0" rtlCol="0" anchor="ctr">
            <a:spAutoFit/>
          </a:bodyPr>
          <a:lstStyle/>
          <a:p>
            <a:pPr marL="7701">
              <a:spcBef>
                <a:spcPts val="58"/>
              </a:spcBef>
            </a:pPr>
            <a:r>
              <a:rPr sz="3002" dirty="0"/>
              <a:t>Our</a:t>
            </a:r>
            <a:r>
              <a:rPr sz="3002" spc="-67" dirty="0"/>
              <a:t> </a:t>
            </a:r>
            <a:r>
              <a:rPr sz="3002" spc="-30" dirty="0"/>
              <a:t>typography</a:t>
            </a:r>
            <a:endParaRPr sz="3002" dirty="0"/>
          </a:p>
        </p:txBody>
      </p:sp>
      <p:sp>
        <p:nvSpPr>
          <p:cNvPr id="2" name="Text Placeholder 1">
            <a:extLst>
              <a:ext uri="{FF2B5EF4-FFF2-40B4-BE49-F238E27FC236}">
                <a16:creationId xmlns:a16="http://schemas.microsoft.com/office/drawing/2014/main" id="{44FD3636-85FE-ED1F-5EB6-68D12CEF537C}"/>
              </a:ext>
            </a:extLst>
          </p:cNvPr>
          <p:cNvSpPr>
            <a:spLocks noGrp="1"/>
          </p:cNvSpPr>
          <p:nvPr>
            <p:ph type="body" sz="quarter" idx="10"/>
          </p:nvPr>
        </p:nvSpPr>
        <p:spPr>
          <a:xfrm>
            <a:off x="383356" y="1519081"/>
            <a:ext cx="3781140" cy="4081684"/>
          </a:xfrm>
        </p:spPr>
        <p:txBody>
          <a:bodyPr/>
          <a:lstStyle/>
          <a:p>
            <a:pPr>
              <a:lnSpc>
                <a:spcPct val="100000"/>
              </a:lnSpc>
            </a:pPr>
            <a:r>
              <a:rPr lang="en-GB" dirty="0"/>
              <a:t>We have two PowerPoint templates, BT Curve and Century Gothic.</a:t>
            </a:r>
          </a:p>
          <a:p>
            <a:pPr>
              <a:lnSpc>
                <a:spcPct val="100000"/>
              </a:lnSpc>
            </a:pPr>
            <a:endParaRPr lang="en-GB" dirty="0"/>
          </a:p>
          <a:p>
            <a:pPr>
              <a:lnSpc>
                <a:spcPct val="100000"/>
              </a:lnSpc>
            </a:pPr>
            <a:r>
              <a:rPr lang="en-GB" dirty="0"/>
              <a:t>The BT Curve version should be used for any external or large audiences. The font is embedded in this version making it a little larger in file size, and </a:t>
            </a:r>
            <a:r>
              <a:rPr lang="en-GB" i="1" dirty="0"/>
              <a:t>sometimes</a:t>
            </a:r>
            <a:r>
              <a:rPr lang="en-GB" dirty="0"/>
              <a:t> a bit slower to edit.</a:t>
            </a:r>
          </a:p>
          <a:p>
            <a:pPr>
              <a:lnSpc>
                <a:spcPct val="100000"/>
              </a:lnSpc>
            </a:pPr>
            <a:endParaRPr lang="en-GB" dirty="0"/>
          </a:p>
          <a:p>
            <a:pPr>
              <a:lnSpc>
                <a:spcPct val="100000"/>
              </a:lnSpc>
            </a:pPr>
            <a:r>
              <a:rPr lang="en-GB" dirty="0"/>
              <a:t>The Century Gothic template is better for smaller audiences and has a slightly smaller file size for emailing around.</a:t>
            </a:r>
          </a:p>
          <a:p>
            <a:pPr>
              <a:lnSpc>
                <a:spcPct val="100000"/>
              </a:lnSpc>
            </a:pPr>
            <a:endParaRPr lang="en-GB" dirty="0"/>
          </a:p>
          <a:p>
            <a:pPr>
              <a:lnSpc>
                <a:spcPct val="100000"/>
              </a:lnSpc>
            </a:pPr>
            <a:r>
              <a:rPr lang="en-GB" b="1" dirty="0"/>
              <a:t>This is the Century Gothic template</a:t>
            </a:r>
          </a:p>
          <a:p>
            <a:pPr>
              <a:lnSpc>
                <a:spcPct val="100000"/>
              </a:lnSpc>
            </a:pPr>
            <a:endParaRPr lang="en-US" dirty="0"/>
          </a:p>
        </p:txBody>
      </p:sp>
      <p:sp>
        <p:nvSpPr>
          <p:cNvPr id="15" name="object 6">
            <a:extLst>
              <a:ext uri="{FF2B5EF4-FFF2-40B4-BE49-F238E27FC236}">
                <a16:creationId xmlns:a16="http://schemas.microsoft.com/office/drawing/2014/main" id="{ACE3F880-10B9-459C-B567-E8E9958D9E07}"/>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Century Gothic"/>
                <a:cs typeface="Century Gothic"/>
              </a:rPr>
              <a:pPr marL="23104" defTabSz="554492">
                <a:spcBef>
                  <a:spcPts val="61"/>
                </a:spcBef>
              </a:pPr>
              <a:t>2</a:t>
            </a:fld>
            <a:endParaRPr sz="1001" kern="0" dirty="0">
              <a:solidFill>
                <a:srgbClr val="5B15C1"/>
              </a:solidFill>
              <a:latin typeface="Century Gothic"/>
              <a:cs typeface="Century Gothic"/>
            </a:endParaRPr>
          </a:p>
        </p:txBody>
      </p:sp>
      <p:grpSp>
        <p:nvGrpSpPr>
          <p:cNvPr id="9" name="Graphic 7">
            <a:extLst>
              <a:ext uri="{FF2B5EF4-FFF2-40B4-BE49-F238E27FC236}">
                <a16:creationId xmlns:a16="http://schemas.microsoft.com/office/drawing/2014/main" id="{C886C931-4D66-4263-9435-D3EB3EB4034E}"/>
              </a:ext>
              <a:ext uri="{C183D7F6-B498-43B3-948B-1728B52AA6E4}">
                <adec:decorative xmlns:adec="http://schemas.microsoft.com/office/drawing/2017/decorative" val="1"/>
              </a:ext>
            </a:extLst>
          </p:cNvPr>
          <p:cNvGrpSpPr>
            <a:grpSpLocks/>
          </p:cNvGrpSpPr>
          <p:nvPr/>
        </p:nvGrpSpPr>
        <p:grpSpPr>
          <a:xfrm>
            <a:off x="11285798" y="5961556"/>
            <a:ext cx="493059" cy="493208"/>
            <a:chOff x="1358899" y="1465261"/>
            <a:chExt cx="3913270" cy="3910219"/>
          </a:xfrm>
          <a:solidFill>
            <a:schemeClr val="bg1"/>
          </a:solidFill>
        </p:grpSpPr>
        <p:sp>
          <p:nvSpPr>
            <p:cNvPr id="10" name="Freeform: Shape 7">
              <a:extLst>
                <a:ext uri="{FF2B5EF4-FFF2-40B4-BE49-F238E27FC236}">
                  <a16:creationId xmlns:a16="http://schemas.microsoft.com/office/drawing/2014/main" id="{74441721-D8E1-4763-8B86-CF5D6915BE2C}"/>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sp>
          <p:nvSpPr>
            <p:cNvPr id="11" name="Freeform: Shape 8">
              <a:extLst>
                <a:ext uri="{FF2B5EF4-FFF2-40B4-BE49-F238E27FC236}">
                  <a16:creationId xmlns:a16="http://schemas.microsoft.com/office/drawing/2014/main" id="{7E0A489D-E454-4381-9928-225DFDD73DA2}"/>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sp>
          <p:nvSpPr>
            <p:cNvPr id="12" name="Freeform: Shape 9">
              <a:extLst>
                <a:ext uri="{FF2B5EF4-FFF2-40B4-BE49-F238E27FC236}">
                  <a16:creationId xmlns:a16="http://schemas.microsoft.com/office/drawing/2014/main" id="{E7746DE3-5E0B-499F-8FCB-E822D715DF6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grpSp>
      <p:pic>
        <p:nvPicPr>
          <p:cNvPr id="18" name="Picture 17">
            <a:extLst>
              <a:ext uri="{FF2B5EF4-FFF2-40B4-BE49-F238E27FC236}">
                <a16:creationId xmlns:a16="http://schemas.microsoft.com/office/drawing/2014/main" id="{E29D3C6E-6FDE-BE28-0F67-F9E7CE91CB2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41822"/>
          <a:stretch/>
        </p:blipFill>
        <p:spPr>
          <a:xfrm>
            <a:off x="5130483" y="60"/>
            <a:ext cx="7093049" cy="6857940"/>
          </a:xfrm>
          <a:prstGeom prst="rect">
            <a:avLst/>
          </a:prstGeom>
        </p:spPr>
      </p:pic>
      <p:sp>
        <p:nvSpPr>
          <p:cNvPr id="7" name="object 7"/>
          <p:cNvSpPr txBox="1"/>
          <p:nvPr/>
        </p:nvSpPr>
        <p:spPr>
          <a:xfrm>
            <a:off x="5652953" y="2042781"/>
            <a:ext cx="6155691" cy="2234236"/>
          </a:xfrm>
          <a:prstGeom prst="rect">
            <a:avLst/>
          </a:prstGeom>
        </p:spPr>
        <p:txBody>
          <a:bodyPr vert="horz" wrap="square" lIns="0" tIns="207933" rIns="0" bIns="0" rtlCol="0">
            <a:spAutoFit/>
          </a:bodyPr>
          <a:lstStyle/>
          <a:p>
            <a:pPr algn="ctr" defTabSz="554492">
              <a:spcBef>
                <a:spcPts val="1637"/>
              </a:spcBef>
            </a:pPr>
            <a:r>
              <a:rPr sz="5400" b="1" kern="0" spc="-158" dirty="0">
                <a:solidFill>
                  <a:srgbClr val="5514B4"/>
                </a:solidFill>
                <a:latin typeface="Century Gothic"/>
                <a:cs typeface="Century Gothic"/>
              </a:rPr>
              <a:t>C</a:t>
            </a:r>
            <a:r>
              <a:rPr sz="5400" b="1" kern="0" spc="-69" dirty="0">
                <a:solidFill>
                  <a:srgbClr val="5514B4"/>
                </a:solidFill>
                <a:latin typeface="Century Gothic"/>
                <a:cs typeface="Century Gothic"/>
              </a:rPr>
              <a:t>e</a:t>
            </a:r>
            <a:r>
              <a:rPr sz="5400" b="1" kern="0" spc="-42" dirty="0">
                <a:solidFill>
                  <a:srgbClr val="5514B4"/>
                </a:solidFill>
                <a:latin typeface="Century Gothic"/>
                <a:cs typeface="Century Gothic"/>
              </a:rPr>
              <a:t>n</a:t>
            </a:r>
            <a:r>
              <a:rPr sz="5400" b="1" kern="0" spc="-21" dirty="0">
                <a:solidFill>
                  <a:srgbClr val="5514B4"/>
                </a:solidFill>
                <a:latin typeface="Century Gothic"/>
                <a:cs typeface="Century Gothic"/>
              </a:rPr>
              <a:t>t</a:t>
            </a:r>
            <a:r>
              <a:rPr sz="5400" b="1" kern="0" spc="52" dirty="0">
                <a:solidFill>
                  <a:srgbClr val="5514B4"/>
                </a:solidFill>
                <a:latin typeface="Century Gothic"/>
                <a:cs typeface="Century Gothic"/>
              </a:rPr>
              <a:t>u</a:t>
            </a:r>
            <a:r>
              <a:rPr sz="5400" b="1" kern="0" spc="185" dirty="0">
                <a:solidFill>
                  <a:srgbClr val="5514B4"/>
                </a:solidFill>
                <a:latin typeface="Century Gothic"/>
                <a:cs typeface="Century Gothic"/>
              </a:rPr>
              <a:t>r</a:t>
            </a:r>
            <a:r>
              <a:rPr sz="5400" b="1" kern="0" spc="36" dirty="0">
                <a:solidFill>
                  <a:srgbClr val="5514B4"/>
                </a:solidFill>
                <a:latin typeface="Century Gothic"/>
                <a:cs typeface="Century Gothic"/>
              </a:rPr>
              <a:t>y</a:t>
            </a:r>
            <a:r>
              <a:rPr lang="en-GB" sz="5400" b="1" kern="0" spc="36" dirty="0">
                <a:solidFill>
                  <a:srgbClr val="5514B4"/>
                </a:solidFill>
                <a:latin typeface="Century Gothic"/>
                <a:cs typeface="Century Gothic"/>
              </a:rPr>
              <a:t> </a:t>
            </a:r>
            <a:r>
              <a:rPr sz="5400" b="1" kern="0" spc="-15" dirty="0">
                <a:solidFill>
                  <a:srgbClr val="5514B4"/>
                </a:solidFill>
                <a:latin typeface="Century Gothic"/>
                <a:cs typeface="Century Gothic"/>
              </a:rPr>
              <a:t>Gothic</a:t>
            </a:r>
            <a:endParaRPr sz="5400" kern="0" dirty="0">
              <a:solidFill>
                <a:srgbClr val="5514B4"/>
              </a:solidFill>
              <a:latin typeface="Century Gothic"/>
              <a:cs typeface="Century Gothic"/>
            </a:endParaRPr>
          </a:p>
          <a:p>
            <a:pPr algn="ctr" defTabSz="554492">
              <a:spcBef>
                <a:spcPts val="743"/>
              </a:spcBef>
            </a:pPr>
            <a:r>
              <a:rPr sz="3002" b="1" kern="0" dirty="0">
                <a:solidFill>
                  <a:srgbClr val="5514B4"/>
                </a:solidFill>
                <a:latin typeface="Century Gothic"/>
                <a:cs typeface="Century Gothic"/>
              </a:rPr>
              <a:t>Bold</a:t>
            </a:r>
            <a:r>
              <a:rPr sz="3002" b="1" kern="0" spc="-73" dirty="0">
                <a:solidFill>
                  <a:srgbClr val="5514B4"/>
                </a:solidFill>
                <a:latin typeface="Century Gothic"/>
                <a:cs typeface="Century Gothic"/>
              </a:rPr>
              <a:t> </a:t>
            </a:r>
            <a:r>
              <a:rPr sz="3002" b="1" kern="0" dirty="0">
                <a:solidFill>
                  <a:srgbClr val="5514B4"/>
                </a:solidFill>
                <a:latin typeface="Century Gothic"/>
                <a:cs typeface="Century Gothic"/>
              </a:rPr>
              <a:t>–</a:t>
            </a:r>
            <a:r>
              <a:rPr sz="3002" b="1" kern="0" spc="-69" dirty="0">
                <a:solidFill>
                  <a:srgbClr val="5514B4"/>
                </a:solidFill>
                <a:latin typeface="Century Gothic"/>
                <a:cs typeface="Century Gothic"/>
              </a:rPr>
              <a:t> </a:t>
            </a:r>
            <a:r>
              <a:rPr sz="3002" b="1" kern="0" spc="-52" dirty="0">
                <a:solidFill>
                  <a:srgbClr val="5514B4"/>
                </a:solidFill>
                <a:latin typeface="Century Gothic"/>
                <a:cs typeface="Century Gothic"/>
              </a:rPr>
              <a:t>A</a:t>
            </a:r>
            <a:r>
              <a:rPr sz="3002" b="1" kern="0" spc="24" dirty="0">
                <a:solidFill>
                  <a:srgbClr val="5514B4"/>
                </a:solidFill>
                <a:latin typeface="Century Gothic"/>
                <a:cs typeface="Century Gothic"/>
              </a:rPr>
              <a:t>aB</a:t>
            </a:r>
            <a:r>
              <a:rPr sz="3002" b="1" kern="0" spc="21" dirty="0">
                <a:solidFill>
                  <a:srgbClr val="5514B4"/>
                </a:solidFill>
                <a:latin typeface="Century Gothic"/>
                <a:cs typeface="Century Gothic"/>
              </a:rPr>
              <a:t>b</a:t>
            </a:r>
            <a:r>
              <a:rPr sz="3002" b="1" kern="0" spc="-33" dirty="0">
                <a:solidFill>
                  <a:srgbClr val="5514B4"/>
                </a:solidFill>
                <a:latin typeface="Century Gothic"/>
                <a:cs typeface="Century Gothic"/>
              </a:rPr>
              <a:t>C</a:t>
            </a:r>
            <a:r>
              <a:rPr sz="3002" b="1" kern="0" spc="-276" dirty="0">
                <a:solidFill>
                  <a:srgbClr val="5514B4"/>
                </a:solidFill>
                <a:latin typeface="Century Gothic"/>
                <a:cs typeface="Century Gothic"/>
              </a:rPr>
              <a:t>c</a:t>
            </a:r>
            <a:r>
              <a:rPr sz="3002" b="1" kern="0" spc="-146" dirty="0">
                <a:solidFill>
                  <a:srgbClr val="5514B4"/>
                </a:solidFill>
                <a:latin typeface="Century Gothic"/>
                <a:cs typeface="Century Gothic"/>
              </a:rPr>
              <a:t>1</a:t>
            </a:r>
            <a:r>
              <a:rPr sz="3002" b="1" kern="0" spc="33" dirty="0">
                <a:solidFill>
                  <a:srgbClr val="5514B4"/>
                </a:solidFill>
                <a:latin typeface="Century Gothic"/>
                <a:cs typeface="Century Gothic"/>
              </a:rPr>
              <a:t>2</a:t>
            </a:r>
            <a:r>
              <a:rPr sz="3002" b="1" kern="0" spc="49" dirty="0">
                <a:solidFill>
                  <a:srgbClr val="5514B4"/>
                </a:solidFill>
                <a:latin typeface="Century Gothic"/>
                <a:cs typeface="Century Gothic"/>
              </a:rPr>
              <a:t>3</a:t>
            </a:r>
            <a:r>
              <a:rPr sz="3002" b="1" kern="0" spc="94" dirty="0">
                <a:solidFill>
                  <a:srgbClr val="5514B4"/>
                </a:solidFill>
                <a:latin typeface="Century Gothic"/>
                <a:cs typeface="Century Gothic"/>
              </a:rPr>
              <a:t>!</a:t>
            </a:r>
            <a:r>
              <a:rPr sz="3002" b="1" kern="0" spc="112" dirty="0">
                <a:solidFill>
                  <a:srgbClr val="5514B4"/>
                </a:solidFill>
                <a:latin typeface="Century Gothic"/>
                <a:cs typeface="Century Gothic"/>
              </a:rPr>
              <a:t>@</a:t>
            </a:r>
            <a:r>
              <a:rPr sz="3002" b="1" kern="0" spc="55" dirty="0">
                <a:solidFill>
                  <a:srgbClr val="5514B4"/>
                </a:solidFill>
                <a:latin typeface="Century Gothic"/>
                <a:cs typeface="Century Gothic"/>
              </a:rPr>
              <a:t>£</a:t>
            </a:r>
            <a:endParaRPr sz="3002" kern="0" dirty="0">
              <a:solidFill>
                <a:srgbClr val="5514B4"/>
              </a:solidFill>
              <a:latin typeface="Century Gothic"/>
              <a:cs typeface="Century Gothic"/>
            </a:endParaRPr>
          </a:p>
          <a:p>
            <a:pPr algn="ctr" defTabSz="554492">
              <a:spcBef>
                <a:spcPts val="1398"/>
              </a:spcBef>
              <a:tabLst>
                <a:tab pos="1494070" algn="l"/>
              </a:tabLst>
            </a:pPr>
            <a:r>
              <a:rPr sz="3002" kern="0" spc="-6" dirty="0">
                <a:solidFill>
                  <a:srgbClr val="5514B4"/>
                </a:solidFill>
                <a:latin typeface="Century Gothic"/>
                <a:cs typeface="Century Gothic"/>
              </a:rPr>
              <a:t>Regular</a:t>
            </a:r>
            <a:r>
              <a:rPr sz="3002" kern="0" dirty="0">
                <a:solidFill>
                  <a:srgbClr val="5514B4"/>
                </a:solidFill>
                <a:latin typeface="Century Gothic"/>
                <a:cs typeface="Century Gothic"/>
              </a:rPr>
              <a:t>	–</a:t>
            </a:r>
            <a:r>
              <a:rPr sz="3002" kern="0" spc="-18" dirty="0">
                <a:solidFill>
                  <a:srgbClr val="5514B4"/>
                </a:solidFill>
                <a:latin typeface="Century Gothic"/>
                <a:cs typeface="Century Gothic"/>
              </a:rPr>
              <a:t> </a:t>
            </a:r>
            <a:r>
              <a:rPr sz="3002" kern="0" spc="-88" dirty="0">
                <a:solidFill>
                  <a:srgbClr val="5514B4"/>
                </a:solidFill>
                <a:latin typeface="Century Gothic"/>
                <a:cs typeface="Century Gothic"/>
              </a:rPr>
              <a:t>A</a:t>
            </a:r>
            <a:r>
              <a:rPr sz="3002" kern="0" spc="12" dirty="0">
                <a:solidFill>
                  <a:srgbClr val="5514B4"/>
                </a:solidFill>
                <a:latin typeface="Century Gothic"/>
                <a:cs typeface="Century Gothic"/>
              </a:rPr>
              <a:t>a</a:t>
            </a:r>
            <a:r>
              <a:rPr sz="3002" kern="0" spc="3" dirty="0">
                <a:solidFill>
                  <a:srgbClr val="5514B4"/>
                </a:solidFill>
                <a:latin typeface="Century Gothic"/>
                <a:cs typeface="Century Gothic"/>
              </a:rPr>
              <a:t>B</a:t>
            </a:r>
            <a:r>
              <a:rPr sz="3002" kern="0" spc="6" dirty="0">
                <a:solidFill>
                  <a:srgbClr val="5514B4"/>
                </a:solidFill>
                <a:latin typeface="Century Gothic"/>
                <a:cs typeface="Century Gothic"/>
              </a:rPr>
              <a:t>b</a:t>
            </a:r>
            <a:r>
              <a:rPr sz="3002" kern="0" spc="-58" dirty="0">
                <a:solidFill>
                  <a:srgbClr val="5514B4"/>
                </a:solidFill>
                <a:latin typeface="Century Gothic"/>
                <a:cs typeface="Century Gothic"/>
              </a:rPr>
              <a:t>C</a:t>
            </a:r>
            <a:r>
              <a:rPr sz="3002" kern="0" spc="-315" dirty="0">
                <a:solidFill>
                  <a:srgbClr val="5514B4"/>
                </a:solidFill>
                <a:latin typeface="Century Gothic"/>
                <a:cs typeface="Century Gothic"/>
              </a:rPr>
              <a:t>c</a:t>
            </a:r>
            <a:r>
              <a:rPr sz="3002" kern="0" spc="-236" dirty="0">
                <a:solidFill>
                  <a:srgbClr val="5514B4"/>
                </a:solidFill>
                <a:latin typeface="Century Gothic"/>
                <a:cs typeface="Century Gothic"/>
              </a:rPr>
              <a:t>1</a:t>
            </a:r>
            <a:r>
              <a:rPr sz="3002" kern="0" dirty="0">
                <a:solidFill>
                  <a:srgbClr val="5514B4"/>
                </a:solidFill>
                <a:latin typeface="Century Gothic"/>
                <a:cs typeface="Century Gothic"/>
              </a:rPr>
              <a:t>2</a:t>
            </a:r>
            <a:r>
              <a:rPr sz="3002" kern="0" spc="-9" dirty="0">
                <a:solidFill>
                  <a:srgbClr val="5514B4"/>
                </a:solidFill>
                <a:latin typeface="Century Gothic"/>
                <a:cs typeface="Century Gothic"/>
              </a:rPr>
              <a:t>3</a:t>
            </a:r>
            <a:r>
              <a:rPr sz="3002" kern="0" spc="-61" dirty="0">
                <a:solidFill>
                  <a:srgbClr val="5514B4"/>
                </a:solidFill>
                <a:latin typeface="Century Gothic"/>
                <a:cs typeface="Century Gothic"/>
              </a:rPr>
              <a:t>!</a:t>
            </a:r>
            <a:r>
              <a:rPr sz="3002" kern="0" spc="-18" dirty="0">
                <a:solidFill>
                  <a:srgbClr val="5514B4"/>
                </a:solidFill>
                <a:latin typeface="Century Gothic"/>
                <a:cs typeface="Century Gothic"/>
              </a:rPr>
              <a:t>@</a:t>
            </a:r>
            <a:r>
              <a:rPr sz="3002" kern="0" spc="45" dirty="0">
                <a:solidFill>
                  <a:srgbClr val="5514B4"/>
                </a:solidFill>
                <a:latin typeface="Century Gothic"/>
                <a:cs typeface="Century Gothic"/>
              </a:rPr>
              <a:t>£</a:t>
            </a:r>
            <a:endParaRPr sz="3002" kern="0" dirty="0">
              <a:solidFill>
                <a:srgbClr val="5514B4"/>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8B4D9-585B-3A0E-54EA-A60B7C4E1A8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1CBCF421-5705-A3AD-2D7E-37343B9884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5" name="Text Placeholder 4">
            <a:extLst>
              <a:ext uri="{FF2B5EF4-FFF2-40B4-BE49-F238E27FC236}">
                <a16:creationId xmlns:a16="http://schemas.microsoft.com/office/drawing/2014/main" id="{604F5895-A532-C29F-9F45-6C0B04D68A26}"/>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66B4EDE7-F7BB-A958-4C9C-0B2E5DAA017E}"/>
              </a:ext>
            </a:extLst>
          </p:cNvPr>
          <p:cNvSpPr>
            <a:spLocks noGrp="1"/>
          </p:cNvSpPr>
          <p:nvPr>
            <p:ph type="dt" sz="half" idx="11"/>
          </p:nvPr>
        </p:nvSpPr>
        <p:spPr/>
        <p:txBody>
          <a:bodyPr/>
          <a:lstStyle/>
          <a:p>
            <a:pPr marL="7701" defTabSz="554492">
              <a:spcBef>
                <a:spcPts val="69"/>
              </a:spcBef>
            </a:pPr>
            <a:fld id="{CF066B5D-0765-4918-B01D-CE1509138FBC}" type="datetime4">
              <a:rPr lang="en-GB" kern="0">
                <a:solidFill>
                  <a:srgbClr val="5514B4"/>
                </a:solidFill>
              </a:rPr>
              <a:pPr marL="7701" defTabSz="554492">
                <a:spcBef>
                  <a:spcPts val="69"/>
                </a:spcBef>
              </a:pPr>
              <a:t>20 June 2024</a:t>
            </a:fld>
            <a:endParaRPr lang="en-GB" kern="0" dirty="0">
              <a:solidFill>
                <a:srgbClr val="5514B4"/>
              </a:solidFill>
            </a:endParaRPr>
          </a:p>
        </p:txBody>
      </p:sp>
    </p:spTree>
    <p:extLst>
      <p:ext uri="{BB962C8B-B14F-4D97-AF65-F5344CB8AC3E}">
        <p14:creationId xmlns:p14="http://schemas.microsoft.com/office/powerpoint/2010/main" val="10047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2150BA-25F0-F8E7-A46A-BD109C361532}"/>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8C9F6627-1AB7-79A3-FDDE-FC12E48E72BC}"/>
              </a:ext>
            </a:extLst>
          </p:cNvPr>
          <p:cNvSpPr>
            <a:spLocks noGrp="1"/>
          </p:cNvSpPr>
          <p:nvPr>
            <p:ph type="body" sz="quarter" idx="10"/>
          </p:nvPr>
        </p:nvSpPr>
        <p:spPr/>
        <p:txBody>
          <a:bodyPr/>
          <a:lstStyle/>
          <a:p>
            <a:endParaRPr lang="en-US"/>
          </a:p>
        </p:txBody>
      </p:sp>
      <p:sp>
        <p:nvSpPr>
          <p:cNvPr id="5" name="Text Placeholder 4">
            <a:extLst>
              <a:ext uri="{FF2B5EF4-FFF2-40B4-BE49-F238E27FC236}">
                <a16:creationId xmlns:a16="http://schemas.microsoft.com/office/drawing/2014/main" id="{4E1842A1-D830-0EA8-0966-BE06DC6FBDC2}"/>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F924B54F-9B0D-7373-A600-06097CDA0FEE}"/>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12479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F0BF65E-8DDC-E8AA-DC06-0FF16CC40C7C}"/>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57F5DD80-4565-8E14-EC5C-92EA6DAE044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328A4A5-D131-3B7B-6A49-A969D91780AE}"/>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797BCB13-94BC-2A17-AF77-E481BFA28F34}"/>
              </a:ext>
            </a:extLst>
          </p:cNvPr>
          <p:cNvSpPr>
            <a:spLocks noGrp="1"/>
          </p:cNvSpPr>
          <p:nvPr>
            <p:ph type="dt" sz="half" idx="11"/>
          </p:nvPr>
        </p:nvSpPr>
        <p:spPr/>
        <p:txBody>
          <a:bodyPr/>
          <a:lstStyle/>
          <a:p>
            <a:pPr marL="7701" defTabSz="554492">
              <a:spcBef>
                <a:spcPts val="69"/>
              </a:spcBef>
            </a:pPr>
            <a:fld id="{899249C3-27E1-4027-8254-7AC64D4FF002}"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55006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F781B8-010C-F3A8-4CFA-5D7F52D007A7}"/>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719E4597-7333-D09F-BFF4-122DE7A36F3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E73D756-6A8B-401B-BF66-CE70E8BB71E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725FF9C9-41C0-191D-3B51-F4E6EAF387BB}"/>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261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F79B8C5-F9C2-59D4-4B6C-51BA08E6980F}"/>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4CA5A336-AC69-AE7F-ED8B-00285FB9D22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A1B925A-05C3-9FF2-0545-2A5BDB53BBB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B8F15FFA-9AE3-24F9-281B-7144DE45CF4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472007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791DDE-DDA9-A831-1AD0-5010DDD25F24}"/>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0303E3CA-EABF-529B-4938-CB559A3BF545}"/>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50179C34-2608-11DA-4D11-03534F98A6D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2A1A7E5F-EC48-43D7-AD61-83028999B62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96386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D247-A469-406F-9D62-E7188FB35F4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B2AB6D74-F38B-3F27-D202-51BA4E0018F2}"/>
              </a:ext>
            </a:extLst>
          </p:cNvPr>
          <p:cNvSpPr>
            <a:spLocks noGrp="1"/>
          </p:cNvSpPr>
          <p:nvPr>
            <p:ph type="body" sz="quarter" idx="12"/>
          </p:nvPr>
        </p:nvSpPr>
        <p:spPr/>
        <p:txBody>
          <a:bodyPr/>
          <a:lstStyle/>
          <a:p>
            <a:pPr>
              <a:lnSpc>
                <a:spcPct val="100000"/>
              </a:lnSpc>
            </a:pP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a:t>
            </a:r>
          </a:p>
        </p:txBody>
      </p:sp>
    </p:spTree>
    <p:extLst>
      <p:ext uri="{BB962C8B-B14F-4D97-AF65-F5344CB8AC3E}">
        <p14:creationId xmlns:p14="http://schemas.microsoft.com/office/powerpoint/2010/main" val="55581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pPr algn="ct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a:t>
            </a:r>
          </a:p>
        </p:txBody>
      </p:sp>
    </p:spTree>
    <p:extLst>
      <p:ext uri="{BB962C8B-B14F-4D97-AF65-F5344CB8AC3E}">
        <p14:creationId xmlns:p14="http://schemas.microsoft.com/office/powerpoint/2010/main" val="398057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EA81C-681E-C6E1-9167-60205ECA271F}"/>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72165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68966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a:spLocks noGrp="1"/>
          </p:cNvSpPr>
          <p:nvPr>
            <p:ph type="title"/>
          </p:nvPr>
        </p:nvSpPr>
        <p:spPr>
          <a:prstGeom prst="rect">
            <a:avLst/>
          </a:prstGeom>
        </p:spPr>
        <p:txBody>
          <a:bodyPr vert="horz" wrap="square" lIns="0" tIns="7316" rIns="0" bIns="0" rtlCol="0" anchor="ctr">
            <a:spAutoFit/>
          </a:bodyPr>
          <a:lstStyle/>
          <a:p>
            <a:pPr marL="7701">
              <a:spcBef>
                <a:spcPts val="58"/>
              </a:spcBef>
            </a:pPr>
            <a:r>
              <a:rPr sz="3002" dirty="0"/>
              <a:t>Our</a:t>
            </a:r>
            <a:r>
              <a:rPr sz="3002" spc="-67" dirty="0"/>
              <a:t> </a:t>
            </a:r>
            <a:r>
              <a:rPr sz="3002" spc="-24" dirty="0"/>
              <a:t>colours</a:t>
            </a:r>
            <a:endParaRPr sz="3002" dirty="0"/>
          </a:p>
        </p:txBody>
      </p:sp>
      <p:sp>
        <p:nvSpPr>
          <p:cNvPr id="14" name="Text Placeholder 13">
            <a:extLst>
              <a:ext uri="{FF2B5EF4-FFF2-40B4-BE49-F238E27FC236}">
                <a16:creationId xmlns:a16="http://schemas.microsoft.com/office/drawing/2014/main" id="{B88B3005-2A44-6BC8-3120-D0A77CF43173}"/>
              </a:ext>
            </a:extLst>
          </p:cNvPr>
          <p:cNvSpPr>
            <a:spLocks noGrp="1"/>
          </p:cNvSpPr>
          <p:nvPr>
            <p:ph type="body" sz="quarter" idx="10"/>
          </p:nvPr>
        </p:nvSpPr>
        <p:spPr/>
        <p:txBody>
          <a:bodyPr/>
          <a:lstStyle/>
          <a:p>
            <a:pPr>
              <a:lnSpc>
                <a:spcPct val="100000"/>
              </a:lnSpc>
            </a:pPr>
            <a:r>
              <a:rPr lang="en-GB" dirty="0">
                <a:solidFill>
                  <a:schemeClr val="tx2"/>
                </a:solidFill>
                <a:latin typeface="Century Gothic" panose="020B0502020202020204" pitchFamily="34" charset="0"/>
                <a:cs typeface="BT Curve" panose="020B0503020203020204" pitchFamily="34" charset="0"/>
              </a:rPr>
              <a:t>Our presentations should follow our core colour guidelines. We should have a balance of white and Indigo, backed up our energy colours; pink, coral and turquoise. Black can be used for </a:t>
            </a:r>
            <a:r>
              <a:rPr lang="en-GB">
                <a:solidFill>
                  <a:schemeClr val="tx2"/>
                </a:solidFill>
                <a:latin typeface="Century Gothic" panose="020B0502020202020204" pitchFamily="34" charset="0"/>
                <a:cs typeface="BT Curve" panose="020B0503020203020204" pitchFamily="34" charset="0"/>
              </a:rPr>
              <a:t>main body copy.</a:t>
            </a: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r>
              <a:rPr lang="en-GB" dirty="0">
                <a:solidFill>
                  <a:schemeClr val="tx2"/>
                </a:solidFill>
                <a:latin typeface="Century Gothic" panose="020B0502020202020204" pitchFamily="34" charset="0"/>
                <a:cs typeface="BT Curve" panose="020B0503020203020204" pitchFamily="34" charset="0"/>
              </a:rPr>
              <a:t>These colours are available in our Theme Colour palette.</a:t>
            </a:r>
          </a:p>
          <a:p>
            <a:pPr>
              <a:lnSpc>
                <a:spcPct val="100000"/>
              </a:lnSpc>
            </a:pP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r>
              <a:rPr lang="en-GB" dirty="0">
                <a:latin typeface="Century Gothic" panose="020B0502020202020204" pitchFamily="34" charset="0"/>
              </a:rPr>
              <a:t>We also have RAG (Red, Amber, Green) colours if you need to show positive or negative changes in data, or highlight any risk assessment.</a:t>
            </a: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endParaRPr lang="en-US" dirty="0"/>
          </a:p>
        </p:txBody>
      </p:sp>
      <p:sp>
        <p:nvSpPr>
          <p:cNvPr id="21" name="Rectangle 20" descr="Rectangle showing the colour BT Indigo">
            <a:extLst>
              <a:ext uri="{FF2B5EF4-FFF2-40B4-BE49-F238E27FC236}">
                <a16:creationId xmlns:a16="http://schemas.microsoft.com/office/drawing/2014/main" id="{31031FE9-2683-0240-43D0-B6563737F6F1}"/>
              </a:ext>
            </a:extLst>
          </p:cNvPr>
          <p:cNvSpPr/>
          <p:nvPr/>
        </p:nvSpPr>
        <p:spPr>
          <a:xfrm>
            <a:off x="5116337" y="31"/>
            <a:ext cx="3056114" cy="45928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22" name="Rectangle 21" descr="Rectangle showing the colour white">
            <a:extLst>
              <a:ext uri="{FF2B5EF4-FFF2-40B4-BE49-F238E27FC236}">
                <a16:creationId xmlns:a16="http://schemas.microsoft.com/office/drawing/2014/main" id="{117A6011-CBEC-F534-65C8-E6B6BC422E01}"/>
              </a:ext>
            </a:extLst>
          </p:cNvPr>
          <p:cNvSpPr/>
          <p:nvPr/>
        </p:nvSpPr>
        <p:spPr>
          <a:xfrm>
            <a:off x="8172451" y="31"/>
            <a:ext cx="3056114" cy="4592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2" name="Rectangle 11" descr="Rectangle showing the colour black">
            <a:extLst>
              <a:ext uri="{FF2B5EF4-FFF2-40B4-BE49-F238E27FC236}">
                <a16:creationId xmlns:a16="http://schemas.microsoft.com/office/drawing/2014/main" id="{26B0C002-EC02-4D34-9BAE-10014942C07A}"/>
              </a:ext>
            </a:extLst>
          </p:cNvPr>
          <p:cNvSpPr/>
          <p:nvPr/>
        </p:nvSpPr>
        <p:spPr>
          <a:xfrm>
            <a:off x="11476234" y="0"/>
            <a:ext cx="709950" cy="459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0" name="Rectangle 19" descr="Rectangle showing the colour pink">
            <a:extLst>
              <a:ext uri="{FF2B5EF4-FFF2-40B4-BE49-F238E27FC236}">
                <a16:creationId xmlns:a16="http://schemas.microsoft.com/office/drawing/2014/main" id="{48B8927B-067C-58E9-2BCD-28FA70927EC9}"/>
              </a:ext>
            </a:extLst>
          </p:cNvPr>
          <p:cNvSpPr/>
          <p:nvPr/>
        </p:nvSpPr>
        <p:spPr>
          <a:xfrm>
            <a:off x="5116338" y="4592881"/>
            <a:ext cx="7082437" cy="757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9" name="Rectangle 18" descr="Rectangle showing the colour coral">
            <a:extLst>
              <a:ext uri="{FF2B5EF4-FFF2-40B4-BE49-F238E27FC236}">
                <a16:creationId xmlns:a16="http://schemas.microsoft.com/office/drawing/2014/main" id="{F8117E9A-8C02-7FBD-BD3E-5DBD3BC1A833}"/>
              </a:ext>
            </a:extLst>
          </p:cNvPr>
          <p:cNvSpPr/>
          <p:nvPr/>
        </p:nvSpPr>
        <p:spPr>
          <a:xfrm>
            <a:off x="5116338" y="5347911"/>
            <a:ext cx="7082437" cy="757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8" name="Rectangle 17" descr="Rectangle showing the colour turquoise">
            <a:extLst>
              <a:ext uri="{FF2B5EF4-FFF2-40B4-BE49-F238E27FC236}">
                <a16:creationId xmlns:a16="http://schemas.microsoft.com/office/drawing/2014/main" id="{1108BA1C-4B21-DF7C-64DA-C73D1CDECDD7}"/>
              </a:ext>
            </a:extLst>
          </p:cNvPr>
          <p:cNvSpPr/>
          <p:nvPr/>
        </p:nvSpPr>
        <p:spPr>
          <a:xfrm>
            <a:off x="5116338" y="6100594"/>
            <a:ext cx="7082437" cy="757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7" name="object 6">
            <a:extLst>
              <a:ext uri="{FF2B5EF4-FFF2-40B4-BE49-F238E27FC236}">
                <a16:creationId xmlns:a16="http://schemas.microsoft.com/office/drawing/2014/main" id="{514FF374-FF77-442F-9CE3-D5825E2A15ED}"/>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Century Gothic"/>
                <a:cs typeface="Century Gothic"/>
              </a:rPr>
              <a:pPr marL="23104" defTabSz="554492">
                <a:spcBef>
                  <a:spcPts val="61"/>
                </a:spcBef>
              </a:pPr>
              <a:t>3</a:t>
            </a:fld>
            <a:endParaRPr sz="1001" kern="0" dirty="0">
              <a:solidFill>
                <a:srgbClr val="5B15C1"/>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6DBB-102E-0C3B-412A-D43A3AED2B99}"/>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34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6620-C06D-7260-58D1-2D7A3037F48E}"/>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86774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5B8B6-C8A9-E8A0-6AD4-F94C9B64DBA8}"/>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02863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61DB-71D9-5897-5A3C-FA9E22EA8846}"/>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2495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6F51-8D4F-1744-D8EF-C239C9B692D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475BB43-0EAB-784D-68E3-3D5F62B530EE}"/>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p:txBody>
      </p:sp>
      <p:sp>
        <p:nvSpPr>
          <p:cNvPr id="4" name="Text Placeholder 3">
            <a:extLst>
              <a:ext uri="{FF2B5EF4-FFF2-40B4-BE49-F238E27FC236}">
                <a16:creationId xmlns:a16="http://schemas.microsoft.com/office/drawing/2014/main" id="{945222A7-2ED3-8DDE-B5CD-FAE99C314C8D}"/>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85742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CBC3A-78EE-1B20-9521-D2E4FF7A721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48C11BC-F33E-FCAF-FE0F-278FB20A0322}"/>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6B1BB99-8A49-421D-92FD-33655AF7BA5C}"/>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35019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95D47C-1463-E682-7699-FE99E8B4A44E}"/>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7578465-2142-BD60-19E8-DC01607CB822}"/>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
        <p:nvSpPr>
          <p:cNvPr id="2" name="Title 1">
            <a:extLst>
              <a:ext uri="{FF2B5EF4-FFF2-40B4-BE49-F238E27FC236}">
                <a16:creationId xmlns:a16="http://schemas.microsoft.com/office/drawing/2014/main" id="{CE58E974-17F6-3FBA-8849-3B6BF109316F}"/>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427589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577B8-4057-48AD-2FF8-B53CF2D6F55E}"/>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144426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6BB2-549D-BC83-1B3A-41CD7830905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5CCFD5E-1793-7579-0FEE-5C624641287D}"/>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763F964E-49BB-BD77-8F62-CED4C2F0C4D6}"/>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12657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17C30-A08B-F504-457A-59F1899D131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8754E6F-EB4D-306D-82CC-5697DA7A16E7}"/>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38D55443-18C5-60D5-595C-36066D33309B}"/>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217063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Tables</a:t>
            </a:r>
          </a:p>
        </p:txBody>
      </p:sp>
      <p:sp>
        <p:nvSpPr>
          <p:cNvPr id="11" name="Text Placeholder 10">
            <a:extLst>
              <a:ext uri="{FF2B5EF4-FFF2-40B4-BE49-F238E27FC236}">
                <a16:creationId xmlns:a16="http://schemas.microsoft.com/office/drawing/2014/main" id="{E4F6963E-D73A-D2A7-C33A-F893948214D7}"/>
              </a:ext>
            </a:extLst>
          </p:cNvPr>
          <p:cNvSpPr>
            <a:spLocks noGrp="1"/>
          </p:cNvSpPr>
          <p:nvPr>
            <p:ph type="body" sz="quarter" idx="10"/>
          </p:nvPr>
        </p:nvSpPr>
        <p:spPr/>
        <p:txBody>
          <a:bodyPr/>
          <a:lstStyle/>
          <a:p>
            <a:pPr lvl="0"/>
            <a:r>
              <a:rPr lang="en-GB" dirty="0">
                <a:solidFill>
                  <a:srgbClr val="000000"/>
                </a:solidFill>
                <a:latin typeface="Century Gothic" panose="020B0502020202020204" pitchFamily="34" charset="0"/>
              </a:rPr>
              <a:t>We’ve created a table for you to use, just copy and paste it from this page.</a:t>
            </a:r>
          </a:p>
          <a:p>
            <a:pPr lvl="0"/>
            <a:endParaRPr lang="en-GB" dirty="0">
              <a:solidFill>
                <a:srgbClr val="000000"/>
              </a:solidFill>
              <a:latin typeface="Century Gothic" panose="020B0502020202020204" pitchFamily="34" charset="0"/>
            </a:endParaRPr>
          </a:p>
          <a:p>
            <a:r>
              <a:rPr lang="en-GB" dirty="0"/>
              <a:t>Add or delete rows/columns as needed. Highlight a column or a row, click with the right mouse button to display the shortcut menu, hold on the arrow next to insert and choose from the available options. </a:t>
            </a:r>
          </a:p>
          <a:p>
            <a:pPr lvl="0"/>
            <a:endParaRPr lang="en-GB" dirty="0">
              <a:solidFill>
                <a:srgbClr val="5514B4"/>
              </a:solidFill>
              <a:latin typeface="Century Gothic" panose="020B0502020202020204" pitchFamily="34" charset="0"/>
            </a:endParaRPr>
          </a:p>
        </p:txBody>
      </p:sp>
      <p:graphicFrame>
        <p:nvGraphicFramePr>
          <p:cNvPr id="4" name="object 4" descr="Example of a BT branded table"/>
          <p:cNvGraphicFramePr>
            <a:graphicFrameLocks noGrp="1"/>
          </p:cNvGraphicFramePr>
          <p:nvPr>
            <p:extLst>
              <p:ext uri="{D42A27DB-BD31-4B8C-83A1-F6EECF244321}">
                <p14:modId xmlns:p14="http://schemas.microsoft.com/office/powerpoint/2010/main" val="4260907202"/>
              </p:ext>
            </p:extLst>
          </p:nvPr>
        </p:nvGraphicFramePr>
        <p:xfrm>
          <a:off x="4095786" y="1683667"/>
          <a:ext cx="7683071" cy="3023156"/>
        </p:xfrm>
        <a:graphic>
          <a:graphicData uri="http://schemas.openxmlformats.org/drawingml/2006/table">
            <a:tbl>
              <a:tblPr firstRow="1" bandRow="1">
                <a:tableStyleId>{2D5ABB26-0587-4C30-8999-92F81FD0307C}</a:tableStyleId>
              </a:tblPr>
              <a:tblGrid>
                <a:gridCol w="2052995">
                  <a:extLst>
                    <a:ext uri="{9D8B030D-6E8A-4147-A177-3AD203B41FA5}">
                      <a16:colId xmlns:a16="http://schemas.microsoft.com/office/drawing/2014/main" val="20000"/>
                    </a:ext>
                  </a:extLst>
                </a:gridCol>
                <a:gridCol w="1744504">
                  <a:extLst>
                    <a:ext uri="{9D8B030D-6E8A-4147-A177-3AD203B41FA5}">
                      <a16:colId xmlns:a16="http://schemas.microsoft.com/office/drawing/2014/main" val="20001"/>
                    </a:ext>
                  </a:extLst>
                </a:gridCol>
                <a:gridCol w="1943257">
                  <a:extLst>
                    <a:ext uri="{9D8B030D-6E8A-4147-A177-3AD203B41FA5}">
                      <a16:colId xmlns:a16="http://schemas.microsoft.com/office/drawing/2014/main" val="20002"/>
                    </a:ext>
                  </a:extLst>
                </a:gridCol>
                <a:gridCol w="1942315">
                  <a:extLst>
                    <a:ext uri="{9D8B030D-6E8A-4147-A177-3AD203B41FA5}">
                      <a16:colId xmlns:a16="http://schemas.microsoft.com/office/drawing/2014/main" val="20003"/>
                    </a:ext>
                  </a:extLst>
                </a:gridCol>
              </a:tblGrid>
              <a:tr h="534465">
                <a:tc>
                  <a:txBody>
                    <a:bodyPr/>
                    <a:lstStyle/>
                    <a:p>
                      <a:pPr>
                        <a:lnSpc>
                          <a:spcPct val="100000"/>
                        </a:lnSpc>
                      </a:pPr>
                      <a:endParaRPr lang="en-GB" sz="1600" dirty="0">
                        <a:latin typeface="Times New Roman"/>
                        <a:cs typeface="Times New Roman"/>
                      </a:endParaRPr>
                    </a:p>
                  </a:txBody>
                  <a:tcPr marL="0" marR="0" marT="0" marB="0">
                    <a:lnB w="38100" cap="flat" cmpd="sng" algn="ctr">
                      <a:solidFill>
                        <a:schemeClr val="accent2"/>
                      </a:solidFill>
                      <a:prstDash val="solid"/>
                      <a:round/>
                      <a:headEnd type="none" w="med" len="med"/>
                      <a:tailEnd type="none" w="med" len="med"/>
                    </a:lnB>
                  </a:tcPr>
                </a:tc>
                <a:tc>
                  <a:txBody>
                    <a:bodyPr/>
                    <a:lstStyle/>
                    <a:p>
                      <a:pPr marR="259715"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tc>
                  <a:txBody>
                    <a:bodyPr/>
                    <a:lstStyle/>
                    <a:p>
                      <a:pPr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tc>
                  <a:txBody>
                    <a:bodyPr/>
                    <a:lstStyle/>
                    <a:p>
                      <a:pPr marL="1270"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0"/>
                  </a:ext>
                </a:extLst>
              </a:tr>
              <a:tr h="653834">
                <a:tc>
                  <a:txBody>
                    <a:bodyPr/>
                    <a:lstStyle/>
                    <a:p>
                      <a:pPr marL="171450">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extLst>
                  <a:ext uri="{0D108BD9-81ED-4DB2-BD59-A6C34878D82A}">
                    <a16:rowId xmlns:a16="http://schemas.microsoft.com/office/drawing/2014/main" val="10001"/>
                  </a:ext>
                </a:extLst>
              </a:tr>
              <a:tr h="653834">
                <a:tc>
                  <a:txBody>
                    <a:bodyPr/>
                    <a:lstStyle/>
                    <a:p>
                      <a:pPr marL="214629">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2"/>
                  </a:ext>
                </a:extLst>
              </a:tr>
              <a:tr h="653834">
                <a:tc>
                  <a:txBody>
                    <a:bodyPr/>
                    <a:lstStyle/>
                    <a:p>
                      <a:pPr marL="214629">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3"/>
                  </a:ext>
                </a:extLst>
              </a:tr>
              <a:tr h="527189">
                <a:tc>
                  <a:txBody>
                    <a:bodyPr/>
                    <a:lstStyle/>
                    <a:p>
                      <a:pPr marL="214629">
                        <a:lnSpc>
                          <a:spcPts val="2345"/>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tcPr>
                </a:tc>
                <a:tc>
                  <a:txBody>
                    <a:bodyPr/>
                    <a:lstStyle/>
                    <a:p>
                      <a:pPr>
                        <a:lnSpc>
                          <a:spcPct val="100000"/>
                        </a:lnSpc>
                        <a:spcBef>
                          <a:spcPts val="15"/>
                        </a:spcBef>
                      </a:pPr>
                      <a:endParaRPr sz="1600">
                        <a:latin typeface="Times New Roman"/>
                        <a:cs typeface="Times New Roman"/>
                      </a:endParaRPr>
                    </a:p>
                    <a:p>
                      <a:pPr marR="260985" algn="ctr">
                        <a:lnSpc>
                          <a:spcPts val="2345"/>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tcPr>
                </a:tc>
                <a:tc>
                  <a:txBody>
                    <a:bodyPr/>
                    <a:lstStyle/>
                    <a:p>
                      <a:pPr>
                        <a:lnSpc>
                          <a:spcPct val="100000"/>
                        </a:lnSpc>
                        <a:spcBef>
                          <a:spcPts val="15"/>
                        </a:spcBef>
                      </a:pPr>
                      <a:endParaRPr sz="1600">
                        <a:latin typeface="Times New Roman"/>
                        <a:cs typeface="Times New Roman"/>
                      </a:endParaRPr>
                    </a:p>
                    <a:p>
                      <a:pPr algn="ctr">
                        <a:lnSpc>
                          <a:spcPts val="2345"/>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tcPr>
                </a:tc>
                <a:tc>
                  <a:txBody>
                    <a:bodyPr/>
                    <a:lstStyle/>
                    <a:p>
                      <a:pPr>
                        <a:lnSpc>
                          <a:spcPct val="100000"/>
                        </a:lnSpc>
                        <a:spcBef>
                          <a:spcPts val="15"/>
                        </a:spcBef>
                      </a:pPr>
                      <a:endParaRPr sz="1600" dirty="0">
                        <a:latin typeface="Times New Roman"/>
                        <a:cs typeface="Times New Roman"/>
                      </a:endParaRPr>
                    </a:p>
                    <a:p>
                      <a:pPr marL="1270" algn="ctr">
                        <a:lnSpc>
                          <a:spcPts val="2345"/>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descr="Placeholder for a new image">
            <a:extLst>
              <a:ext uri="{FF2B5EF4-FFF2-40B4-BE49-F238E27FC236}">
                <a16:creationId xmlns:a16="http://schemas.microsoft.com/office/drawing/2014/main" id="{892A1295-BAF1-FDEC-0C1A-3A0CC239C5A7}"/>
              </a:ext>
            </a:extLst>
          </p:cNvPr>
          <p:cNvSpPr>
            <a:spLocks noGrp="1"/>
          </p:cNvSpPr>
          <p:nvPr>
            <p:ph type="pic" sz="quarter" idx="13"/>
          </p:nvPr>
        </p:nvSpPr>
        <p:spPr/>
        <p:txBody>
          <a:bodyPr/>
          <a:lstStyle/>
          <a:p>
            <a:endParaRPr lang="en-GB"/>
          </a:p>
        </p:txBody>
      </p:sp>
      <p:sp>
        <p:nvSpPr>
          <p:cNvPr id="3" name="Text Placeholder 2">
            <a:extLst>
              <a:ext uri="{FF2B5EF4-FFF2-40B4-BE49-F238E27FC236}">
                <a16:creationId xmlns:a16="http://schemas.microsoft.com/office/drawing/2014/main" id="{DBE844D2-3C4C-0791-D217-4670D712A6EB}"/>
              </a:ext>
            </a:extLst>
          </p:cNvPr>
          <p:cNvSpPr>
            <a:spLocks noGrp="1"/>
          </p:cNvSpPr>
          <p:nvPr>
            <p:ph type="body" sz="quarter" idx="11"/>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2" name="Title 1">
            <a:extLst>
              <a:ext uri="{FF2B5EF4-FFF2-40B4-BE49-F238E27FC236}">
                <a16:creationId xmlns:a16="http://schemas.microsoft.com/office/drawing/2014/main" id="{495D9327-076E-130D-E5E3-7F83D14E9CB5}"/>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69133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24939D-5D6F-92C5-CDD1-917742AEA187}"/>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1"/>
                </a:solidFill>
                <a:latin typeface="Century Gothic" panose="020B0502020202020204" pitchFamily="34" charset="0"/>
              </a:rPr>
              <a:t>© British Telecommunications plc 2023</a:t>
            </a:r>
            <a:endParaRPr lang="en-GB" sz="993" b="0"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AA5D3B-7C5F-B68B-9484-A5E0A93DD891}"/>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Century Gothic" panose="020B0502020202020204" pitchFamily="34" charset="0"/>
              </a:rPr>
              <a:t>© British Telecommunications plc 2023</a:t>
            </a:r>
            <a:endParaRPr lang="en-GB" sz="993" b="0" i="0"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33552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AD3D26-6554-6DBE-20F0-505EFCB2386E}"/>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Century Gothic" panose="020B0502020202020204" pitchFamily="34" charset="0"/>
              </a:rPr>
              <a:t>© British Telecommunications plc 2023</a:t>
            </a:r>
            <a:endParaRPr lang="en-GB" sz="993" b="0" i="0"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90889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673D4-194D-6345-7D7F-AC614323BF84}"/>
              </a:ext>
            </a:extLst>
          </p:cNvPr>
          <p:cNvSpPr>
            <a:spLocks noGrp="1"/>
          </p:cNvSpPr>
          <p:nvPr>
            <p:ph type="title"/>
          </p:nvPr>
        </p:nvSpPr>
        <p:spPr/>
        <p:txBody>
          <a:bodyPr/>
          <a:lstStyle/>
          <a:p>
            <a:r>
              <a:rPr lang="en-US" dirty="0"/>
              <a:t>Lorem ipsum</a:t>
            </a:r>
          </a:p>
        </p:txBody>
      </p:sp>
      <p:sp>
        <p:nvSpPr>
          <p:cNvPr id="3" name="Text Placeholder 2">
            <a:extLst>
              <a:ext uri="{FF2B5EF4-FFF2-40B4-BE49-F238E27FC236}">
                <a16:creationId xmlns:a16="http://schemas.microsoft.com/office/drawing/2014/main" id="{76317D96-957D-2708-0CD4-9CE81E7227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CEF1DE25-6A10-EE94-603D-C50EE305632D}"/>
              </a:ext>
            </a:extLst>
          </p:cNvPr>
          <p:cNvSpPr>
            <a:spLocks noGrp="1"/>
          </p:cNvSpPr>
          <p:nvPr>
            <p:ph type="dt" sz="half" idx="11"/>
          </p:nvPr>
        </p:nvSpPr>
        <p:spPr/>
        <p:txBody>
          <a:body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279590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673D4-194D-6345-7D7F-AC614323BF84}"/>
              </a:ext>
            </a:extLst>
          </p:cNvPr>
          <p:cNvSpPr>
            <a:spLocks noGrp="1"/>
          </p:cNvSpPr>
          <p:nvPr>
            <p:ph type="title"/>
          </p:nvPr>
        </p:nvSpPr>
        <p:spPr/>
        <p:txBody>
          <a:bodyPr/>
          <a:lstStyle/>
          <a:p>
            <a:r>
              <a:rPr lang="en-US" dirty="0"/>
              <a:t>Lorem ipsum</a:t>
            </a:r>
          </a:p>
        </p:txBody>
      </p:sp>
      <p:sp>
        <p:nvSpPr>
          <p:cNvPr id="3" name="Text Placeholder 2">
            <a:extLst>
              <a:ext uri="{FF2B5EF4-FFF2-40B4-BE49-F238E27FC236}">
                <a16:creationId xmlns:a16="http://schemas.microsoft.com/office/drawing/2014/main" id="{76317D96-957D-2708-0CD4-9CE81E7227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CEF1DE25-6A10-EE94-603D-C50EE305632D}"/>
              </a:ext>
            </a:extLst>
          </p:cNvPr>
          <p:cNvSpPr>
            <a:spLocks noGrp="1"/>
          </p:cNvSpPr>
          <p:nvPr>
            <p:ph type="dt" sz="half" idx="11"/>
          </p:nvPr>
        </p:nvSpPr>
        <p:spPr/>
        <p:txBody>
          <a:body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34934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391F9-0298-E31B-0EDC-8F536748E1A4}"/>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9F543627-0D38-2411-7A4D-2F6B10C22241}"/>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a:t>
            </a:r>
          </a:p>
        </p:txBody>
      </p:sp>
      <p:sp>
        <p:nvSpPr>
          <p:cNvPr id="4" name="Text Placeholder 3">
            <a:extLst>
              <a:ext uri="{FF2B5EF4-FFF2-40B4-BE49-F238E27FC236}">
                <a16:creationId xmlns:a16="http://schemas.microsoft.com/office/drawing/2014/main" id="{2E38E1DA-2896-2D8F-F198-6EC8FAAAD9BE}"/>
              </a:ext>
            </a:extLst>
          </p:cNvPr>
          <p:cNvSpPr>
            <a:spLocks noGrp="1"/>
          </p:cNvSpPr>
          <p:nvPr>
            <p:ph type="body" sz="quarter" idx="11"/>
          </p:nvPr>
        </p:nvSpPr>
        <p:spPr/>
        <p:txBody>
          <a:bodyPr/>
          <a:lstStyle/>
          <a:p>
            <a:r>
              <a:rPr lang="en-US" dirty="0"/>
              <a:t>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Integer vitae ligula gravida, </a:t>
            </a:r>
            <a:r>
              <a:rPr lang="en-US" dirty="0" err="1"/>
              <a:t>scelerisque</a:t>
            </a:r>
            <a:r>
              <a:rPr lang="en-US" dirty="0"/>
              <a:t> </a:t>
            </a:r>
            <a:r>
              <a:rPr lang="en-US" dirty="0" err="1"/>
              <a:t>nunc</a:t>
            </a:r>
            <a:r>
              <a:rPr lang="en-US" dirty="0"/>
              <a:t> id, </a:t>
            </a:r>
            <a:r>
              <a:rPr lang="en-US" dirty="0" err="1"/>
              <a:t>posuere</a:t>
            </a:r>
            <a:r>
              <a:rPr lang="en-US" dirty="0"/>
              <a:t> sem.</a:t>
            </a:r>
          </a:p>
        </p:txBody>
      </p:sp>
    </p:spTree>
    <p:extLst>
      <p:ext uri="{BB962C8B-B14F-4D97-AF65-F5344CB8AC3E}">
        <p14:creationId xmlns:p14="http://schemas.microsoft.com/office/powerpoint/2010/main" val="30734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47487-C2C2-835B-0989-080CC8CABA2E}"/>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426070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C4E20-481A-836D-76E9-0349A566E270}"/>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78ACF50-8F61-E125-E5F8-E4C97657DC5B}"/>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a:t>
            </a:r>
          </a:p>
        </p:txBody>
      </p:sp>
      <p:sp>
        <p:nvSpPr>
          <p:cNvPr id="4" name="Text Placeholder 3">
            <a:extLst>
              <a:ext uri="{FF2B5EF4-FFF2-40B4-BE49-F238E27FC236}">
                <a16:creationId xmlns:a16="http://schemas.microsoft.com/office/drawing/2014/main" id="{CAACBA38-97CC-C7C3-B2FA-1A70A00228C5}"/>
              </a:ext>
            </a:extLst>
          </p:cNvPr>
          <p:cNvSpPr>
            <a:spLocks noGrp="1"/>
          </p:cNvSpPr>
          <p:nvPr>
            <p:ph type="body" sz="quarter" idx="11"/>
          </p:nvPr>
        </p:nvSpPr>
        <p:spPr/>
        <p:txBody>
          <a:bodyPr/>
          <a:lstStyle/>
          <a:p>
            <a:r>
              <a:rPr lang="en-US" dirty="0"/>
              <a:t>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Integer vitae ligula gravida, </a:t>
            </a:r>
            <a:r>
              <a:rPr lang="en-US" dirty="0" err="1"/>
              <a:t>scelerisque</a:t>
            </a:r>
            <a:r>
              <a:rPr lang="en-US" dirty="0"/>
              <a:t> </a:t>
            </a:r>
            <a:r>
              <a:rPr lang="en-US" dirty="0" err="1"/>
              <a:t>nunc</a:t>
            </a:r>
            <a:r>
              <a:rPr lang="en-US" dirty="0"/>
              <a:t> id, </a:t>
            </a:r>
            <a:r>
              <a:rPr lang="en-US" dirty="0" err="1"/>
              <a:t>posuere</a:t>
            </a:r>
            <a:r>
              <a:rPr lang="en-US" dirty="0"/>
              <a:t> sem.</a:t>
            </a:r>
          </a:p>
        </p:txBody>
      </p:sp>
    </p:spTree>
    <p:extLst>
      <p:ext uri="{BB962C8B-B14F-4D97-AF65-F5344CB8AC3E}">
        <p14:creationId xmlns:p14="http://schemas.microsoft.com/office/powerpoint/2010/main" val="4102808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9CCEB-B077-A27B-067D-3ECBC3254EA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8597D7C0-A889-D7CA-4B14-89B66CEDCDF5}"/>
              </a:ext>
            </a:extLst>
          </p:cNvPr>
          <p:cNvSpPr>
            <a:spLocks noGrp="1"/>
          </p:cNvSpPr>
          <p:nvPr>
            <p:ph type="body" sz="quarter" idx="12"/>
          </p:nvPr>
        </p:nvSpPr>
        <p:spPr/>
        <p:txBody>
          <a:bodyPr/>
          <a:lstStyle/>
          <a:p>
            <a:pPr algn="ct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2891355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The following examples are shown as a guide to help you create your own charts, graphs and diagrams.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13BDE-3400-D11C-8D79-16E373F5A77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4828386-9F11-69E6-329B-E1E999CD9DB3}"/>
              </a:ext>
            </a:extLst>
          </p:cNvPr>
          <p:cNvSpPr>
            <a:spLocks noGrp="1"/>
          </p:cNvSpPr>
          <p:nvPr>
            <p:ph type="body" sz="quarter" idx="12"/>
          </p:nvPr>
        </p:nvSpPr>
        <p:spPr/>
        <p:txBody>
          <a:bodyPr/>
          <a:lstStyle/>
          <a:p>
            <a:pPr algn="ct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240882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13BDE-3400-D11C-8D79-16E373F5A77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4828386-9F11-69E6-329B-E1E999CD9DB3}"/>
              </a:ext>
            </a:extLst>
          </p:cNvPr>
          <p:cNvSpPr>
            <a:spLocks noGrp="1"/>
          </p:cNvSpPr>
          <p:nvPr>
            <p:ph type="body" sz="quarter" idx="12"/>
          </p:nvPr>
        </p:nvSpPr>
        <p:spPr/>
        <p:txBody>
          <a:bodyPr/>
          <a:lstStyle/>
          <a:p>
            <a:pPr algn="ct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2822771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D75E4-32E4-8323-8CBC-9C534785C7B6}"/>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2405329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4FCCF-1C40-1D6F-B8E9-9BDD313BC82A}"/>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2914871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4FCCF-1C40-1D6F-B8E9-9BDD313BC82A}"/>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123501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6" name="Text Placeholder 5">
            <a:extLst>
              <a:ext uri="{FF2B5EF4-FFF2-40B4-BE49-F238E27FC236}">
                <a16:creationId xmlns:a16="http://schemas.microsoft.com/office/drawing/2014/main" id="{4EC3122D-02F3-2DF9-9A94-E44DB7C5701C}"/>
              </a:ext>
            </a:extLst>
          </p:cNvPr>
          <p:cNvSpPr>
            <a:spLocks noGrp="1"/>
          </p:cNvSpPr>
          <p:nvPr>
            <p:ph type="body" sz="quarter" idx="10"/>
          </p:nvPr>
        </p:nvSpPr>
        <p:spPr/>
        <p:txBody>
          <a:bodyPr/>
          <a:lstStyle/>
          <a:p>
            <a:r>
              <a:rPr lang="en-GB" dirty="0">
                <a:solidFill>
                  <a:srgbClr val="000000"/>
                </a:solidFill>
                <a:latin typeface="Century Gothic" panose="020B0502020202020204" pitchFamily="34" charset="0"/>
              </a:rPr>
              <a:t>These should appear in monochrome.</a:t>
            </a:r>
            <a:br>
              <a:rPr lang="en-GB" dirty="0">
                <a:solidFill>
                  <a:srgbClr val="000000"/>
                </a:solidFill>
                <a:latin typeface="Century Gothic" panose="020B0502020202020204" pitchFamily="34" charset="0"/>
              </a:rPr>
            </a:br>
            <a:br>
              <a:rPr lang="en-GB" dirty="0">
                <a:solidFill>
                  <a:srgbClr val="000000"/>
                </a:solidFill>
                <a:latin typeface="Century Gothic" panose="020B0502020202020204" pitchFamily="34" charset="0"/>
              </a:rPr>
            </a:br>
            <a:r>
              <a:rPr lang="en-GB" dirty="0"/>
              <a:t>Go to the </a:t>
            </a:r>
            <a:r>
              <a:rPr lang="en-GB" b="1" dirty="0"/>
              <a:t>Insert</a:t>
            </a:r>
            <a:r>
              <a:rPr lang="en-GB" dirty="0"/>
              <a:t> tab and pick </a:t>
            </a:r>
            <a:r>
              <a:rPr lang="en-GB" b="1" dirty="0"/>
              <a:t>Chart.</a:t>
            </a:r>
          </a:p>
          <a:p>
            <a:endParaRPr lang="en-GB" dirty="0"/>
          </a:p>
          <a:p>
            <a:r>
              <a:rPr lang="en-GB" dirty="0"/>
              <a:t>Choose the type of chat you need from the options.</a:t>
            </a:r>
          </a:p>
          <a:p>
            <a:endParaRPr lang="en-GB" dirty="0"/>
          </a:p>
          <a:p>
            <a:r>
              <a:rPr lang="en-GB" dirty="0"/>
              <a:t>Select the chart and go to the </a:t>
            </a:r>
            <a:r>
              <a:rPr lang="en-GB" b="1" dirty="0"/>
              <a:t>Chart Design </a:t>
            </a:r>
            <a:r>
              <a:rPr lang="en-GB" dirty="0"/>
              <a:t>tab.</a:t>
            </a:r>
          </a:p>
          <a:p>
            <a:endParaRPr lang="en-GB" dirty="0"/>
          </a:p>
          <a:p>
            <a:r>
              <a:rPr lang="en-GB" dirty="0"/>
              <a:t>Select </a:t>
            </a:r>
            <a:r>
              <a:rPr lang="en-GB" b="1" dirty="0"/>
              <a:t>Change Colours </a:t>
            </a:r>
            <a:r>
              <a:rPr lang="en-GB" dirty="0"/>
              <a:t>and choose Monochrome. </a:t>
            </a:r>
          </a:p>
          <a:p>
            <a:endParaRPr lang="en-GB" dirty="0"/>
          </a:p>
          <a:p>
            <a:endParaRPr lang="en-GB" dirty="0"/>
          </a:p>
          <a:p>
            <a:endParaRPr lang="en-GB" dirty="0"/>
          </a:p>
          <a:p>
            <a:pPr lvl="0"/>
            <a:endParaRPr lang="en-GB" dirty="0">
              <a:solidFill>
                <a:srgbClr val="000000"/>
              </a:solidFill>
              <a:latin typeface="Century Gothic" panose="020B0502020202020204" pitchFamily="34" charset="0"/>
            </a:endParaRPr>
          </a:p>
          <a:p>
            <a:pPr lvl="0"/>
            <a:endParaRPr lang="en-GB" dirty="0">
              <a:solidFill>
                <a:srgbClr val="000000"/>
              </a:solidFill>
              <a:latin typeface="Century Gothic" panose="020B0502020202020204" pitchFamily="34" charset="0"/>
            </a:endParaRPr>
          </a:p>
          <a:p>
            <a:endParaRPr lang="en-US" dirty="0"/>
          </a:p>
        </p:txBody>
      </p:sp>
      <p:graphicFrame>
        <p:nvGraphicFramePr>
          <p:cNvPr id="8" name="Chart 7" descr="BT Indigo monochrome chart">
            <a:extLst>
              <a:ext uri="{FF2B5EF4-FFF2-40B4-BE49-F238E27FC236}">
                <a16:creationId xmlns:a16="http://schemas.microsoft.com/office/drawing/2014/main" id="{9FF42B1A-2C3E-6FF0-3530-2042D4093368}"/>
              </a:ext>
            </a:extLst>
          </p:cNvPr>
          <p:cNvGraphicFramePr/>
          <p:nvPr/>
        </p:nvGraphicFramePr>
        <p:xfrm>
          <a:off x="4848403" y="1519097"/>
          <a:ext cx="6661821" cy="40816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5" name="Text Placeholder 4">
            <a:extLst>
              <a:ext uri="{FF2B5EF4-FFF2-40B4-BE49-F238E27FC236}">
                <a16:creationId xmlns:a16="http://schemas.microsoft.com/office/drawing/2014/main" id="{12EA712C-9242-C63C-2C90-96ABB5A04451}"/>
              </a:ext>
            </a:extLst>
          </p:cNvPr>
          <p:cNvSpPr>
            <a:spLocks noGrp="1"/>
          </p:cNvSpPr>
          <p:nvPr>
            <p:ph type="body" sz="quarter" idx="10"/>
          </p:nvPr>
        </p:nvSpPr>
        <p:spPr/>
        <p:txBody>
          <a:bodyPr/>
          <a:lstStyle/>
          <a:p>
            <a:pPr marL="7701">
              <a:spcBef>
                <a:spcPts val="773"/>
              </a:spcBef>
            </a:pPr>
            <a:r>
              <a:rPr lang="en-GB" dirty="0">
                <a:solidFill>
                  <a:schemeClr val="tx1"/>
                </a:solidFill>
              </a:rPr>
              <a:t>If</a:t>
            </a:r>
            <a:r>
              <a:rPr lang="en-GB" spc="-30" dirty="0">
                <a:solidFill>
                  <a:schemeClr val="tx1"/>
                </a:solidFill>
              </a:rPr>
              <a:t> </a:t>
            </a:r>
            <a:r>
              <a:rPr lang="en-GB" spc="-33" dirty="0">
                <a:solidFill>
                  <a:schemeClr val="tx1"/>
                </a:solidFill>
              </a:rPr>
              <a:t>you’ve</a:t>
            </a:r>
            <a:r>
              <a:rPr lang="en-GB" spc="-24" dirty="0">
                <a:solidFill>
                  <a:schemeClr val="tx1"/>
                </a:solidFill>
              </a:rPr>
              <a:t> </a:t>
            </a:r>
            <a:r>
              <a:rPr lang="en-GB" dirty="0">
                <a:solidFill>
                  <a:schemeClr val="tx1"/>
                </a:solidFill>
              </a:rPr>
              <a:t>got</a:t>
            </a:r>
            <a:r>
              <a:rPr lang="en-GB" spc="-24" dirty="0">
                <a:solidFill>
                  <a:schemeClr val="tx1"/>
                </a:solidFill>
              </a:rPr>
              <a:t> </a:t>
            </a:r>
            <a:r>
              <a:rPr lang="en-GB" dirty="0">
                <a:solidFill>
                  <a:schemeClr val="tx1"/>
                </a:solidFill>
              </a:rPr>
              <a:t>multiple</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throughout</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could</a:t>
            </a:r>
            <a:r>
              <a:rPr lang="en-GB" spc="-24" dirty="0">
                <a:solidFill>
                  <a:schemeClr val="tx1"/>
                </a:solidFill>
              </a:rPr>
              <a:t> </a:t>
            </a:r>
            <a:r>
              <a:rPr lang="en-GB" dirty="0">
                <a:solidFill>
                  <a:schemeClr val="tx1"/>
                </a:solidFill>
              </a:rPr>
              <a:t>also</a:t>
            </a:r>
            <a:r>
              <a:rPr lang="en-GB" spc="-24" dirty="0">
                <a:solidFill>
                  <a:schemeClr val="tx1"/>
                </a:solidFill>
              </a:rPr>
              <a:t> </a:t>
            </a:r>
            <a:r>
              <a:rPr lang="en-GB" dirty="0">
                <a:solidFill>
                  <a:schemeClr val="tx1"/>
                </a:solidFill>
              </a:rPr>
              <a:t>use</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other</a:t>
            </a:r>
            <a:r>
              <a:rPr lang="en-GB" spc="-24" dirty="0">
                <a:solidFill>
                  <a:schemeClr val="tx1"/>
                </a:solidFill>
              </a:rPr>
              <a:t> </a:t>
            </a:r>
            <a:r>
              <a:rPr lang="en-GB" dirty="0">
                <a:solidFill>
                  <a:schemeClr val="tx1"/>
                </a:solidFill>
              </a:rPr>
              <a:t>tints</a:t>
            </a:r>
            <a:r>
              <a:rPr lang="en-GB" spc="-24" dirty="0">
                <a:solidFill>
                  <a:schemeClr val="tx1"/>
                </a:solidFill>
              </a:rPr>
              <a:t> </a:t>
            </a:r>
            <a:r>
              <a:rPr lang="en-GB" dirty="0">
                <a:solidFill>
                  <a:schemeClr val="tx1"/>
                </a:solidFill>
              </a:rPr>
              <a:t>in</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colour</a:t>
            </a:r>
            <a:r>
              <a:rPr lang="en-GB" spc="-21" dirty="0">
                <a:solidFill>
                  <a:schemeClr val="tx1"/>
                </a:solidFill>
              </a:rPr>
              <a:t> </a:t>
            </a:r>
            <a:r>
              <a:rPr lang="en-GB" spc="-6" dirty="0">
                <a:solidFill>
                  <a:schemeClr val="tx1"/>
                </a:solidFill>
              </a:rPr>
              <a:t>palette.</a:t>
            </a:r>
          </a:p>
          <a:p>
            <a:pPr marL="7701">
              <a:spcBef>
                <a:spcPts val="773"/>
              </a:spcBef>
            </a:pPr>
            <a:endParaRPr lang="en-GB" dirty="0">
              <a:solidFill>
                <a:schemeClr val="tx1"/>
              </a:solidFill>
            </a:endParaRPr>
          </a:p>
          <a:p>
            <a:pPr marL="7701">
              <a:spcBef>
                <a:spcPts val="719"/>
              </a:spcBef>
            </a:pPr>
            <a:r>
              <a:rPr lang="en-GB" dirty="0">
                <a:solidFill>
                  <a:schemeClr val="tx1"/>
                </a:solidFill>
              </a:rPr>
              <a:t>So</a:t>
            </a:r>
            <a:r>
              <a:rPr lang="en-GB" spc="-27" dirty="0">
                <a:solidFill>
                  <a:schemeClr val="tx1"/>
                </a:solidFill>
              </a:rPr>
              <a:t> </a:t>
            </a:r>
            <a:r>
              <a:rPr lang="en-GB" dirty="0">
                <a:solidFill>
                  <a:schemeClr val="tx1"/>
                </a:solidFill>
              </a:rPr>
              <a:t>not</a:t>
            </a:r>
            <a:r>
              <a:rPr lang="en-GB" spc="-24" dirty="0">
                <a:solidFill>
                  <a:schemeClr val="tx1"/>
                </a:solidFill>
              </a:rPr>
              <a:t> </a:t>
            </a:r>
            <a:r>
              <a:rPr lang="en-GB" dirty="0">
                <a:solidFill>
                  <a:schemeClr val="tx1"/>
                </a:solidFill>
              </a:rPr>
              <a:t>everything</a:t>
            </a:r>
            <a:r>
              <a:rPr lang="en-GB" spc="-24" dirty="0">
                <a:solidFill>
                  <a:schemeClr val="tx1"/>
                </a:solidFill>
              </a:rPr>
              <a:t> </a:t>
            </a:r>
            <a:r>
              <a:rPr lang="en-GB" dirty="0">
                <a:solidFill>
                  <a:schemeClr val="tx1"/>
                </a:solidFill>
              </a:rPr>
              <a:t>is</a:t>
            </a:r>
            <a:r>
              <a:rPr lang="en-GB" spc="-24" dirty="0">
                <a:solidFill>
                  <a:schemeClr val="tx1"/>
                </a:solidFill>
              </a:rPr>
              <a:t> </a:t>
            </a:r>
            <a:r>
              <a:rPr lang="en-GB" dirty="0">
                <a:solidFill>
                  <a:schemeClr val="tx1"/>
                </a:solidFill>
              </a:rPr>
              <a:t>indigo</a:t>
            </a:r>
            <a:r>
              <a:rPr lang="en-GB" spc="-27" dirty="0">
                <a:solidFill>
                  <a:schemeClr val="tx1"/>
                </a:solidFill>
              </a:rPr>
              <a:t> </a:t>
            </a:r>
            <a:r>
              <a:rPr lang="en-GB" dirty="0">
                <a:solidFill>
                  <a:schemeClr val="tx1"/>
                </a:solidFill>
              </a:rPr>
              <a:t>if</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need</a:t>
            </a:r>
            <a:r>
              <a:rPr lang="en-GB" spc="-24" dirty="0">
                <a:solidFill>
                  <a:schemeClr val="tx1"/>
                </a:solidFill>
              </a:rPr>
              <a:t> </a:t>
            </a:r>
            <a:r>
              <a:rPr lang="en-GB" dirty="0">
                <a:solidFill>
                  <a:schemeClr val="tx1"/>
                </a:solidFill>
              </a:rPr>
              <a:t>to</a:t>
            </a:r>
            <a:r>
              <a:rPr lang="en-GB" spc="-27" dirty="0">
                <a:solidFill>
                  <a:schemeClr val="tx1"/>
                </a:solidFill>
              </a:rPr>
              <a:t> </a:t>
            </a:r>
            <a:r>
              <a:rPr lang="en-GB" spc="-6" dirty="0">
                <a:solidFill>
                  <a:schemeClr val="tx1"/>
                </a:solidFill>
              </a:rPr>
              <a:t>create</a:t>
            </a:r>
            <a:r>
              <a:rPr lang="en-GB" spc="-24" dirty="0">
                <a:solidFill>
                  <a:schemeClr val="tx1"/>
                </a:solidFill>
              </a:rPr>
              <a:t> </a:t>
            </a:r>
            <a:r>
              <a:rPr lang="en-GB" dirty="0">
                <a:solidFill>
                  <a:schemeClr val="tx1"/>
                </a:solidFill>
              </a:rPr>
              <a:t>some</a:t>
            </a:r>
            <a:r>
              <a:rPr lang="en-GB" spc="-24" dirty="0">
                <a:solidFill>
                  <a:schemeClr val="tx1"/>
                </a:solidFill>
              </a:rPr>
              <a:t> </a:t>
            </a:r>
            <a:r>
              <a:rPr lang="en-GB" dirty="0">
                <a:solidFill>
                  <a:schemeClr val="tx1"/>
                </a:solidFill>
              </a:rPr>
              <a:t>variation</a:t>
            </a:r>
            <a:r>
              <a:rPr lang="en-GB" spc="-24" dirty="0">
                <a:solidFill>
                  <a:schemeClr val="tx1"/>
                </a:solidFill>
              </a:rPr>
              <a:t> </a:t>
            </a:r>
            <a:r>
              <a:rPr lang="en-GB" dirty="0">
                <a:solidFill>
                  <a:schemeClr val="tx1"/>
                </a:solidFill>
              </a:rPr>
              <a:t>between</a:t>
            </a:r>
            <a:r>
              <a:rPr lang="en-GB" spc="-27" dirty="0">
                <a:solidFill>
                  <a:schemeClr val="tx1"/>
                </a:solidFill>
              </a:rPr>
              <a:t> </a:t>
            </a:r>
            <a:r>
              <a:rPr lang="en-GB" spc="-6" dirty="0">
                <a:solidFill>
                  <a:schemeClr val="tx1"/>
                </a:solidFill>
              </a:rPr>
              <a:t>different</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on</a:t>
            </a:r>
            <a:r>
              <a:rPr lang="en-GB" spc="-24" dirty="0">
                <a:solidFill>
                  <a:schemeClr val="tx1"/>
                </a:solidFill>
              </a:rPr>
              <a:t> </a:t>
            </a:r>
            <a:r>
              <a:rPr lang="en-GB" dirty="0">
                <a:solidFill>
                  <a:schemeClr val="tx1"/>
                </a:solidFill>
              </a:rPr>
              <a:t>the</a:t>
            </a:r>
            <a:r>
              <a:rPr lang="en-GB" spc="-27" dirty="0">
                <a:solidFill>
                  <a:schemeClr val="tx1"/>
                </a:solidFill>
              </a:rPr>
              <a:t> </a:t>
            </a:r>
            <a:r>
              <a:rPr lang="en-GB" dirty="0">
                <a:solidFill>
                  <a:schemeClr val="tx1"/>
                </a:solidFill>
              </a:rPr>
              <a:t>same</a:t>
            </a:r>
            <a:r>
              <a:rPr lang="en-GB" spc="-24" dirty="0">
                <a:solidFill>
                  <a:schemeClr val="tx1"/>
                </a:solidFill>
              </a:rPr>
              <a:t> </a:t>
            </a:r>
            <a:r>
              <a:rPr lang="en-GB" spc="-12" dirty="0">
                <a:solidFill>
                  <a:schemeClr val="tx1"/>
                </a:solidFill>
              </a:rPr>
              <a:t>page.</a:t>
            </a:r>
            <a:endParaRPr lang="en-GB" dirty="0">
              <a:solidFill>
                <a:schemeClr val="tx1"/>
              </a:solidFill>
            </a:endParaRPr>
          </a:p>
          <a:p>
            <a:endParaRPr lang="en-US" dirty="0">
              <a:solidFill>
                <a:schemeClr val="tx1"/>
              </a:solidFill>
            </a:endParaRPr>
          </a:p>
        </p:txBody>
      </p:sp>
      <p:graphicFrame>
        <p:nvGraphicFramePr>
          <p:cNvPr id="8" name="Chart 7" descr="Pink monochrome chart">
            <a:extLst>
              <a:ext uri="{FF2B5EF4-FFF2-40B4-BE49-F238E27FC236}">
                <a16:creationId xmlns:a16="http://schemas.microsoft.com/office/drawing/2014/main" id="{3220BC3F-1F8D-7F2C-8D73-5A4B13013EDA}"/>
              </a:ext>
            </a:extLst>
          </p:cNvPr>
          <p:cNvGraphicFramePr>
            <a:graphicFrameLocks noChangeAspect="1"/>
          </p:cNvGraphicFramePr>
          <p:nvPr/>
        </p:nvGraphicFramePr>
        <p:xfrm>
          <a:off x="5291083" y="1405851"/>
          <a:ext cx="2834922" cy="23847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descr="Coral monochrome chart">
            <a:extLst>
              <a:ext uri="{FF2B5EF4-FFF2-40B4-BE49-F238E27FC236}">
                <a16:creationId xmlns:a16="http://schemas.microsoft.com/office/drawing/2014/main" id="{B726314F-21AE-612B-A573-085806A830E5}"/>
              </a:ext>
            </a:extLst>
          </p:cNvPr>
          <p:cNvGraphicFramePr>
            <a:graphicFrameLocks noChangeAspect="1"/>
          </p:cNvGraphicFramePr>
          <p:nvPr/>
        </p:nvGraphicFramePr>
        <p:xfrm>
          <a:off x="8574922" y="1405851"/>
          <a:ext cx="2834922" cy="23847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descr="Turquoise monochrome chart">
            <a:extLst>
              <a:ext uri="{FF2B5EF4-FFF2-40B4-BE49-F238E27FC236}">
                <a16:creationId xmlns:a16="http://schemas.microsoft.com/office/drawing/2014/main" id="{CAA19480-3AE7-A469-6C3B-19F8D71BA1AF}"/>
              </a:ext>
            </a:extLst>
          </p:cNvPr>
          <p:cNvGraphicFramePr>
            <a:graphicFrameLocks noChangeAspect="1"/>
          </p:cNvGraphicFramePr>
          <p:nvPr/>
        </p:nvGraphicFramePr>
        <p:xfrm>
          <a:off x="5278698" y="4142648"/>
          <a:ext cx="2834922" cy="238474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Example of five column text layout with containers</a:t>
            </a:r>
          </a:p>
        </p:txBody>
      </p:sp>
      <p:grpSp>
        <p:nvGrpSpPr>
          <p:cNvPr id="3" name="object 3">
            <a:extLst>
              <a:ext uri="{C183D7F6-B498-43B3-948B-1728B52AA6E4}">
                <adec:decorative xmlns:adec="http://schemas.microsoft.com/office/drawing/2017/decorative" val="1"/>
              </a:ext>
            </a:extLst>
          </p:cNvPr>
          <p:cNvGrpSpPr/>
          <p:nvPr/>
        </p:nvGrpSpPr>
        <p:grpSpPr>
          <a:xfrm>
            <a:off x="413198" y="3182610"/>
            <a:ext cx="25414" cy="1055838"/>
            <a:chOff x="680607" y="5248357"/>
            <a:chExt cx="41910" cy="1741170"/>
          </a:xfrm>
        </p:grpSpPr>
        <p:sp>
          <p:nvSpPr>
            <p:cNvPr id="4" name="object 4"/>
            <p:cNvSpPr/>
            <p:nvPr/>
          </p:nvSpPr>
          <p:spPr>
            <a:xfrm>
              <a:off x="701549"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5" name="object 5"/>
            <p:cNvSpPr/>
            <p:nvPr/>
          </p:nvSpPr>
          <p:spPr>
            <a:xfrm>
              <a:off x="68060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6" name="object 6">
            <a:extLst>
              <a:ext uri="{C183D7F6-B498-43B3-948B-1728B52AA6E4}">
                <adec:decorative xmlns:adec="http://schemas.microsoft.com/office/drawing/2017/decorative" val="1"/>
              </a:ext>
            </a:extLst>
          </p:cNvPr>
          <p:cNvGrpSpPr/>
          <p:nvPr/>
        </p:nvGrpSpPr>
        <p:grpSpPr>
          <a:xfrm>
            <a:off x="503503" y="4212922"/>
            <a:ext cx="2030427" cy="25414"/>
            <a:chOff x="829527" y="6947432"/>
            <a:chExt cx="3348354" cy="41910"/>
          </a:xfrm>
        </p:grpSpPr>
        <p:sp>
          <p:nvSpPr>
            <p:cNvPr id="7" name="object 7"/>
            <p:cNvSpPr/>
            <p:nvPr/>
          </p:nvSpPr>
          <p:spPr>
            <a:xfrm>
              <a:off x="829527"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8" name="object 8"/>
            <p:cNvSpPr/>
            <p:nvPr/>
          </p:nvSpPr>
          <p:spPr>
            <a:xfrm>
              <a:off x="413599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9" name="object 9">
            <a:extLst>
              <a:ext uri="{C183D7F6-B498-43B3-948B-1728B52AA6E4}">
                <adec:decorative xmlns:adec="http://schemas.microsoft.com/office/drawing/2017/decorative" val="1"/>
              </a:ext>
            </a:extLst>
          </p:cNvPr>
          <p:cNvGrpSpPr/>
          <p:nvPr/>
        </p:nvGrpSpPr>
        <p:grpSpPr>
          <a:xfrm>
            <a:off x="413200" y="2619199"/>
            <a:ext cx="2120916" cy="1532158"/>
            <a:chOff x="680607" y="4319240"/>
            <a:chExt cx="3497579" cy="2526665"/>
          </a:xfrm>
        </p:grpSpPr>
        <p:sp>
          <p:nvSpPr>
            <p:cNvPr id="10" name="object 10"/>
            <p:cNvSpPr/>
            <p:nvPr/>
          </p:nvSpPr>
          <p:spPr>
            <a:xfrm>
              <a:off x="4156941"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endParaRPr>
            </a:p>
          </p:txBody>
        </p:sp>
        <p:pic>
          <p:nvPicPr>
            <p:cNvPr id="11" name="object 11"/>
            <p:cNvPicPr/>
            <p:nvPr/>
          </p:nvPicPr>
          <p:blipFill>
            <a:blip r:embed="rId3" cstate="print"/>
            <a:stretch>
              <a:fillRect/>
            </a:stretch>
          </p:blipFill>
          <p:spPr>
            <a:xfrm>
              <a:off x="680607" y="4319240"/>
              <a:ext cx="3497275" cy="837670"/>
            </a:xfrm>
            <a:prstGeom prst="rect">
              <a:avLst/>
            </a:prstGeom>
          </p:spPr>
        </p:pic>
      </p:grpSp>
      <p:grpSp>
        <p:nvGrpSpPr>
          <p:cNvPr id="12" name="object 12">
            <a:extLst>
              <a:ext uri="{C183D7F6-B498-43B3-948B-1728B52AA6E4}">
                <adec:decorative xmlns:adec="http://schemas.microsoft.com/office/drawing/2017/decorative" val="1"/>
              </a:ext>
            </a:extLst>
          </p:cNvPr>
          <p:cNvGrpSpPr/>
          <p:nvPr/>
        </p:nvGrpSpPr>
        <p:grpSpPr>
          <a:xfrm>
            <a:off x="2724416" y="3182610"/>
            <a:ext cx="25414" cy="1055838"/>
            <a:chOff x="4492009" y="5248357"/>
            <a:chExt cx="41910" cy="1741170"/>
          </a:xfrm>
        </p:grpSpPr>
        <p:sp>
          <p:nvSpPr>
            <p:cNvPr id="13" name="object 13"/>
            <p:cNvSpPr/>
            <p:nvPr/>
          </p:nvSpPr>
          <p:spPr>
            <a:xfrm>
              <a:off x="4512951"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14" name="object 14"/>
            <p:cNvSpPr/>
            <p:nvPr/>
          </p:nvSpPr>
          <p:spPr>
            <a:xfrm>
              <a:off x="449200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15" name="object 15">
            <a:extLst>
              <a:ext uri="{C183D7F6-B498-43B3-948B-1728B52AA6E4}">
                <adec:decorative xmlns:adec="http://schemas.microsoft.com/office/drawing/2017/decorative" val="1"/>
              </a:ext>
            </a:extLst>
          </p:cNvPr>
          <p:cNvGrpSpPr/>
          <p:nvPr/>
        </p:nvGrpSpPr>
        <p:grpSpPr>
          <a:xfrm>
            <a:off x="2814721" y="4212922"/>
            <a:ext cx="2030427" cy="25414"/>
            <a:chOff x="4640929" y="6947432"/>
            <a:chExt cx="3348354" cy="41910"/>
          </a:xfrm>
        </p:grpSpPr>
        <p:sp>
          <p:nvSpPr>
            <p:cNvPr id="16" name="object 16"/>
            <p:cNvSpPr/>
            <p:nvPr/>
          </p:nvSpPr>
          <p:spPr>
            <a:xfrm>
              <a:off x="4640929"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17" name="object 17"/>
            <p:cNvSpPr/>
            <p:nvPr/>
          </p:nvSpPr>
          <p:spPr>
            <a:xfrm>
              <a:off x="7947402"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18" name="object 18">
            <a:extLst>
              <a:ext uri="{C183D7F6-B498-43B3-948B-1728B52AA6E4}">
                <adec:decorative xmlns:adec="http://schemas.microsoft.com/office/drawing/2017/decorative" val="1"/>
              </a:ext>
            </a:extLst>
          </p:cNvPr>
          <p:cNvGrpSpPr/>
          <p:nvPr/>
        </p:nvGrpSpPr>
        <p:grpSpPr>
          <a:xfrm>
            <a:off x="2724417" y="2619199"/>
            <a:ext cx="2120916" cy="1532158"/>
            <a:chOff x="4492009" y="4319240"/>
            <a:chExt cx="3497579" cy="2526665"/>
          </a:xfrm>
        </p:grpSpPr>
        <p:sp>
          <p:nvSpPr>
            <p:cNvPr id="19" name="object 19"/>
            <p:cNvSpPr/>
            <p:nvPr/>
          </p:nvSpPr>
          <p:spPr>
            <a:xfrm>
              <a:off x="7968343"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20" name="object 20"/>
            <p:cNvPicPr/>
            <p:nvPr/>
          </p:nvPicPr>
          <p:blipFill>
            <a:blip r:embed="rId4" cstate="print"/>
            <a:stretch>
              <a:fillRect/>
            </a:stretch>
          </p:blipFill>
          <p:spPr>
            <a:xfrm>
              <a:off x="4492009" y="4319240"/>
              <a:ext cx="3497275" cy="837670"/>
            </a:xfrm>
            <a:prstGeom prst="rect">
              <a:avLst/>
            </a:prstGeom>
          </p:spPr>
        </p:pic>
      </p:grpSp>
      <p:grpSp>
        <p:nvGrpSpPr>
          <p:cNvPr id="21" name="object 21">
            <a:extLst>
              <a:ext uri="{C183D7F6-B498-43B3-948B-1728B52AA6E4}">
                <adec:decorative xmlns:adec="http://schemas.microsoft.com/office/drawing/2017/decorative" val="1"/>
              </a:ext>
            </a:extLst>
          </p:cNvPr>
          <p:cNvGrpSpPr/>
          <p:nvPr/>
        </p:nvGrpSpPr>
        <p:grpSpPr>
          <a:xfrm>
            <a:off x="5035633" y="3182610"/>
            <a:ext cx="25414" cy="1055838"/>
            <a:chOff x="8303411" y="5248357"/>
            <a:chExt cx="41910" cy="1741170"/>
          </a:xfrm>
        </p:grpSpPr>
        <p:sp>
          <p:nvSpPr>
            <p:cNvPr id="22" name="object 22"/>
            <p:cNvSpPr/>
            <p:nvPr/>
          </p:nvSpPr>
          <p:spPr>
            <a:xfrm>
              <a:off x="8324353"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23" name="object 23"/>
            <p:cNvSpPr/>
            <p:nvPr/>
          </p:nvSpPr>
          <p:spPr>
            <a:xfrm>
              <a:off x="8303411"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24" name="object 24">
            <a:extLst>
              <a:ext uri="{C183D7F6-B498-43B3-948B-1728B52AA6E4}">
                <adec:decorative xmlns:adec="http://schemas.microsoft.com/office/drawing/2017/decorative" val="1"/>
              </a:ext>
            </a:extLst>
          </p:cNvPr>
          <p:cNvGrpSpPr/>
          <p:nvPr/>
        </p:nvGrpSpPr>
        <p:grpSpPr>
          <a:xfrm>
            <a:off x="5125939" y="4212922"/>
            <a:ext cx="2030427" cy="25414"/>
            <a:chOff x="8452332" y="6947432"/>
            <a:chExt cx="3348354" cy="41910"/>
          </a:xfrm>
        </p:grpSpPr>
        <p:sp>
          <p:nvSpPr>
            <p:cNvPr id="25" name="object 25"/>
            <p:cNvSpPr/>
            <p:nvPr/>
          </p:nvSpPr>
          <p:spPr>
            <a:xfrm>
              <a:off x="8452332"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26" name="object 26"/>
            <p:cNvSpPr/>
            <p:nvPr/>
          </p:nvSpPr>
          <p:spPr>
            <a:xfrm>
              <a:off x="11758804"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27" name="object 27">
            <a:extLst>
              <a:ext uri="{C183D7F6-B498-43B3-948B-1728B52AA6E4}">
                <adec:decorative xmlns:adec="http://schemas.microsoft.com/office/drawing/2017/decorative" val="1"/>
              </a:ext>
            </a:extLst>
          </p:cNvPr>
          <p:cNvGrpSpPr/>
          <p:nvPr/>
        </p:nvGrpSpPr>
        <p:grpSpPr>
          <a:xfrm>
            <a:off x="5035634" y="2619199"/>
            <a:ext cx="2120916" cy="1532158"/>
            <a:chOff x="8303411" y="4319240"/>
            <a:chExt cx="3497579" cy="2526665"/>
          </a:xfrm>
        </p:grpSpPr>
        <p:sp>
          <p:nvSpPr>
            <p:cNvPr id="28" name="object 28"/>
            <p:cNvSpPr/>
            <p:nvPr/>
          </p:nvSpPr>
          <p:spPr>
            <a:xfrm>
              <a:off x="11779745"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29" name="object 29"/>
            <p:cNvPicPr/>
            <p:nvPr/>
          </p:nvPicPr>
          <p:blipFill>
            <a:blip r:embed="rId4" cstate="print"/>
            <a:stretch>
              <a:fillRect/>
            </a:stretch>
          </p:blipFill>
          <p:spPr>
            <a:xfrm>
              <a:off x="8303411" y="4319240"/>
              <a:ext cx="3497275" cy="837670"/>
            </a:xfrm>
            <a:prstGeom prst="rect">
              <a:avLst/>
            </a:prstGeom>
          </p:spPr>
        </p:pic>
      </p:grpSp>
      <p:grpSp>
        <p:nvGrpSpPr>
          <p:cNvPr id="30" name="object 30">
            <a:extLst>
              <a:ext uri="{C183D7F6-B498-43B3-948B-1728B52AA6E4}">
                <adec:decorative xmlns:adec="http://schemas.microsoft.com/office/drawing/2017/decorative" val="1"/>
              </a:ext>
            </a:extLst>
          </p:cNvPr>
          <p:cNvGrpSpPr/>
          <p:nvPr/>
        </p:nvGrpSpPr>
        <p:grpSpPr>
          <a:xfrm>
            <a:off x="7346852" y="3182610"/>
            <a:ext cx="25414" cy="1055838"/>
            <a:chOff x="12114815" y="5248357"/>
            <a:chExt cx="41910" cy="1741170"/>
          </a:xfrm>
        </p:grpSpPr>
        <p:sp>
          <p:nvSpPr>
            <p:cNvPr id="31" name="object 31"/>
            <p:cNvSpPr/>
            <p:nvPr/>
          </p:nvSpPr>
          <p:spPr>
            <a:xfrm>
              <a:off x="12135757"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32" name="object 32"/>
            <p:cNvSpPr/>
            <p:nvPr/>
          </p:nvSpPr>
          <p:spPr>
            <a:xfrm>
              <a:off x="12114815"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33" name="object 33">
            <a:extLst>
              <a:ext uri="{C183D7F6-B498-43B3-948B-1728B52AA6E4}">
                <adec:decorative xmlns:adec="http://schemas.microsoft.com/office/drawing/2017/decorative" val="1"/>
              </a:ext>
            </a:extLst>
          </p:cNvPr>
          <p:cNvGrpSpPr/>
          <p:nvPr/>
        </p:nvGrpSpPr>
        <p:grpSpPr>
          <a:xfrm>
            <a:off x="7437157" y="4212922"/>
            <a:ext cx="2030427" cy="25414"/>
            <a:chOff x="12263735" y="6947432"/>
            <a:chExt cx="3348354" cy="41910"/>
          </a:xfrm>
        </p:grpSpPr>
        <p:sp>
          <p:nvSpPr>
            <p:cNvPr id="34" name="object 34"/>
            <p:cNvSpPr/>
            <p:nvPr/>
          </p:nvSpPr>
          <p:spPr>
            <a:xfrm>
              <a:off x="12263735"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35" name="object 35"/>
            <p:cNvSpPr/>
            <p:nvPr/>
          </p:nvSpPr>
          <p:spPr>
            <a:xfrm>
              <a:off x="15570208"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36" name="object 36">
            <a:extLst>
              <a:ext uri="{C183D7F6-B498-43B3-948B-1728B52AA6E4}">
                <adec:decorative xmlns:adec="http://schemas.microsoft.com/office/drawing/2017/decorative" val="1"/>
              </a:ext>
            </a:extLst>
          </p:cNvPr>
          <p:cNvGrpSpPr/>
          <p:nvPr/>
        </p:nvGrpSpPr>
        <p:grpSpPr>
          <a:xfrm>
            <a:off x="7346852" y="2619199"/>
            <a:ext cx="2120916" cy="1532158"/>
            <a:chOff x="12114814" y="4319240"/>
            <a:chExt cx="3497579" cy="2526665"/>
          </a:xfrm>
        </p:grpSpPr>
        <p:sp>
          <p:nvSpPr>
            <p:cNvPr id="37" name="object 37"/>
            <p:cNvSpPr/>
            <p:nvPr/>
          </p:nvSpPr>
          <p:spPr>
            <a:xfrm>
              <a:off x="15591149"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38" name="object 38"/>
            <p:cNvPicPr/>
            <p:nvPr/>
          </p:nvPicPr>
          <p:blipFill>
            <a:blip r:embed="rId3" cstate="print"/>
            <a:stretch>
              <a:fillRect/>
            </a:stretch>
          </p:blipFill>
          <p:spPr>
            <a:xfrm>
              <a:off x="12114814" y="4319240"/>
              <a:ext cx="3497275" cy="837670"/>
            </a:xfrm>
            <a:prstGeom prst="rect">
              <a:avLst/>
            </a:prstGeom>
          </p:spPr>
        </p:pic>
      </p:grpSp>
      <p:grpSp>
        <p:nvGrpSpPr>
          <p:cNvPr id="39" name="object 39">
            <a:extLst>
              <a:ext uri="{C183D7F6-B498-43B3-948B-1728B52AA6E4}">
                <adec:decorative xmlns:adec="http://schemas.microsoft.com/office/drawing/2017/decorative" val="1"/>
              </a:ext>
            </a:extLst>
          </p:cNvPr>
          <p:cNvGrpSpPr/>
          <p:nvPr/>
        </p:nvGrpSpPr>
        <p:grpSpPr>
          <a:xfrm>
            <a:off x="9658069" y="3182610"/>
            <a:ext cx="25414" cy="1055838"/>
            <a:chOff x="15926217" y="5248357"/>
            <a:chExt cx="41910" cy="1741170"/>
          </a:xfrm>
        </p:grpSpPr>
        <p:sp>
          <p:nvSpPr>
            <p:cNvPr id="40" name="object 40"/>
            <p:cNvSpPr/>
            <p:nvPr/>
          </p:nvSpPr>
          <p:spPr>
            <a:xfrm>
              <a:off x="15947158"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41" name="object 41"/>
            <p:cNvSpPr/>
            <p:nvPr/>
          </p:nvSpPr>
          <p:spPr>
            <a:xfrm>
              <a:off x="1592621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42" name="object 42">
            <a:extLst>
              <a:ext uri="{C183D7F6-B498-43B3-948B-1728B52AA6E4}">
                <adec:decorative xmlns:adec="http://schemas.microsoft.com/office/drawing/2017/decorative" val="1"/>
              </a:ext>
            </a:extLst>
          </p:cNvPr>
          <p:cNvGrpSpPr/>
          <p:nvPr/>
        </p:nvGrpSpPr>
        <p:grpSpPr>
          <a:xfrm>
            <a:off x="9748375" y="4212922"/>
            <a:ext cx="2030427" cy="25414"/>
            <a:chOff x="16075138" y="6947432"/>
            <a:chExt cx="3348354" cy="41910"/>
          </a:xfrm>
        </p:grpSpPr>
        <p:sp>
          <p:nvSpPr>
            <p:cNvPr id="43" name="object 43"/>
            <p:cNvSpPr/>
            <p:nvPr/>
          </p:nvSpPr>
          <p:spPr>
            <a:xfrm>
              <a:off x="16075138"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44" name="object 44"/>
            <p:cNvSpPr/>
            <p:nvPr/>
          </p:nvSpPr>
          <p:spPr>
            <a:xfrm>
              <a:off x="19381610"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45" name="object 45">
            <a:extLst>
              <a:ext uri="{C183D7F6-B498-43B3-948B-1728B52AA6E4}">
                <adec:decorative xmlns:adec="http://schemas.microsoft.com/office/drawing/2017/decorative" val="1"/>
              </a:ext>
            </a:extLst>
          </p:cNvPr>
          <p:cNvGrpSpPr/>
          <p:nvPr/>
        </p:nvGrpSpPr>
        <p:grpSpPr>
          <a:xfrm>
            <a:off x="9658070" y="2619199"/>
            <a:ext cx="2120916" cy="1532158"/>
            <a:chOff x="15926217" y="4319240"/>
            <a:chExt cx="3497579" cy="2526665"/>
          </a:xfrm>
        </p:grpSpPr>
        <p:sp>
          <p:nvSpPr>
            <p:cNvPr id="46" name="object 46"/>
            <p:cNvSpPr/>
            <p:nvPr/>
          </p:nvSpPr>
          <p:spPr>
            <a:xfrm>
              <a:off x="19402552"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47" name="object 47"/>
            <p:cNvPicPr/>
            <p:nvPr/>
          </p:nvPicPr>
          <p:blipFill>
            <a:blip r:embed="rId3" cstate="print"/>
            <a:stretch>
              <a:fillRect/>
            </a:stretch>
          </p:blipFill>
          <p:spPr>
            <a:xfrm>
              <a:off x="15926217" y="4319240"/>
              <a:ext cx="3497275" cy="837670"/>
            </a:xfrm>
            <a:prstGeom prst="rect">
              <a:avLst/>
            </a:prstGeom>
          </p:spPr>
        </p:pic>
      </p:grpSp>
      <p:sp>
        <p:nvSpPr>
          <p:cNvPr id="48" name="object 48"/>
          <p:cNvSpPr txBox="1"/>
          <p:nvPr/>
        </p:nvSpPr>
        <p:spPr>
          <a:xfrm>
            <a:off x="595985" y="2704725"/>
            <a:ext cx="1361961" cy="309905"/>
          </a:xfrm>
          <a:prstGeom prst="rect">
            <a:avLst/>
          </a:prstGeom>
        </p:spPr>
        <p:txBody>
          <a:bodyPr vert="horz" wrap="square" lIns="0" tIns="1155" rIns="0" bIns="0" rtlCol="0">
            <a:spAutoFit/>
          </a:bodyPr>
          <a:lstStyle/>
          <a:p>
            <a:pPr marL="7701" marR="3081" defTabSz="554492">
              <a:lnSpc>
                <a:spcPct val="104099"/>
              </a:lnSpc>
              <a:spcBef>
                <a:spcPts val="9"/>
              </a:spcBef>
            </a:pPr>
            <a:r>
              <a:rPr sz="1001" b="1" kern="0" dirty="0">
                <a:solidFill>
                  <a:srgbClr val="FFFFFF"/>
                </a:solidFill>
                <a:latin typeface="Century Gothic"/>
                <a:cs typeface="Century Gothic"/>
              </a:rPr>
              <a:t>Simplicity</a:t>
            </a:r>
            <a:r>
              <a:rPr sz="1001" b="1" kern="0" spc="-3" dirty="0">
                <a:solidFill>
                  <a:srgbClr val="FFFFFF"/>
                </a:solidFill>
                <a:latin typeface="Century Gothic"/>
                <a:cs typeface="Century Gothic"/>
              </a:rPr>
              <a:t> </a:t>
            </a:r>
            <a:r>
              <a:rPr sz="1001" b="1" kern="0" dirty="0">
                <a:solidFill>
                  <a:srgbClr val="FFFFFF"/>
                </a:solidFill>
                <a:latin typeface="Century Gothic"/>
                <a:cs typeface="Century Gothic"/>
              </a:rPr>
              <a:t>and</a:t>
            </a:r>
            <a:r>
              <a:rPr sz="1001" b="1" kern="0" spc="-3" dirty="0">
                <a:solidFill>
                  <a:srgbClr val="FFFFFF"/>
                </a:solidFill>
                <a:latin typeface="Century Gothic"/>
                <a:cs typeface="Century Gothic"/>
              </a:rPr>
              <a:t> </a:t>
            </a:r>
            <a:r>
              <a:rPr sz="1001" b="1" kern="0" spc="-6" dirty="0">
                <a:solidFill>
                  <a:srgbClr val="FFFFFF"/>
                </a:solidFill>
                <a:latin typeface="Century Gothic"/>
                <a:cs typeface="Century Gothic"/>
              </a:rPr>
              <a:t>market </a:t>
            </a:r>
            <a:r>
              <a:rPr sz="1001" b="1" kern="0" dirty="0">
                <a:solidFill>
                  <a:srgbClr val="FFFFFF"/>
                </a:solidFill>
                <a:latin typeface="Century Gothic"/>
                <a:cs typeface="Century Gothic"/>
              </a:rPr>
              <a:t>pricing,</a:t>
            </a:r>
            <a:r>
              <a:rPr sz="1001" b="1" kern="0" spc="-24" dirty="0">
                <a:solidFill>
                  <a:srgbClr val="FFFFFF"/>
                </a:solidFill>
                <a:latin typeface="Century Gothic"/>
                <a:cs typeface="Century Gothic"/>
              </a:rPr>
              <a:t> </a:t>
            </a:r>
            <a:r>
              <a:rPr sz="1001" b="1" kern="0" dirty="0">
                <a:solidFill>
                  <a:srgbClr val="FFFFFF"/>
                </a:solidFill>
                <a:latin typeface="Century Gothic"/>
                <a:cs typeface="Century Gothic"/>
              </a:rPr>
              <a:t>latest</a:t>
            </a:r>
            <a:r>
              <a:rPr sz="1001" b="1" kern="0" spc="-21" dirty="0">
                <a:solidFill>
                  <a:srgbClr val="FFFFFF"/>
                </a:solidFill>
                <a:latin typeface="Century Gothic"/>
                <a:cs typeface="Century Gothic"/>
              </a:rPr>
              <a:t> </a:t>
            </a:r>
            <a:r>
              <a:rPr sz="1001" b="1" kern="0" spc="-6" dirty="0">
                <a:solidFill>
                  <a:srgbClr val="FFFFFF"/>
                </a:solidFill>
                <a:latin typeface="Century Gothic"/>
                <a:cs typeface="Century Gothic"/>
              </a:rPr>
              <a:t>tools</a:t>
            </a:r>
            <a:endParaRPr sz="1001" kern="0">
              <a:solidFill>
                <a:sysClr val="windowText" lastClr="000000"/>
              </a:solidFill>
              <a:latin typeface="Century Gothic"/>
              <a:cs typeface="Century Gothic"/>
            </a:endParaRPr>
          </a:p>
        </p:txBody>
      </p:sp>
      <p:sp>
        <p:nvSpPr>
          <p:cNvPr id="53" name="object 53"/>
          <p:cNvSpPr txBox="1"/>
          <p:nvPr/>
        </p:nvSpPr>
        <p:spPr>
          <a:xfrm>
            <a:off x="595983" y="3274164"/>
            <a:ext cx="1755494" cy="470141"/>
          </a:xfrm>
          <a:prstGeom prst="rect">
            <a:avLst/>
          </a:prstGeom>
        </p:spPr>
        <p:txBody>
          <a:bodyPr vert="horz" wrap="square" lIns="0" tIns="1155" rIns="0" bIns="0" rtlCol="0">
            <a:spAutoFit/>
          </a:bodyPr>
          <a:lstStyle/>
          <a:p>
            <a:pPr marL="7701" marR="3081" defTabSz="554492">
              <a:lnSpc>
                <a:spcPct val="104099"/>
              </a:lnSpc>
              <a:spcBef>
                <a:spcPts val="9"/>
              </a:spcBef>
            </a:pPr>
            <a:r>
              <a:rPr sz="1001" kern="0" spc="-6" dirty="0">
                <a:solidFill>
                  <a:srgbClr val="231F20"/>
                </a:solidFill>
                <a:latin typeface="Century Gothic"/>
                <a:cs typeface="Century Gothic"/>
              </a:rPr>
              <a:t>Subscription</a:t>
            </a:r>
            <a:r>
              <a:rPr sz="1001" kern="0" spc="-18" dirty="0">
                <a:solidFill>
                  <a:srgbClr val="231F20"/>
                </a:solidFill>
                <a:latin typeface="Century Gothic"/>
                <a:cs typeface="Century Gothic"/>
              </a:rPr>
              <a:t> </a:t>
            </a:r>
            <a:r>
              <a:rPr sz="1001" kern="0" dirty="0">
                <a:solidFill>
                  <a:srgbClr val="231F20"/>
                </a:solidFill>
                <a:latin typeface="Century Gothic"/>
                <a:cs typeface="Century Gothic"/>
              </a:rPr>
              <a:t>price</a:t>
            </a:r>
            <a:r>
              <a:rPr sz="1001" kern="0" spc="-15" dirty="0">
                <a:solidFill>
                  <a:srgbClr val="231F20"/>
                </a:solidFill>
                <a:latin typeface="Century Gothic"/>
                <a:cs typeface="Century Gothic"/>
              </a:rPr>
              <a:t> </a:t>
            </a:r>
            <a:r>
              <a:rPr sz="1001" kern="0" spc="-6" dirty="0">
                <a:solidFill>
                  <a:srgbClr val="231F20"/>
                </a:solidFill>
                <a:latin typeface="Century Gothic"/>
                <a:cs typeface="Century Gothic"/>
              </a:rPr>
              <a:t>including </a:t>
            </a:r>
            <a:r>
              <a:rPr sz="1001" kern="0" spc="-15" dirty="0">
                <a:solidFill>
                  <a:srgbClr val="231F20"/>
                </a:solidFill>
                <a:latin typeface="Century Gothic"/>
                <a:cs typeface="Century Gothic"/>
              </a:rPr>
              <a:t>Webex</a:t>
            </a:r>
            <a:r>
              <a:rPr sz="1001" kern="0" spc="-49" dirty="0">
                <a:solidFill>
                  <a:srgbClr val="231F20"/>
                </a:solidFill>
                <a:latin typeface="Century Gothic"/>
                <a:cs typeface="Century Gothic"/>
              </a:rPr>
              <a:t> </a:t>
            </a:r>
            <a:r>
              <a:rPr sz="1001" kern="0" spc="-12" dirty="0">
                <a:solidFill>
                  <a:srgbClr val="231F20"/>
                </a:solidFill>
                <a:latin typeface="Century Gothic"/>
                <a:cs typeface="Century Gothic"/>
              </a:rPr>
              <a:t>Teams,</a:t>
            </a:r>
            <a:r>
              <a:rPr sz="1001" kern="0" spc="-45" dirty="0">
                <a:solidFill>
                  <a:srgbClr val="231F20"/>
                </a:solidFill>
                <a:latin typeface="Century Gothic"/>
                <a:cs typeface="Century Gothic"/>
              </a:rPr>
              <a:t> </a:t>
            </a:r>
            <a:r>
              <a:rPr sz="1001" kern="0" dirty="0">
                <a:solidFill>
                  <a:srgbClr val="231F20"/>
                </a:solidFill>
                <a:latin typeface="Century Gothic"/>
                <a:cs typeface="Century Gothic"/>
              </a:rPr>
              <a:t>Audio</a:t>
            </a:r>
            <a:r>
              <a:rPr sz="1001" kern="0" spc="-45" dirty="0">
                <a:solidFill>
                  <a:srgbClr val="231F20"/>
                </a:solidFill>
                <a:latin typeface="Century Gothic"/>
                <a:cs typeface="Century Gothic"/>
              </a:rPr>
              <a:t> </a:t>
            </a:r>
            <a:r>
              <a:rPr sz="1001" kern="0" spc="-6" dirty="0">
                <a:solidFill>
                  <a:srgbClr val="231F20"/>
                </a:solidFill>
                <a:latin typeface="Century Gothic"/>
                <a:cs typeface="Century Gothic"/>
              </a:rPr>
              <a:t>Bridge, </a:t>
            </a:r>
            <a:r>
              <a:rPr sz="1001" kern="0" dirty="0">
                <a:solidFill>
                  <a:srgbClr val="231F20"/>
                </a:solidFill>
                <a:latin typeface="Century Gothic"/>
                <a:cs typeface="Century Gothic"/>
              </a:rPr>
              <a:t>CMR,</a:t>
            </a:r>
            <a:r>
              <a:rPr sz="1001" kern="0" spc="-58" dirty="0">
                <a:solidFill>
                  <a:srgbClr val="231F20"/>
                </a:solidFill>
                <a:latin typeface="Century Gothic"/>
                <a:cs typeface="Century Gothic"/>
              </a:rPr>
              <a:t> </a:t>
            </a:r>
            <a:r>
              <a:rPr sz="1001" kern="0" spc="-6" dirty="0">
                <a:solidFill>
                  <a:srgbClr val="231F20"/>
                </a:solidFill>
                <a:latin typeface="Century Gothic"/>
                <a:cs typeface="Century Gothic"/>
              </a:rPr>
              <a:t>device</a:t>
            </a:r>
            <a:r>
              <a:rPr sz="1001" kern="0" spc="-58" dirty="0">
                <a:solidFill>
                  <a:srgbClr val="231F20"/>
                </a:solidFill>
                <a:latin typeface="Century Gothic"/>
                <a:cs typeface="Century Gothic"/>
              </a:rPr>
              <a:t> </a:t>
            </a:r>
            <a:r>
              <a:rPr sz="1001" kern="0" spc="-6" dirty="0">
                <a:solidFill>
                  <a:srgbClr val="231F20"/>
                </a:solidFill>
                <a:latin typeface="Century Gothic"/>
                <a:cs typeface="Century Gothic"/>
              </a:rPr>
              <a:t>registrations</a:t>
            </a:r>
            <a:endParaRPr sz="1001" kern="0">
              <a:solidFill>
                <a:sysClr val="windowText" lastClr="000000"/>
              </a:solidFill>
              <a:latin typeface="Century Gothic"/>
              <a:cs typeface="Century Gothic"/>
            </a:endParaRPr>
          </a:p>
        </p:txBody>
      </p:sp>
      <p:sp>
        <p:nvSpPr>
          <p:cNvPr id="49" name="object 49"/>
          <p:cNvSpPr txBox="1"/>
          <p:nvPr/>
        </p:nvSpPr>
        <p:spPr>
          <a:xfrm>
            <a:off x="2907200" y="2784094"/>
            <a:ext cx="1432813"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Supports</a:t>
            </a:r>
            <a:r>
              <a:rPr sz="1001" b="1" kern="0" spc="-24" dirty="0">
                <a:solidFill>
                  <a:srgbClr val="FFFFFF"/>
                </a:solidFill>
                <a:latin typeface="Century Gothic"/>
                <a:cs typeface="Century Gothic"/>
              </a:rPr>
              <a:t> </a:t>
            </a:r>
            <a:r>
              <a:rPr sz="1001" b="1" kern="0" dirty="0">
                <a:solidFill>
                  <a:srgbClr val="FFFFFF"/>
                </a:solidFill>
                <a:latin typeface="Century Gothic"/>
                <a:cs typeface="Century Gothic"/>
              </a:rPr>
              <a:t>market</a:t>
            </a:r>
            <a:r>
              <a:rPr sz="1001" b="1" kern="0" spc="-24" dirty="0">
                <a:solidFill>
                  <a:srgbClr val="FFFFFF"/>
                </a:solidFill>
                <a:latin typeface="Century Gothic"/>
                <a:cs typeface="Century Gothic"/>
              </a:rPr>
              <a:t> </a:t>
            </a:r>
            <a:r>
              <a:rPr sz="1001" b="1" kern="0" spc="-6" dirty="0">
                <a:solidFill>
                  <a:srgbClr val="FFFFFF"/>
                </a:solidFill>
                <a:latin typeface="Century Gothic"/>
                <a:cs typeface="Century Gothic"/>
              </a:rPr>
              <a:t>trends</a:t>
            </a:r>
            <a:endParaRPr sz="1001" kern="0" dirty="0">
              <a:solidFill>
                <a:sysClr val="windowText" lastClr="000000"/>
              </a:solidFill>
              <a:latin typeface="Century Gothic"/>
              <a:cs typeface="Century Gothic"/>
            </a:endParaRPr>
          </a:p>
        </p:txBody>
      </p:sp>
      <p:sp>
        <p:nvSpPr>
          <p:cNvPr id="54" name="object 54"/>
          <p:cNvSpPr txBox="1"/>
          <p:nvPr/>
        </p:nvSpPr>
        <p:spPr>
          <a:xfrm>
            <a:off x="2907200" y="3274164"/>
            <a:ext cx="1258380" cy="630313"/>
          </a:xfrm>
          <a:prstGeom prst="rect">
            <a:avLst/>
          </a:prstGeom>
        </p:spPr>
        <p:txBody>
          <a:bodyPr vert="horz" wrap="square" lIns="0" tIns="1155" rIns="0" bIns="0" rtlCol="0">
            <a:spAutoFit/>
          </a:bodyPr>
          <a:lstStyle/>
          <a:p>
            <a:pPr marL="7701" marR="332700" defTabSz="554492">
              <a:lnSpc>
                <a:spcPct val="104099"/>
              </a:lnSpc>
              <a:spcBef>
                <a:spcPts val="9"/>
              </a:spcBef>
            </a:pPr>
            <a:r>
              <a:rPr sz="1001" kern="0" dirty="0">
                <a:solidFill>
                  <a:srgbClr val="231F20"/>
                </a:solidFill>
                <a:latin typeface="Century Gothic"/>
                <a:cs typeface="Century Gothic"/>
              </a:rPr>
              <a:t>VOIP</a:t>
            </a:r>
            <a:r>
              <a:rPr sz="1001" kern="0" spc="-55" dirty="0">
                <a:solidFill>
                  <a:srgbClr val="231F20"/>
                </a:solidFill>
                <a:latin typeface="Century Gothic"/>
                <a:cs typeface="Century Gothic"/>
              </a:rPr>
              <a:t> </a:t>
            </a:r>
            <a:r>
              <a:rPr sz="1001" kern="0" spc="-6" dirty="0">
                <a:solidFill>
                  <a:srgbClr val="231F20"/>
                </a:solidFill>
                <a:latin typeface="Century Gothic"/>
                <a:cs typeface="Century Gothic"/>
              </a:rPr>
              <a:t>included, </a:t>
            </a:r>
            <a:r>
              <a:rPr sz="1001" kern="0" dirty="0">
                <a:solidFill>
                  <a:srgbClr val="231F20"/>
                </a:solidFill>
                <a:latin typeface="Century Gothic"/>
                <a:cs typeface="Century Gothic"/>
              </a:rPr>
              <a:t>Cloud</a:t>
            </a:r>
            <a:r>
              <a:rPr sz="1001" kern="0" spc="-49" dirty="0">
                <a:solidFill>
                  <a:srgbClr val="231F20"/>
                </a:solidFill>
                <a:latin typeface="Century Gothic"/>
                <a:cs typeface="Century Gothic"/>
              </a:rPr>
              <a:t> </a:t>
            </a:r>
            <a:r>
              <a:rPr sz="1001" kern="0" spc="-6" dirty="0">
                <a:solidFill>
                  <a:srgbClr val="231F20"/>
                </a:solidFill>
                <a:latin typeface="Century Gothic"/>
                <a:cs typeface="Century Gothic"/>
              </a:rPr>
              <a:t>first,</a:t>
            </a:r>
            <a:endParaRPr sz="1001" kern="0">
              <a:solidFill>
                <a:sysClr val="windowText" lastClr="000000"/>
              </a:solidFill>
              <a:latin typeface="Century Gothic"/>
              <a:cs typeface="Century Gothic"/>
            </a:endParaRPr>
          </a:p>
          <a:p>
            <a:pPr marL="7701" marR="3081" defTabSz="554492">
              <a:lnSpc>
                <a:spcPct val="104099"/>
              </a:lnSpc>
            </a:pPr>
            <a:r>
              <a:rPr sz="1001" kern="0" dirty="0">
                <a:solidFill>
                  <a:srgbClr val="231F20"/>
                </a:solidFill>
                <a:latin typeface="Century Gothic"/>
                <a:cs typeface="Century Gothic"/>
              </a:rPr>
              <a:t>On</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Prem</a:t>
            </a:r>
            <a:r>
              <a:rPr sz="1001" kern="0" spc="-27" dirty="0">
                <a:solidFill>
                  <a:srgbClr val="231F20"/>
                </a:solidFill>
                <a:latin typeface="Century Gothic"/>
                <a:cs typeface="Century Gothic"/>
              </a:rPr>
              <a:t> </a:t>
            </a:r>
            <a:r>
              <a:rPr sz="1001" kern="0" spc="-6" dirty="0">
                <a:solidFill>
                  <a:srgbClr val="231F20"/>
                </a:solidFill>
                <a:latin typeface="Century Gothic"/>
                <a:cs typeface="Century Gothic"/>
              </a:rPr>
              <a:t>Meetings</a:t>
            </a:r>
            <a:r>
              <a:rPr sz="1001" kern="0" spc="-30" dirty="0">
                <a:solidFill>
                  <a:srgbClr val="231F20"/>
                </a:solidFill>
                <a:latin typeface="Century Gothic"/>
                <a:cs typeface="Century Gothic"/>
              </a:rPr>
              <a:t> &gt; </a:t>
            </a:r>
            <a:r>
              <a:rPr sz="1001" kern="0" spc="-6" dirty="0">
                <a:solidFill>
                  <a:srgbClr val="231F20"/>
                </a:solidFill>
                <a:latin typeface="Century Gothic"/>
                <a:cs typeface="Century Gothic"/>
              </a:rPr>
              <a:t>Cloud</a:t>
            </a:r>
            <a:endParaRPr sz="1001" kern="0">
              <a:solidFill>
                <a:sysClr val="windowText" lastClr="000000"/>
              </a:solidFill>
              <a:latin typeface="Century Gothic"/>
              <a:cs typeface="Century Gothic"/>
            </a:endParaRPr>
          </a:p>
        </p:txBody>
      </p:sp>
      <p:sp>
        <p:nvSpPr>
          <p:cNvPr id="50" name="object 50"/>
          <p:cNvSpPr txBox="1"/>
          <p:nvPr/>
        </p:nvSpPr>
        <p:spPr>
          <a:xfrm>
            <a:off x="5218419" y="2784094"/>
            <a:ext cx="551407" cy="161404"/>
          </a:xfrm>
          <a:prstGeom prst="rect">
            <a:avLst/>
          </a:prstGeom>
        </p:spPr>
        <p:txBody>
          <a:bodyPr vert="horz" wrap="square" lIns="0" tIns="7316" rIns="0" bIns="0" rtlCol="0">
            <a:spAutoFit/>
          </a:bodyPr>
          <a:lstStyle/>
          <a:p>
            <a:pPr marL="7701" defTabSz="554492">
              <a:spcBef>
                <a:spcPts val="58"/>
              </a:spcBef>
            </a:pPr>
            <a:r>
              <a:rPr sz="1001" b="1" kern="0" spc="-6" dirty="0">
                <a:solidFill>
                  <a:srgbClr val="FFFFFF"/>
                </a:solidFill>
                <a:latin typeface="Century Gothic"/>
                <a:cs typeface="Century Gothic"/>
              </a:rPr>
              <a:t>Bundling</a:t>
            </a:r>
            <a:endParaRPr sz="1001" kern="0">
              <a:solidFill>
                <a:sysClr val="windowText" lastClr="000000"/>
              </a:solidFill>
              <a:latin typeface="Century Gothic"/>
              <a:cs typeface="Century Gothic"/>
            </a:endParaRPr>
          </a:p>
        </p:txBody>
      </p:sp>
      <p:sp>
        <p:nvSpPr>
          <p:cNvPr id="55" name="object 55"/>
          <p:cNvSpPr txBox="1"/>
          <p:nvPr/>
        </p:nvSpPr>
        <p:spPr>
          <a:xfrm>
            <a:off x="5218418" y="3274165"/>
            <a:ext cx="1578366" cy="743549"/>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Cisco</a:t>
            </a:r>
            <a:r>
              <a:rPr sz="1001" kern="0" spc="-45" dirty="0">
                <a:solidFill>
                  <a:srgbClr val="231F20"/>
                </a:solidFill>
                <a:latin typeface="Century Gothic"/>
                <a:cs typeface="Century Gothic"/>
              </a:rPr>
              <a:t> </a:t>
            </a:r>
            <a:r>
              <a:rPr sz="1001" kern="0" dirty="0">
                <a:solidFill>
                  <a:srgbClr val="231F20"/>
                </a:solidFill>
                <a:latin typeface="Century Gothic"/>
                <a:cs typeface="Century Gothic"/>
              </a:rPr>
              <a:t>platform</a:t>
            </a:r>
            <a:r>
              <a:rPr sz="1001" kern="0" spc="-42" dirty="0">
                <a:solidFill>
                  <a:srgbClr val="231F20"/>
                </a:solidFill>
                <a:latin typeface="Century Gothic"/>
                <a:cs typeface="Century Gothic"/>
              </a:rPr>
              <a:t> </a:t>
            </a:r>
            <a:r>
              <a:rPr sz="1001" kern="0" dirty="0">
                <a:solidFill>
                  <a:srgbClr val="231F20"/>
                </a:solidFill>
                <a:latin typeface="Century Gothic"/>
                <a:cs typeface="Century Gothic"/>
              </a:rPr>
              <a:t>for</a:t>
            </a:r>
            <a:r>
              <a:rPr sz="1001" kern="0" spc="-42" dirty="0">
                <a:solidFill>
                  <a:srgbClr val="231F20"/>
                </a:solidFill>
                <a:latin typeface="Century Gothic"/>
                <a:cs typeface="Century Gothic"/>
              </a:rPr>
              <a:t> </a:t>
            </a:r>
            <a:r>
              <a:rPr sz="1001" kern="0" spc="-6" dirty="0">
                <a:solidFill>
                  <a:srgbClr val="231F20"/>
                </a:solidFill>
                <a:latin typeface="Century Gothic"/>
                <a:cs typeface="Century Gothic"/>
              </a:rPr>
              <a:t>service </a:t>
            </a:r>
            <a:r>
              <a:rPr sz="1001" kern="0" dirty="0">
                <a:solidFill>
                  <a:srgbClr val="231F20"/>
                </a:solidFill>
                <a:latin typeface="Century Gothic"/>
                <a:cs typeface="Century Gothic"/>
              </a:rPr>
              <a:t>based</a:t>
            </a:r>
            <a:r>
              <a:rPr sz="1001" kern="0" spc="-45" dirty="0">
                <a:solidFill>
                  <a:srgbClr val="231F20"/>
                </a:solidFill>
                <a:latin typeface="Century Gothic"/>
                <a:cs typeface="Century Gothic"/>
              </a:rPr>
              <a:t> </a:t>
            </a:r>
            <a:r>
              <a:rPr sz="1001" kern="0" spc="-6" dirty="0">
                <a:solidFill>
                  <a:srgbClr val="231F20"/>
                </a:solidFill>
                <a:latin typeface="Century Gothic"/>
                <a:cs typeface="Century Gothic"/>
              </a:rPr>
              <a:t>solutions;</a:t>
            </a:r>
            <a:endParaRPr sz="1001" kern="0">
              <a:solidFill>
                <a:sysClr val="windowText" lastClr="000000"/>
              </a:solidFill>
              <a:latin typeface="Century Gothic"/>
              <a:cs typeface="Century Gothic"/>
            </a:endParaRPr>
          </a:p>
          <a:p>
            <a:pPr marL="7701" marR="69698" defTabSz="554492">
              <a:lnSpc>
                <a:spcPct val="145700"/>
              </a:lnSpc>
            </a:pPr>
            <a:r>
              <a:rPr sz="1001" kern="0" dirty="0">
                <a:solidFill>
                  <a:srgbClr val="231F20"/>
                </a:solidFill>
                <a:latin typeface="Century Gothic"/>
                <a:cs typeface="Century Gothic"/>
              </a:rPr>
              <a:t>Calling,</a:t>
            </a:r>
            <a:r>
              <a:rPr sz="1001" kern="0" spc="-33" dirty="0">
                <a:solidFill>
                  <a:srgbClr val="231F20"/>
                </a:solidFill>
                <a:latin typeface="Century Gothic"/>
                <a:cs typeface="Century Gothic"/>
              </a:rPr>
              <a:t> </a:t>
            </a:r>
            <a:r>
              <a:rPr sz="1001" kern="0" spc="-15" dirty="0">
                <a:solidFill>
                  <a:srgbClr val="231F20"/>
                </a:solidFill>
                <a:latin typeface="Century Gothic"/>
                <a:cs typeface="Century Gothic"/>
              </a:rPr>
              <a:t>Contact</a:t>
            </a:r>
            <a:r>
              <a:rPr sz="1001" kern="0" spc="-30" dirty="0">
                <a:solidFill>
                  <a:srgbClr val="231F20"/>
                </a:solidFill>
                <a:latin typeface="Century Gothic"/>
                <a:cs typeface="Century Gothic"/>
              </a:rPr>
              <a:t> </a:t>
            </a:r>
            <a:r>
              <a:rPr sz="1001" kern="0" spc="-6" dirty="0">
                <a:solidFill>
                  <a:srgbClr val="231F20"/>
                </a:solidFill>
                <a:latin typeface="Century Gothic"/>
                <a:cs typeface="Century Gothic"/>
              </a:rPr>
              <a:t>Centre. </a:t>
            </a:r>
            <a:r>
              <a:rPr sz="1001" kern="0" dirty="0">
                <a:solidFill>
                  <a:srgbClr val="231F20"/>
                </a:solidFill>
                <a:latin typeface="Century Gothic"/>
                <a:cs typeface="Century Gothic"/>
              </a:rPr>
              <a:t>Look</a:t>
            </a:r>
            <a:r>
              <a:rPr sz="1001" kern="0" spc="-39" dirty="0">
                <a:solidFill>
                  <a:srgbClr val="231F20"/>
                </a:solidFill>
                <a:latin typeface="Century Gothic"/>
                <a:cs typeface="Century Gothic"/>
              </a:rPr>
              <a:t> </a:t>
            </a:r>
            <a:r>
              <a:rPr sz="1001" kern="0" dirty="0">
                <a:solidFill>
                  <a:srgbClr val="231F20"/>
                </a:solidFill>
                <a:latin typeface="Century Gothic"/>
                <a:cs typeface="Century Gothic"/>
              </a:rPr>
              <a:t>out</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for</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phase</a:t>
            </a:r>
            <a:r>
              <a:rPr sz="1001" kern="0" spc="-36" dirty="0">
                <a:solidFill>
                  <a:srgbClr val="231F20"/>
                </a:solidFill>
                <a:latin typeface="Century Gothic"/>
                <a:cs typeface="Century Gothic"/>
              </a:rPr>
              <a:t> </a:t>
            </a:r>
            <a:r>
              <a:rPr sz="1001" kern="0" spc="-30" dirty="0">
                <a:solidFill>
                  <a:srgbClr val="231F20"/>
                </a:solidFill>
                <a:latin typeface="Century Gothic"/>
                <a:cs typeface="Century Gothic"/>
              </a:rPr>
              <a:t>2</a:t>
            </a:r>
            <a:endParaRPr sz="1001" kern="0">
              <a:solidFill>
                <a:sysClr val="windowText" lastClr="000000"/>
              </a:solidFill>
              <a:latin typeface="Century Gothic"/>
              <a:cs typeface="Century Gothic"/>
            </a:endParaRPr>
          </a:p>
        </p:txBody>
      </p:sp>
      <p:sp>
        <p:nvSpPr>
          <p:cNvPr id="51" name="object 51"/>
          <p:cNvSpPr txBox="1"/>
          <p:nvPr/>
        </p:nvSpPr>
        <p:spPr>
          <a:xfrm>
            <a:off x="7529637" y="2784094"/>
            <a:ext cx="779749"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BT</a:t>
            </a:r>
            <a:r>
              <a:rPr sz="1001" b="1" kern="0" spc="-21" dirty="0">
                <a:solidFill>
                  <a:srgbClr val="FFFFFF"/>
                </a:solidFill>
                <a:latin typeface="Century Gothic"/>
                <a:cs typeface="Century Gothic"/>
              </a:rPr>
              <a:t> </a:t>
            </a:r>
            <a:r>
              <a:rPr sz="1001" b="1" kern="0" dirty="0">
                <a:solidFill>
                  <a:srgbClr val="FFFFFF"/>
                </a:solidFill>
                <a:latin typeface="Century Gothic"/>
                <a:cs typeface="Century Gothic"/>
              </a:rPr>
              <a:t>SP</a:t>
            </a:r>
            <a:r>
              <a:rPr sz="1001" b="1" kern="0" spc="-21" dirty="0">
                <a:solidFill>
                  <a:srgbClr val="FFFFFF"/>
                </a:solidFill>
                <a:latin typeface="Century Gothic"/>
                <a:cs typeface="Century Gothic"/>
              </a:rPr>
              <a:t> </a:t>
            </a:r>
            <a:r>
              <a:rPr sz="1001" b="1" kern="0" spc="-6" dirty="0">
                <a:solidFill>
                  <a:srgbClr val="FFFFFF"/>
                </a:solidFill>
                <a:latin typeface="Century Gothic"/>
                <a:cs typeface="Century Gothic"/>
              </a:rPr>
              <a:t>pricing</a:t>
            </a:r>
            <a:endParaRPr sz="1001" kern="0">
              <a:solidFill>
                <a:sysClr val="windowText" lastClr="000000"/>
              </a:solidFill>
              <a:latin typeface="Century Gothic"/>
              <a:cs typeface="Century Gothic"/>
            </a:endParaRPr>
          </a:p>
        </p:txBody>
      </p:sp>
      <p:sp>
        <p:nvSpPr>
          <p:cNvPr id="56" name="object 56"/>
          <p:cNvSpPr txBox="1"/>
          <p:nvPr/>
        </p:nvSpPr>
        <p:spPr>
          <a:xfrm>
            <a:off x="7529638" y="3274164"/>
            <a:ext cx="1599929" cy="470141"/>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BT</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has</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special</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pricing</a:t>
            </a:r>
            <a:r>
              <a:rPr sz="1001" kern="0" spc="-27" dirty="0">
                <a:solidFill>
                  <a:srgbClr val="231F20"/>
                </a:solidFill>
                <a:latin typeface="Century Gothic"/>
                <a:cs typeface="Century Gothic"/>
              </a:rPr>
              <a:t> </a:t>
            </a:r>
            <a:r>
              <a:rPr sz="1001" kern="0" spc="-15" dirty="0">
                <a:solidFill>
                  <a:srgbClr val="231F20"/>
                </a:solidFill>
                <a:latin typeface="Century Gothic"/>
                <a:cs typeface="Century Gothic"/>
              </a:rPr>
              <a:t>for </a:t>
            </a:r>
            <a:r>
              <a:rPr sz="1001" kern="0" dirty="0">
                <a:solidFill>
                  <a:srgbClr val="231F20"/>
                </a:solidFill>
                <a:latin typeface="Century Gothic"/>
                <a:cs typeface="Century Gothic"/>
              </a:rPr>
              <a:t>Flex</a:t>
            </a:r>
            <a:r>
              <a:rPr sz="1001" kern="0" spc="-39" dirty="0">
                <a:solidFill>
                  <a:srgbClr val="231F20"/>
                </a:solidFill>
                <a:latin typeface="Century Gothic"/>
                <a:cs typeface="Century Gothic"/>
              </a:rPr>
              <a:t> </a:t>
            </a:r>
            <a:r>
              <a:rPr sz="1001" kern="0" dirty="0">
                <a:solidFill>
                  <a:srgbClr val="231F20"/>
                </a:solidFill>
                <a:latin typeface="Century Gothic"/>
                <a:cs typeface="Century Gothic"/>
              </a:rPr>
              <a:t>Plan</a:t>
            </a:r>
            <a:r>
              <a:rPr sz="1001" kern="0" spc="-39" dirty="0">
                <a:solidFill>
                  <a:srgbClr val="231F20"/>
                </a:solidFill>
                <a:latin typeface="Century Gothic"/>
                <a:cs typeface="Century Gothic"/>
              </a:rPr>
              <a:t> </a:t>
            </a:r>
            <a:r>
              <a:rPr sz="1001" kern="0" spc="-12" dirty="0">
                <a:solidFill>
                  <a:srgbClr val="231F20"/>
                </a:solidFill>
                <a:latin typeface="Century Gothic"/>
                <a:cs typeface="Century Gothic"/>
              </a:rPr>
              <a:t>Webex</a:t>
            </a:r>
            <a:r>
              <a:rPr sz="1001" kern="0" spc="-39" dirty="0">
                <a:solidFill>
                  <a:srgbClr val="231F20"/>
                </a:solidFill>
                <a:latin typeface="Century Gothic"/>
                <a:cs typeface="Century Gothic"/>
              </a:rPr>
              <a:t> </a:t>
            </a:r>
            <a:r>
              <a:rPr sz="1001" kern="0" spc="-6" dirty="0">
                <a:solidFill>
                  <a:srgbClr val="231F20"/>
                </a:solidFill>
                <a:latin typeface="Century Gothic"/>
                <a:cs typeface="Century Gothic"/>
              </a:rPr>
              <a:t>Meetings </a:t>
            </a:r>
            <a:r>
              <a:rPr sz="1001" kern="0" dirty="0">
                <a:solidFill>
                  <a:srgbClr val="231F20"/>
                </a:solidFill>
                <a:latin typeface="Century Gothic"/>
                <a:cs typeface="Century Gothic"/>
              </a:rPr>
              <a:t>orders</a:t>
            </a:r>
            <a:r>
              <a:rPr sz="1001" kern="0" spc="-21" dirty="0">
                <a:solidFill>
                  <a:srgbClr val="231F20"/>
                </a:solidFill>
                <a:latin typeface="Century Gothic"/>
                <a:cs typeface="Century Gothic"/>
              </a:rPr>
              <a:t> </a:t>
            </a:r>
            <a:r>
              <a:rPr sz="1001" kern="0" dirty="0">
                <a:solidFill>
                  <a:srgbClr val="231F20"/>
                </a:solidFill>
                <a:latin typeface="Century Gothic"/>
                <a:cs typeface="Century Gothic"/>
              </a:rPr>
              <a:t>with</a:t>
            </a:r>
            <a:r>
              <a:rPr sz="1001" kern="0" spc="-18" dirty="0">
                <a:solidFill>
                  <a:srgbClr val="231F20"/>
                </a:solidFill>
                <a:latin typeface="Century Gothic"/>
                <a:cs typeface="Century Gothic"/>
              </a:rPr>
              <a:t> CCA-</a:t>
            </a:r>
            <a:r>
              <a:rPr sz="1001" kern="0" spc="-15" dirty="0">
                <a:solidFill>
                  <a:srgbClr val="231F20"/>
                </a:solidFill>
                <a:latin typeface="Century Gothic"/>
                <a:cs typeface="Century Gothic"/>
              </a:rPr>
              <a:t>SP</a:t>
            </a:r>
            <a:endParaRPr sz="1001" kern="0">
              <a:solidFill>
                <a:sysClr val="windowText" lastClr="000000"/>
              </a:solidFill>
              <a:latin typeface="Century Gothic"/>
              <a:cs typeface="Century Gothic"/>
            </a:endParaRPr>
          </a:p>
        </p:txBody>
      </p:sp>
      <p:sp>
        <p:nvSpPr>
          <p:cNvPr id="52" name="object 52"/>
          <p:cNvSpPr txBox="1"/>
          <p:nvPr/>
        </p:nvSpPr>
        <p:spPr>
          <a:xfrm>
            <a:off x="9840853" y="2784094"/>
            <a:ext cx="1287645"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Competitive</a:t>
            </a:r>
            <a:r>
              <a:rPr sz="1001" b="1" kern="0" spc="-67" dirty="0">
                <a:solidFill>
                  <a:srgbClr val="FFFFFF"/>
                </a:solidFill>
                <a:latin typeface="Century Gothic"/>
                <a:cs typeface="Century Gothic"/>
              </a:rPr>
              <a:t> </a:t>
            </a:r>
            <a:r>
              <a:rPr sz="1001" b="1" kern="0" spc="-6" dirty="0">
                <a:solidFill>
                  <a:srgbClr val="FFFFFF"/>
                </a:solidFill>
                <a:latin typeface="Century Gothic"/>
                <a:cs typeface="Century Gothic"/>
              </a:rPr>
              <a:t>position</a:t>
            </a:r>
            <a:endParaRPr sz="1001" kern="0">
              <a:solidFill>
                <a:sysClr val="windowText" lastClr="000000"/>
              </a:solidFill>
              <a:latin typeface="Century Gothic"/>
              <a:cs typeface="Century Gothic"/>
            </a:endParaRPr>
          </a:p>
        </p:txBody>
      </p:sp>
      <p:sp>
        <p:nvSpPr>
          <p:cNvPr id="57" name="object 57"/>
          <p:cNvSpPr txBox="1"/>
          <p:nvPr/>
        </p:nvSpPr>
        <p:spPr>
          <a:xfrm>
            <a:off x="9840852" y="3274165"/>
            <a:ext cx="1436278" cy="790485"/>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Combining</a:t>
            </a:r>
            <a:r>
              <a:rPr sz="1001" kern="0" spc="-58" dirty="0">
                <a:solidFill>
                  <a:srgbClr val="231F20"/>
                </a:solidFill>
                <a:latin typeface="Century Gothic"/>
                <a:cs typeface="Century Gothic"/>
              </a:rPr>
              <a:t> </a:t>
            </a:r>
            <a:r>
              <a:rPr sz="1001" kern="0" dirty="0">
                <a:solidFill>
                  <a:srgbClr val="231F20"/>
                </a:solidFill>
                <a:latin typeface="Century Gothic"/>
                <a:cs typeface="Century Gothic"/>
              </a:rPr>
              <a:t>Cisco</a:t>
            </a:r>
            <a:r>
              <a:rPr sz="1001" kern="0" spc="-55" dirty="0">
                <a:solidFill>
                  <a:srgbClr val="231F20"/>
                </a:solidFill>
                <a:latin typeface="Century Gothic"/>
                <a:cs typeface="Century Gothic"/>
              </a:rPr>
              <a:t> </a:t>
            </a:r>
            <a:r>
              <a:rPr sz="1001" kern="0" spc="-6" dirty="0">
                <a:solidFill>
                  <a:srgbClr val="231F20"/>
                </a:solidFill>
                <a:latin typeface="Century Gothic"/>
                <a:cs typeface="Century Gothic"/>
              </a:rPr>
              <a:t>latest </a:t>
            </a:r>
            <a:r>
              <a:rPr sz="1001" kern="0" dirty="0">
                <a:solidFill>
                  <a:srgbClr val="231F20"/>
                </a:solidFill>
                <a:latin typeface="Century Gothic"/>
                <a:cs typeface="Century Gothic"/>
              </a:rPr>
              <a:t>pricelist</a:t>
            </a:r>
            <a:r>
              <a:rPr sz="1001" kern="0" spc="-18" dirty="0">
                <a:solidFill>
                  <a:srgbClr val="231F20"/>
                </a:solidFill>
                <a:latin typeface="Century Gothic"/>
                <a:cs typeface="Century Gothic"/>
              </a:rPr>
              <a:t> </a:t>
            </a:r>
            <a:r>
              <a:rPr sz="1001" kern="0" dirty="0">
                <a:solidFill>
                  <a:srgbClr val="231F20"/>
                </a:solidFill>
                <a:latin typeface="Century Gothic"/>
                <a:cs typeface="Century Gothic"/>
              </a:rPr>
              <a:t>and</a:t>
            </a:r>
            <a:r>
              <a:rPr sz="1001" kern="0" spc="-18" dirty="0">
                <a:solidFill>
                  <a:srgbClr val="231F20"/>
                </a:solidFill>
                <a:latin typeface="Century Gothic"/>
                <a:cs typeface="Century Gothic"/>
              </a:rPr>
              <a:t> </a:t>
            </a:r>
            <a:r>
              <a:rPr sz="1001" kern="0" spc="-6" dirty="0">
                <a:solidFill>
                  <a:srgbClr val="231F20"/>
                </a:solidFill>
                <a:latin typeface="Century Gothic"/>
                <a:cs typeface="Century Gothic"/>
              </a:rPr>
              <a:t>latest technology</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(WBS</a:t>
            </a:r>
            <a:r>
              <a:rPr sz="1001" kern="0" spc="-36" dirty="0">
                <a:solidFill>
                  <a:srgbClr val="231F20"/>
                </a:solidFill>
                <a:latin typeface="Century Gothic"/>
                <a:cs typeface="Century Gothic"/>
              </a:rPr>
              <a:t> </a:t>
            </a:r>
            <a:r>
              <a:rPr sz="1001" kern="0" spc="-15" dirty="0">
                <a:solidFill>
                  <a:srgbClr val="231F20"/>
                </a:solidFill>
                <a:latin typeface="Century Gothic"/>
                <a:cs typeface="Century Gothic"/>
              </a:rPr>
              <a:t>39) </a:t>
            </a:r>
            <a:r>
              <a:rPr sz="1001" kern="0" spc="-12" dirty="0">
                <a:solidFill>
                  <a:srgbClr val="231F20"/>
                </a:solidFill>
                <a:latin typeface="Century Gothic"/>
                <a:cs typeface="Century Gothic"/>
              </a:rPr>
              <a:t>proven</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BT</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to</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be</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in</a:t>
            </a:r>
            <a:r>
              <a:rPr sz="1001" kern="0" spc="-30" dirty="0">
                <a:solidFill>
                  <a:srgbClr val="231F20"/>
                </a:solidFill>
                <a:latin typeface="Century Gothic"/>
                <a:cs typeface="Century Gothic"/>
              </a:rPr>
              <a:t> a </a:t>
            </a:r>
            <a:r>
              <a:rPr sz="1001" kern="0" spc="-12" dirty="0">
                <a:solidFill>
                  <a:srgbClr val="231F20"/>
                </a:solidFill>
                <a:latin typeface="Century Gothic"/>
                <a:cs typeface="Century Gothic"/>
              </a:rPr>
              <a:t>competitive</a:t>
            </a:r>
            <a:r>
              <a:rPr sz="1001" kern="0" spc="-30" dirty="0">
                <a:solidFill>
                  <a:srgbClr val="231F20"/>
                </a:solidFill>
                <a:latin typeface="Century Gothic"/>
                <a:cs typeface="Century Gothic"/>
              </a:rPr>
              <a:t> </a:t>
            </a:r>
            <a:r>
              <a:rPr sz="1001" kern="0" spc="-6" dirty="0">
                <a:solidFill>
                  <a:srgbClr val="231F20"/>
                </a:solidFill>
                <a:latin typeface="Century Gothic"/>
                <a:cs typeface="Century Gothic"/>
              </a:rPr>
              <a:t>position</a:t>
            </a:r>
            <a:endParaRPr sz="1001" kern="0">
              <a:solidFill>
                <a:sysClr val="windowText" lastClr="000000"/>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Accessibility</a:t>
            </a:r>
          </a:p>
        </p:txBody>
      </p:sp>
      <p:sp>
        <p:nvSpPr>
          <p:cNvPr id="11" name="Text Placeholder 10">
            <a:extLst>
              <a:ext uri="{FF2B5EF4-FFF2-40B4-BE49-F238E27FC236}">
                <a16:creationId xmlns:a16="http://schemas.microsoft.com/office/drawing/2014/main" id="{71631915-D2F7-EF6D-CE0E-F7CCECFF3BD7}"/>
              </a:ext>
            </a:extLst>
          </p:cNvPr>
          <p:cNvSpPr>
            <a:spLocks noGrp="1"/>
          </p:cNvSpPr>
          <p:nvPr>
            <p:ph type="body" sz="quarter" idx="10"/>
          </p:nvPr>
        </p:nvSpPr>
        <p:spPr/>
        <p:txBody>
          <a:bodyPr/>
          <a:lstStyle/>
          <a:p>
            <a:r>
              <a:rPr lang="en-US" dirty="0"/>
              <a:t>All of our presentations should be accessible, whether it’s being shared with one person or hundreds. </a:t>
            </a:r>
          </a:p>
          <a:p>
            <a:endParaRPr lang="en-US" dirty="0"/>
          </a:p>
          <a:p>
            <a:r>
              <a:rPr lang="en-US" dirty="0"/>
              <a:t>These are some easy, but important things you can remember to do.</a:t>
            </a:r>
          </a:p>
          <a:p>
            <a:endParaRPr lang="en-US" dirty="0"/>
          </a:p>
          <a:p>
            <a:r>
              <a:rPr lang="en-US" dirty="0"/>
              <a:t>For more details visit our </a:t>
            </a:r>
            <a:r>
              <a:rPr lang="en-US" dirty="0">
                <a:hlinkClick r:id="rId2"/>
              </a:rPr>
              <a:t>Accessibility and Inclusive Design site </a:t>
            </a:r>
            <a:r>
              <a:rPr lang="en-US" dirty="0"/>
              <a:t>on </a:t>
            </a:r>
            <a:r>
              <a:rPr lang="en-US" dirty="0" err="1"/>
              <a:t>sharepoint</a:t>
            </a:r>
            <a:r>
              <a:rPr lang="en-US" dirty="0"/>
              <a:t>.</a:t>
            </a:r>
          </a:p>
          <a:p>
            <a:endParaRPr lang="en-US" dirty="0"/>
          </a:p>
          <a:p>
            <a:endParaRPr lang="en-US" dirty="0"/>
          </a:p>
          <a:p>
            <a:endParaRPr lang="en-US" dirty="0"/>
          </a:p>
          <a:p>
            <a:endParaRPr lang="en-US" dirty="0"/>
          </a:p>
        </p:txBody>
      </p:sp>
      <p:sp>
        <p:nvSpPr>
          <p:cNvPr id="12" name="Text Placeholder 11">
            <a:extLst>
              <a:ext uri="{FF2B5EF4-FFF2-40B4-BE49-F238E27FC236}">
                <a16:creationId xmlns:a16="http://schemas.microsoft.com/office/drawing/2014/main" id="{01666533-255F-1482-EA1A-164FECD7A9FE}"/>
              </a:ext>
            </a:extLst>
          </p:cNvPr>
          <p:cNvSpPr>
            <a:spLocks noGrp="1"/>
          </p:cNvSpPr>
          <p:nvPr>
            <p:ph type="body" sz="quarter" idx="11"/>
          </p:nvPr>
        </p:nvSpPr>
        <p:spPr>
          <a:xfrm>
            <a:off x="4197682" y="1519097"/>
            <a:ext cx="5733527" cy="4081649"/>
          </a:xfrm>
        </p:spPr>
        <p:txBody>
          <a:bodyPr/>
          <a:lstStyle/>
          <a:p>
            <a:pPr lvl="0"/>
            <a:r>
              <a:rPr lang="en-GB" b="1" dirty="0">
                <a:solidFill>
                  <a:srgbClr val="000000"/>
                </a:solidFill>
                <a:latin typeface="Century Gothic" panose="020B0502020202020204" pitchFamily="34" charset="0"/>
              </a:rPr>
              <a:t>Font</a:t>
            </a:r>
          </a:p>
          <a:p>
            <a:pPr lvl="0"/>
            <a:r>
              <a:rPr lang="en-GB" dirty="0">
                <a:solidFill>
                  <a:srgbClr val="000000"/>
                </a:solidFill>
                <a:latin typeface="Century Gothic" panose="020B0502020202020204" pitchFamily="34" charset="0"/>
              </a:rPr>
              <a:t>16pt font is the recommended minimum size for body copy. There is no maximum font size limit.</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Colour</a:t>
            </a:r>
          </a:p>
          <a:p>
            <a:pPr lvl="0"/>
            <a:r>
              <a:rPr lang="en-GB" dirty="0">
                <a:solidFill>
                  <a:srgbClr val="000000"/>
                </a:solidFill>
                <a:latin typeface="Century Gothic" panose="020B0502020202020204" pitchFamily="34" charset="0"/>
              </a:rPr>
              <a:t>There needs to be enough contrast between text and it’s background.</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Structure</a:t>
            </a:r>
          </a:p>
          <a:p>
            <a:pPr lvl="0"/>
            <a:r>
              <a:rPr lang="en-GB" dirty="0">
                <a:solidFill>
                  <a:srgbClr val="000000"/>
                </a:solidFill>
                <a:latin typeface="Century Gothic" panose="020B0502020202020204" pitchFamily="34" charset="0"/>
              </a:rPr>
              <a:t>Set a reading order for all sides, this helps screen readers know which order to read things out in.</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Alternative text</a:t>
            </a:r>
          </a:p>
          <a:p>
            <a:r>
              <a:rPr lang="en-GB" dirty="0">
                <a:solidFill>
                  <a:srgbClr val="000000"/>
                </a:solidFill>
                <a:latin typeface="Century Gothic" panose="020B0502020202020204" pitchFamily="34" charset="0"/>
              </a:rPr>
              <a:t>Add alternative text to images and other visuals.</a:t>
            </a:r>
          </a:p>
          <a:p>
            <a:pPr lvl="0"/>
            <a:endParaRPr lang="en-GB" dirty="0">
              <a:solidFill>
                <a:srgbClr val="000000"/>
              </a:solidFill>
              <a:latin typeface="Century Gothic" panose="020B0502020202020204" pitchFamily="34" charset="0"/>
            </a:endParaRPr>
          </a:p>
          <a:p>
            <a:pPr lvl="0"/>
            <a:endParaRPr lang="en-GB" dirty="0">
              <a:solidFill>
                <a:srgbClr val="000000"/>
              </a:solidFill>
              <a:latin typeface="Century Gothic" panose="020B0502020202020204" pitchFamily="34" charset="0"/>
            </a:endParaRPr>
          </a:p>
          <a:p>
            <a:endParaRPr lang="en-US" dirty="0"/>
          </a:p>
        </p:txBody>
      </p:sp>
    </p:spTree>
    <p:extLst>
      <p:ext uri="{BB962C8B-B14F-4D97-AF65-F5344CB8AC3E}">
        <p14:creationId xmlns:p14="http://schemas.microsoft.com/office/powerpoint/2010/main" val="60514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202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1934</Words>
  <Application>Microsoft Office PowerPoint</Application>
  <PresentationFormat>Widescreen</PresentationFormat>
  <Paragraphs>225</Paragraphs>
  <Slides>54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BT Curve</vt:lpstr>
      <vt:lpstr>BT Curve Headline</vt:lpstr>
      <vt:lpstr>Calibri</vt:lpstr>
      <vt:lpstr>Century Gothic</vt:lpstr>
      <vt:lpstr>Times New Roman</vt:lpstr>
      <vt:lpstr>Custom Design</vt:lpstr>
      <vt:lpstr>PowerPoint presentation template</vt:lpstr>
      <vt:lpstr>Our typography</vt:lpstr>
      <vt:lpstr>Our colours</vt:lpstr>
      <vt:lpstr>Tables</vt:lpstr>
      <vt:lpstr>The following examples are shown as a guide to help you create your own charts, graphs and diagrams.</vt:lpstr>
      <vt:lpstr>Charts and graphs</vt:lpstr>
      <vt:lpstr>Charts and graphs</vt:lpstr>
      <vt:lpstr>Example of five column text layout with containers</vt:lpstr>
      <vt:lpstr>Accessibility</vt:lpstr>
      <vt:lpstr>How to use the BT+EE logo lock up</vt:lpstr>
      <vt:lpstr>Do’s and don’ts</vt:lpstr>
      <vt:lpstr>The following pages are examples of all our slide templates.  But if you want to get started with your own presentation, click the drop down next to the New Slide icon and select a page type to get going.</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PowerPoint Presentation</vt:lpstr>
      <vt:lpstr>PowerPoint Presentation</vt:lpstr>
      <vt:lpstr>PowerPoint Presentation</vt:lpstr>
      <vt:lpstr>Lorem ipsum</vt:lpstr>
      <vt:lpstr>Lorem ipsum</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BT PowerPoint presentation template</dc:title>
  <dc:creator>James Winkley</dc:creator>
  <cp:lastModifiedBy>Totimeh,JS,Jordan,SCA5 R</cp:lastModifiedBy>
  <cp:revision>23</cp:revision>
  <dcterms:created xsi:type="dcterms:W3CDTF">2022-05-04T14:40:30Z</dcterms:created>
  <dcterms:modified xsi:type="dcterms:W3CDTF">2024-06-20T11:39:18Z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5818d02-8d25-4bb9-b27c-e4db64670887_Enabled">
    <vt:lpwstr>true</vt:lpwstr>
  </property>
  <property fmtid="{D5CDD505-2E9C-101B-9397-08002B2CF9AE}" pid="3" name="MSIP_Label_55818d02-8d25-4bb9-b27c-e4db64670887_SetDate">
    <vt:lpwstr>2022-05-16T08:12:19Z</vt:lpwstr>
  </property>
  <property fmtid="{D5CDD505-2E9C-101B-9397-08002B2CF9AE}" pid="4" name="MSIP_Label_55818d02-8d25-4bb9-b27c-e4db64670887_Method">
    <vt:lpwstr>Standard</vt:lpwstr>
  </property>
  <property fmtid="{D5CDD505-2E9C-101B-9397-08002B2CF9AE}" pid="5" name="MSIP_Label_55818d02-8d25-4bb9-b27c-e4db64670887_Name">
    <vt:lpwstr>55818d02-8d25-4bb9-b27c-e4db64670887</vt:lpwstr>
  </property>
  <property fmtid="{D5CDD505-2E9C-101B-9397-08002B2CF9AE}" pid="6" name="MSIP_Label_55818d02-8d25-4bb9-b27c-e4db64670887_SiteId">
    <vt:lpwstr>a7f35688-9c00-4d5e-ba41-29f146377ab0</vt:lpwstr>
  </property>
  <property fmtid="{D5CDD505-2E9C-101B-9397-08002B2CF9AE}" pid="7" name="MSIP_Label_55818d02-8d25-4bb9-b27c-e4db64670887_ActionId">
    <vt:lpwstr>1a79787c-4beb-459f-9c8a-a034ebf3e6b3</vt:lpwstr>
  </property>
  <property fmtid="{D5CDD505-2E9C-101B-9397-08002B2CF9AE}" pid="8" name="MSIP_Label_55818d02-8d25-4bb9-b27c-e4db64670887_ContentBits">
    <vt:lpwstr>0</vt:lpwstr>
  </property>
</Properties>
</file>