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media/image15.jpg" ContentType="image/jpg"/>
  <Override PartName="/ppt/media/image16.jpg" ContentType="image/jpg"/>
  <Override PartName="/ppt/media/image18.jpg" ContentType="image/jpg"/>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56"/>
  </p:notesMasterIdLst>
  <p:sldIdLst>
    <p:sldId id="257" r:id="rId2"/>
    <p:sldId id="259" r:id="rId3"/>
    <p:sldId id="260" r:id="rId4"/>
    <p:sldId id="262" r:id="rId5"/>
    <p:sldId id="266" r:id="rId6"/>
    <p:sldId id="267" r:id="rId7"/>
    <p:sldId id="268" r:id="rId8"/>
    <p:sldId id="270" r:id="rId9"/>
    <p:sldId id="2134805618" r:id="rId10"/>
    <p:sldId id="2134805658" r:id="rId11"/>
    <p:sldId id="2134805619" r:id="rId12"/>
    <p:sldId id="2134805617" r:id="rId13"/>
    <p:sldId id="272" r:id="rId14"/>
    <p:sldId id="300" r:id="rId15"/>
    <p:sldId id="2134805620" r:id="rId16"/>
    <p:sldId id="2134805630" r:id="rId17"/>
    <p:sldId id="2134805621" r:id="rId18"/>
    <p:sldId id="2134805631" r:id="rId19"/>
    <p:sldId id="2134805622" r:id="rId20"/>
    <p:sldId id="2134805623" r:id="rId21"/>
    <p:sldId id="2134805633" r:id="rId22"/>
    <p:sldId id="2134805624" r:id="rId23"/>
    <p:sldId id="2134805634" r:id="rId24"/>
    <p:sldId id="2134805625" r:id="rId25"/>
    <p:sldId id="2134805635" r:id="rId26"/>
    <p:sldId id="2134805626" r:id="rId27"/>
    <p:sldId id="2134805636" r:id="rId28"/>
    <p:sldId id="2134805627" r:id="rId29"/>
    <p:sldId id="2134805637" r:id="rId30"/>
    <p:sldId id="2134805628" r:id="rId31"/>
    <p:sldId id="2134805638" r:id="rId32"/>
    <p:sldId id="2134805629" r:id="rId33"/>
    <p:sldId id="2134805639" r:id="rId34"/>
    <p:sldId id="2134805640" r:id="rId35"/>
    <p:sldId id="2134805641" r:id="rId36"/>
    <p:sldId id="2134805642" r:id="rId37"/>
    <p:sldId id="2134805643" r:id="rId38"/>
    <p:sldId id="2134805644" r:id="rId39"/>
    <p:sldId id="2134805645" r:id="rId40"/>
    <p:sldId id="2134805646" r:id="rId41"/>
    <p:sldId id="2134805648" r:id="rId42"/>
    <p:sldId id="2134805649" r:id="rId43"/>
    <p:sldId id="2134805652" r:id="rId44"/>
    <p:sldId id="2134805662" r:id="rId45"/>
    <p:sldId id="2134805672" r:id="rId46"/>
    <p:sldId id="2134805669" r:id="rId47"/>
    <p:sldId id="2134805670" r:id="rId48"/>
    <p:sldId id="2134805671" r:id="rId49"/>
    <p:sldId id="2134805665" r:id="rId50"/>
    <p:sldId id="2134805666" r:id="rId51"/>
    <p:sldId id="2134805674" r:id="rId52"/>
    <p:sldId id="2134805667" r:id="rId53"/>
    <p:sldId id="2134805668" r:id="rId54"/>
    <p:sldId id="2134805675" r:id="rId55"/>
  </p:sldIdLst>
  <p:sldSz cx="12192000" cy="6858000"/>
  <p:notesSz cx="6858000" cy="9144000"/>
  <p:embeddedFontLst>
    <p:embeddedFont>
      <p:font typeface="BT Curve" panose="020B0503020203020204" pitchFamily="34" charset="0"/>
      <p:regular r:id="rId57"/>
      <p:bold r:id="rId58"/>
      <p:italic r:id="rId59"/>
      <p:boldItalic r:id="rId60"/>
    </p:embeddedFont>
    <p:embeddedFont>
      <p:font typeface="BT Curve Headline" panose="020B0603020203020204" pitchFamily="34" charset="0"/>
      <p:regular r:id="rId61"/>
      <p:italic r:id="rId62"/>
    </p:embeddedFont>
    <p:embeddedFont>
      <p:font typeface="Century Gothic" panose="020B0502020202020204" pitchFamily="34" charset="0"/>
      <p:regular r:id="rId63"/>
      <p:bold r:id="rId64"/>
      <p:italic r:id="rId65"/>
      <p:boldItalic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3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1D1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68" autoAdjust="0"/>
    <p:restoredTop sz="94694" autoAdjust="0"/>
  </p:normalViewPr>
  <p:slideViewPr>
    <p:cSldViewPr snapToGrid="0" showGuides="1">
      <p:cViewPr varScale="1">
        <p:scale>
          <a:sx n="70" d="100"/>
          <a:sy n="70" d="100"/>
        </p:scale>
        <p:origin x="540" y="52"/>
      </p:cViewPr>
      <p:guideLst>
        <p:guide orient="horz" pos="2160"/>
        <p:guide pos="2389"/>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5800197725534571E-2"/>
          <c:y val="0.10865291467365804"/>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321E-D84C-8CA8-B6EBF9ADADD4}"/>
            </c:ext>
          </c:extLst>
        </c:ser>
        <c:ser>
          <c:idx val="1"/>
          <c:order val="1"/>
          <c:tx>
            <c:strRef>
              <c:f>Sheet1!$C$1</c:f>
              <c:strCache>
                <c:ptCount val="1"/>
                <c:pt idx="0">
                  <c:v>Series 2</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321E-D84C-8CA8-B6EBF9ADADD4}"/>
            </c:ext>
          </c:extLst>
        </c:ser>
        <c:ser>
          <c:idx val="2"/>
          <c:order val="2"/>
          <c:tx>
            <c:strRef>
              <c:f>Sheet1!$D$1</c:f>
              <c:strCache>
                <c:ptCount val="1"/>
                <c:pt idx="0">
                  <c:v>Series 3</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321E-D84C-8CA8-B6EBF9ADADD4}"/>
            </c:ext>
          </c:extLst>
        </c:ser>
        <c:ser>
          <c:idx val="3"/>
          <c:order val="3"/>
          <c:tx>
            <c:strRef>
              <c:f>Sheet1!$E$1</c:f>
              <c:strCache>
                <c:ptCount val="1"/>
                <c:pt idx="0">
                  <c:v>Series 4</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321E-D84C-8CA8-B6EBF9ADADD4}"/>
            </c:ext>
          </c:extLst>
        </c:ser>
        <c:ser>
          <c:idx val="4"/>
          <c:order val="4"/>
          <c:tx>
            <c:strRef>
              <c:f>Sheet1!$F$1</c:f>
              <c:strCache>
                <c:ptCount val="1"/>
                <c:pt idx="0">
                  <c:v>Series 5</c:v>
                </c:pt>
              </c:strCache>
            </c:strRef>
          </c:tx>
          <c:spPr>
            <a:solidFill>
              <a:schemeClr val="accent1">
                <a:tint val="54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321E-D84C-8CA8-B6EBF9ADADD4}"/>
            </c:ext>
          </c:extLst>
        </c:ser>
        <c:dLbls>
          <c:dLblPos val="outEnd"/>
          <c:showLegendKey val="0"/>
          <c:showVal val="1"/>
          <c:showCatName val="0"/>
          <c:showSerName val="0"/>
          <c:showPercent val="0"/>
          <c:showBubbleSize val="0"/>
        </c:dLbls>
        <c:gapWidth val="24"/>
        <c:overlap val="-2"/>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Century Gothic" panose="020B0502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2">
                <a:shade val="53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BC1F-F84D-B3AF-E4858F047195}"/>
            </c:ext>
          </c:extLst>
        </c:ser>
        <c:ser>
          <c:idx val="1"/>
          <c:order val="1"/>
          <c:tx>
            <c:strRef>
              <c:f>Sheet1!$C$1</c:f>
              <c:strCache>
                <c:ptCount val="1"/>
                <c:pt idx="0">
                  <c:v>Series 2</c:v>
                </c:pt>
              </c:strCache>
            </c:strRef>
          </c:tx>
          <c:spPr>
            <a:solidFill>
              <a:schemeClr val="accent2">
                <a:shade val="76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BC1F-F84D-B3AF-E4858F047195}"/>
            </c:ext>
          </c:extLst>
        </c:ser>
        <c:ser>
          <c:idx val="2"/>
          <c:order val="2"/>
          <c:tx>
            <c:strRef>
              <c:f>Sheet1!$D$1</c:f>
              <c:strCache>
                <c:ptCount val="1"/>
                <c:pt idx="0">
                  <c:v>Series 3</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BC1F-F84D-B3AF-E4858F047195}"/>
            </c:ext>
          </c:extLst>
        </c:ser>
        <c:ser>
          <c:idx val="3"/>
          <c:order val="3"/>
          <c:tx>
            <c:strRef>
              <c:f>Sheet1!$E$1</c:f>
              <c:strCache>
                <c:ptCount val="1"/>
                <c:pt idx="0">
                  <c:v>Series 4</c:v>
                </c:pt>
              </c:strCache>
            </c:strRef>
          </c:tx>
          <c:spPr>
            <a:solidFill>
              <a:schemeClr val="accent2">
                <a:tint val="77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BC1F-F84D-B3AF-E4858F047195}"/>
            </c:ext>
          </c:extLst>
        </c:ser>
        <c:ser>
          <c:idx val="4"/>
          <c:order val="4"/>
          <c:tx>
            <c:strRef>
              <c:f>Sheet1!$F$1</c:f>
              <c:strCache>
                <c:ptCount val="1"/>
                <c:pt idx="0">
                  <c:v>Series 5</c:v>
                </c:pt>
              </c:strCache>
            </c:strRef>
          </c:tx>
          <c:spPr>
            <a:solidFill>
              <a:schemeClr val="accent2">
                <a:tint val="54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BC1F-F84D-B3AF-E4858F047195}"/>
            </c:ext>
          </c:extLst>
        </c:ser>
        <c:dLbls>
          <c:dLblPos val="outEnd"/>
          <c:showLegendKey val="0"/>
          <c:showVal val="1"/>
          <c:showCatName val="0"/>
          <c:showSerName val="0"/>
          <c:showPercent val="0"/>
          <c:showBubbleSize val="0"/>
        </c:dLbls>
        <c:gapWidth val="233"/>
        <c:overlap val="-10"/>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766289342000552E-2"/>
          <c:y val="0.14563300119944497"/>
          <c:w val="0.95419980227446521"/>
          <c:h val="0.67881910107703647"/>
        </c:manualLayout>
      </c:layout>
      <c:doughnutChart>
        <c:varyColors val="1"/>
        <c:ser>
          <c:idx val="0"/>
          <c:order val="0"/>
          <c:tx>
            <c:strRef>
              <c:f>Sheet1!$B$1</c:f>
              <c:strCache>
                <c:ptCount val="1"/>
                <c:pt idx="0">
                  <c:v>Series 1</c:v>
                </c:pt>
              </c:strCache>
            </c:strRef>
          </c:tx>
          <c:dPt>
            <c:idx val="0"/>
            <c:bubble3D val="0"/>
            <c:spPr>
              <a:solidFill>
                <a:schemeClr val="accent3">
                  <a:shade val="65000"/>
                </a:schemeClr>
              </a:solidFill>
              <a:ln>
                <a:noFill/>
              </a:ln>
              <a:effectLst/>
            </c:spPr>
            <c:extLst>
              <c:ext xmlns:c16="http://schemas.microsoft.com/office/drawing/2014/chart" uri="{C3380CC4-5D6E-409C-BE32-E72D297353CC}">
                <c16:uniqueId val="{00000001-94EC-4142-86C7-AF29B42B04A6}"/>
              </c:ext>
            </c:extLst>
          </c:dPt>
          <c:dPt>
            <c:idx val="1"/>
            <c:bubble3D val="0"/>
            <c:spPr>
              <a:solidFill>
                <a:schemeClr val="accent3"/>
              </a:solidFill>
              <a:ln>
                <a:noFill/>
              </a:ln>
              <a:effectLst/>
            </c:spPr>
            <c:extLst>
              <c:ext xmlns:c16="http://schemas.microsoft.com/office/drawing/2014/chart" uri="{C3380CC4-5D6E-409C-BE32-E72D297353CC}">
                <c16:uniqueId val="{00000003-94EC-4142-86C7-AF29B42B04A6}"/>
              </c:ext>
            </c:extLst>
          </c:dPt>
          <c:dPt>
            <c:idx val="2"/>
            <c:bubble3D val="0"/>
            <c:spPr>
              <a:solidFill>
                <a:schemeClr val="accent3">
                  <a:tint val="65000"/>
                </a:schemeClr>
              </a:solidFill>
              <a:ln>
                <a:noFill/>
              </a:ln>
              <a:effectLst/>
            </c:spPr>
            <c:extLst>
              <c:ext xmlns:c16="http://schemas.microsoft.com/office/drawing/2014/chart" uri="{C3380CC4-5D6E-409C-BE32-E72D297353CC}">
                <c16:uniqueId val="{00000005-94EC-4142-86C7-AF29B42B04A6}"/>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94EC-4142-86C7-AF29B42B04A6}"/>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D17-1148-97C8-716C5615B9ED}"/>
              </c:ext>
            </c:extLst>
          </c:dPt>
          <c:dPt>
            <c:idx val="1"/>
            <c:invertIfNegative val="0"/>
            <c:bubble3D val="0"/>
            <c:extLst>
              <c:ext xmlns:c16="http://schemas.microsoft.com/office/drawing/2014/chart" uri="{C3380CC4-5D6E-409C-BE32-E72D297353CC}">
                <c16:uniqueId val="{00000001-5D17-1148-97C8-716C5615B9ED}"/>
              </c:ext>
            </c:extLst>
          </c:dPt>
          <c:dPt>
            <c:idx val="2"/>
            <c:invertIfNegative val="0"/>
            <c:bubble3D val="0"/>
            <c:extLst>
              <c:ext xmlns:c16="http://schemas.microsoft.com/office/drawing/2014/chart" uri="{C3380CC4-5D6E-409C-BE32-E72D297353CC}">
                <c16:uniqueId val="{00000002-5D17-1148-97C8-716C5615B9E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3-5D17-1148-97C8-716C5615B9ED}"/>
            </c:ext>
          </c:extLst>
        </c:ser>
        <c:dLbls>
          <c:showLegendKey val="0"/>
          <c:showVal val="0"/>
          <c:showCatName val="0"/>
          <c:showSerName val="0"/>
          <c:showPercent val="0"/>
          <c:showBubbleSize val="0"/>
        </c:dLbls>
        <c:gapWidth val="100"/>
        <c:axId val="433275408"/>
        <c:axId val="433275080"/>
      </c:barChart>
      <c:valAx>
        <c:axId val="433275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408"/>
        <c:crosses val="autoZero"/>
        <c:crossBetween val="between"/>
      </c:valAx>
      <c:catAx>
        <c:axId val="4332754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0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BT Curve Headline" panose="020B0603020203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BT Curve Headline" panose="020B0603020203020204" pitchFamily="34" charset="0"/>
              </a:defRPr>
            </a:lvl1pPr>
          </a:lstStyle>
          <a:p>
            <a:fld id="{C84D26D8-40E4-454E-B34F-B3EC45CF17B8}" type="datetimeFigureOut">
              <a:rPr lang="en-GB" smtClean="0"/>
              <a:pPr/>
              <a:t>20/06/2024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BT Curve Headline" panose="020B0603020203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BT Curve Headline" panose="020B0603020203020204" pitchFamily="34" charset="0"/>
              </a:defRPr>
            </a:lvl1pPr>
          </a:lstStyle>
          <a:p>
            <a:fld id="{F3DEB4E9-D872-4CDA-B076-952C2F3CAE4F}" type="slidenum">
              <a:rPr lang="en-GB" smtClean="0"/>
              <a:pPr/>
              <a:t>‹#›</a:t>
            </a:fld>
            <a:endParaRPr lang="en-GB" dirty="0"/>
          </a:p>
        </p:txBody>
      </p:sp>
    </p:spTree>
    <p:extLst>
      <p:ext uri="{BB962C8B-B14F-4D97-AF65-F5344CB8AC3E}">
        <p14:creationId xmlns:p14="http://schemas.microsoft.com/office/powerpoint/2010/main" val="336975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BT Curve Headline" panose="020B0603020203020204" pitchFamily="34" charset="0"/>
        <a:ea typeface="+mn-ea"/>
        <a:cs typeface="+mn-cs"/>
      </a:defRPr>
    </a:lvl1pPr>
    <a:lvl2pPr marL="457200" algn="l" defTabSz="914400" rtl="0" eaLnBrk="1" latinLnBrk="0" hangingPunct="1">
      <a:defRPr sz="1200" kern="1200">
        <a:solidFill>
          <a:schemeClr val="tx1"/>
        </a:solidFill>
        <a:latin typeface="BT Curve Headline" panose="020B0603020203020204" pitchFamily="34" charset="0"/>
        <a:ea typeface="+mn-ea"/>
        <a:cs typeface="+mn-cs"/>
      </a:defRPr>
    </a:lvl2pPr>
    <a:lvl3pPr marL="914400" algn="l" defTabSz="914400" rtl="0" eaLnBrk="1" latinLnBrk="0" hangingPunct="1">
      <a:defRPr sz="1200" kern="1200">
        <a:solidFill>
          <a:schemeClr val="tx1"/>
        </a:solidFill>
        <a:latin typeface="BT Curve Headline" panose="020B0603020203020204" pitchFamily="34" charset="0"/>
        <a:ea typeface="+mn-ea"/>
        <a:cs typeface="+mn-cs"/>
      </a:defRPr>
    </a:lvl3pPr>
    <a:lvl4pPr marL="1371600" algn="l" defTabSz="914400" rtl="0" eaLnBrk="1" latinLnBrk="0" hangingPunct="1">
      <a:defRPr sz="1200" kern="1200">
        <a:solidFill>
          <a:schemeClr val="tx1"/>
        </a:solidFill>
        <a:latin typeface="BT Curve Headline" panose="020B0603020203020204" pitchFamily="34" charset="0"/>
        <a:ea typeface="+mn-ea"/>
        <a:cs typeface="+mn-cs"/>
      </a:defRPr>
    </a:lvl4pPr>
    <a:lvl5pPr marL="1828800" algn="l" defTabSz="914400" rtl="0" eaLnBrk="1" latinLnBrk="0" hangingPunct="1">
      <a:defRPr sz="1200" kern="1200">
        <a:solidFill>
          <a:schemeClr val="tx1"/>
        </a:solidFill>
        <a:latin typeface="BT Curve Headline" panose="020B0603020203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8729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208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41</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720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43</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94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3.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6.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6.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3.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6.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33.png"/><Relationship Id="rId4" Type="http://schemas.openxmlformats.org/officeDocument/2006/relationships/image" Target="../media/image10.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10.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12.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12.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g"/><Relationship Id="rId1" Type="http://schemas.openxmlformats.org/officeDocument/2006/relationships/slideMaster" Target="../slideMasters/slideMaster1.xml"/><Relationship Id="rId5" Type="http://schemas.openxmlformats.org/officeDocument/2006/relationships/image" Target="../media/image33.png"/><Relationship Id="rId4" Type="http://schemas.openxmlformats.org/officeDocument/2006/relationships/image" Target="../media/image10.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10.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12.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1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5C1A136D-E971-7B34-E719-EA6C39E1F44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36934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igo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lgn="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935728" y="5000063"/>
            <a:ext cx="5516954" cy="924155"/>
          </a:xfrm>
          <a:prstGeom prst="rect">
            <a:avLst/>
          </a:prstGeom>
        </p:spPr>
        <p:txBody>
          <a:bodyPr/>
          <a:lstStyle>
            <a:lvl1pPr marL="7701" indent="0" algn="r">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6626372" y="6180103"/>
            <a:ext cx="4826311" cy="322651"/>
          </a:xfrm>
          <a:prstGeom prst="rect">
            <a:avLst/>
          </a:prstGeom>
        </p:spPr>
        <p:txBody>
          <a:bodyPr vert="horz" wrap="square" lIns="0" tIns="14604" rIns="0" bIns="0" rtlCol="0">
            <a:spAutoFit/>
          </a:bodyPr>
          <a:lstStyle>
            <a:lvl1pPr algn="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0" name="Graphic 9">
            <a:extLst>
              <a:ext uri="{FF2B5EF4-FFF2-40B4-BE49-F238E27FC236}">
                <a16:creationId xmlns:a16="http://schemas.microsoft.com/office/drawing/2014/main" id="{565654A0-8A9E-C6BD-4452-F3A3A14C11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87598" y="164306"/>
            <a:ext cx="1520520" cy="1520520"/>
          </a:xfrm>
          <a:prstGeom prst="rect">
            <a:avLst/>
          </a:prstGeom>
        </p:spPr>
      </p:pic>
    </p:spTree>
    <p:extLst>
      <p:ext uri="{BB962C8B-B14F-4D97-AF65-F5344CB8AC3E}">
        <p14:creationId xmlns:p14="http://schemas.microsoft.com/office/powerpoint/2010/main" val="334446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ght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object 2">
            <a:extLst>
              <a:ext uri="{FF2B5EF4-FFF2-40B4-BE49-F238E27FC236}">
                <a16:creationId xmlns:a16="http://schemas.microsoft.com/office/drawing/2014/main" id="{AFD669BB-401E-4F1E-A69C-3C044BFC5081}"/>
              </a:ext>
            </a:extLst>
          </p:cNvPr>
          <p:cNvPicPr/>
          <p:nvPr userDrawn="1"/>
        </p:nvPicPr>
        <p:blipFill>
          <a:blip r:embed="rId3" cstate="print"/>
          <a:stretch>
            <a:fillRect/>
          </a:stretch>
        </p:blipFill>
        <p:spPr>
          <a:xfrm>
            <a:off x="483" y="1828671"/>
            <a:ext cx="12191036" cy="5028846"/>
          </a:xfrm>
          <a:prstGeom prst="rect">
            <a:avLst/>
          </a:prstGeom>
        </p:spPr>
      </p:pic>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chemeClr val="accent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1929678" y="1059950"/>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1929678" y="541016"/>
            <a:ext cx="9856753"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21" name="Graphic 20">
            <a:extLst>
              <a:ext uri="{FF2B5EF4-FFF2-40B4-BE49-F238E27FC236}">
                <a16:creationId xmlns:a16="http://schemas.microsoft.com/office/drawing/2014/main" id="{AC302E4A-58CE-5488-620D-C76345CF625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88631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igo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grpSp>
        <p:nvGrpSpPr>
          <p:cNvPr id="7" name="Graphic 7">
            <a:extLst>
              <a:ext uri="{FF2B5EF4-FFF2-40B4-BE49-F238E27FC236}">
                <a16:creationId xmlns:a16="http://schemas.microsoft.com/office/drawing/2014/main" id="{5B04C98C-31CF-43F1-8933-4B8C99B78AFA}"/>
              </a:ext>
            </a:extLst>
          </p:cNvPr>
          <p:cNvGrpSpPr/>
          <p:nvPr userDrawn="1"/>
        </p:nvGrpSpPr>
        <p:grpSpPr>
          <a:xfrm>
            <a:off x="423687" y="419781"/>
            <a:ext cx="1009651" cy="1008869"/>
            <a:chOff x="1358899" y="1465261"/>
            <a:chExt cx="3913270" cy="3910219"/>
          </a:xfrm>
          <a:solidFill>
            <a:schemeClr val="bg1"/>
          </a:solidFill>
        </p:grpSpPr>
        <p:sp>
          <p:nvSpPr>
            <p:cNvPr id="8" name="Freeform: Shape 7">
              <a:extLst>
                <a:ext uri="{FF2B5EF4-FFF2-40B4-BE49-F238E27FC236}">
                  <a16:creationId xmlns:a16="http://schemas.microsoft.com/office/drawing/2014/main" id="{FBFFC630-8D4E-43C4-8DBE-F94C356C6941}"/>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9" name="Freeform: Shape 8">
              <a:extLst>
                <a:ext uri="{FF2B5EF4-FFF2-40B4-BE49-F238E27FC236}">
                  <a16:creationId xmlns:a16="http://schemas.microsoft.com/office/drawing/2014/main" id="{0408A336-651F-4409-BCEA-2A4F06BA8826}"/>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0" name="Freeform: Shape 9">
              <a:extLst>
                <a:ext uri="{FF2B5EF4-FFF2-40B4-BE49-F238E27FC236}">
                  <a16:creationId xmlns:a16="http://schemas.microsoft.com/office/drawing/2014/main" id="{2FCC6FE7-3692-483C-AF6A-E028FBD11924}"/>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1929678" y="1059950"/>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1929678" y="541016"/>
            <a:ext cx="9856753"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0" spc="-907" dirty="0">
                <a:solidFill>
                  <a:srgbClr val="FFFFFF"/>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C0D30387-482D-4B24-DFDB-E5FCFDA6029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3878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 Title Slide - 05">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pic>
        <p:nvPicPr>
          <p:cNvPr id="11" name="object 2">
            <a:extLst>
              <a:ext uri="{FF2B5EF4-FFF2-40B4-BE49-F238E27FC236}">
                <a16:creationId xmlns:a16="http://schemas.microsoft.com/office/drawing/2014/main" id="{56CD73B2-4A8E-45B4-8E92-278DC0125817}"/>
              </a:ext>
            </a:extLst>
          </p:cNvPr>
          <p:cNvPicPr/>
          <p:nvPr userDrawn="1"/>
        </p:nvPicPr>
        <p:blipFill>
          <a:blip r:embed="rId2" cstate="print"/>
          <a:stretch>
            <a:fillRect/>
          </a:stretch>
        </p:blipFill>
        <p:spPr>
          <a:xfrm>
            <a:off x="483" y="2"/>
            <a:ext cx="12191036" cy="5028847"/>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899249C3-27E1-4027-8254-7AC64D4FF002}"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E6B215D4-6A58-A2DC-E7EF-1CFADCC448E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64228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igo - Title Slide - 05">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2800" b="0" i="0" u="none" strike="noStrike" kern="0" cap="none" spc="-52" normalizeH="0" baseline="0" smtClean="0">
                <a:ln>
                  <a:noFill/>
                </a:ln>
                <a:solidFill>
                  <a:srgbClr val="5B15C1"/>
                </a:solidFill>
                <a:effectLst/>
                <a:uLnTx/>
                <a:uFillTx/>
                <a:latin typeface="+mj-lt"/>
                <a:ea typeface="+mj-ea"/>
                <a:cs typeface="BT Curve" panose="020B0503020203020204" pitchFamily="34" charset="0"/>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0" spc="-907" dirty="0">
                <a:solidFill>
                  <a:schemeClr val="accent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F984EB3F-68E9-CC78-D07C-E9FCC3266D0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1920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ght - Title Slide - 06">
    <p:bg>
      <p:bgPr>
        <a:solidFill>
          <a:schemeClr val="bg1"/>
        </a:solidFill>
        <a:effectLst/>
      </p:bgPr>
    </p:bg>
    <p:spTree>
      <p:nvGrpSpPr>
        <p:cNvPr id="1" name=""/>
        <p:cNvGrpSpPr/>
        <p:nvPr/>
      </p:nvGrpSpPr>
      <p:grpSpPr>
        <a:xfrm>
          <a:off x="0" y="0"/>
          <a:ext cx="0" cy="0"/>
          <a:chOff x="0" y="0"/>
          <a:chExt cx="0" cy="0"/>
        </a:xfrm>
      </p:grpSpPr>
      <p:pic>
        <p:nvPicPr>
          <p:cNvPr id="11" name="object 2">
            <a:extLst>
              <a:ext uri="{FF2B5EF4-FFF2-40B4-BE49-F238E27FC236}">
                <a16:creationId xmlns:a16="http://schemas.microsoft.com/office/drawing/2014/main" id="{8F6A7BFA-0A54-481D-AFB1-2D8324C2B50A}"/>
              </a:ext>
            </a:extLst>
          </p:cNvPr>
          <p:cNvPicPr/>
          <p:nvPr userDrawn="1"/>
        </p:nvPicPr>
        <p:blipFill>
          <a:blip r:embed="rId2" cstate="print"/>
          <a:stretch>
            <a:fillRect/>
          </a:stretch>
        </p:blipFill>
        <p:spPr>
          <a:xfrm>
            <a:off x="483" y="1"/>
            <a:ext cx="8660715" cy="6857519"/>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A4BE0741-2156-44A1-F979-2495B6A0260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72619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igo - Title Slide - 06">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1817D0-A1A5-7D33-EA32-08F7209CA9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8956" r="7"/>
          <a:stretch/>
        </p:blipFill>
        <p:spPr>
          <a:xfrm>
            <a:off x="-380" y="0"/>
            <a:ext cx="8660716" cy="6858000"/>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0" spc="-907" dirty="0">
                <a:solidFill>
                  <a:schemeClr val="accent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1" name="Graphic 10">
            <a:extLst>
              <a:ext uri="{FF2B5EF4-FFF2-40B4-BE49-F238E27FC236}">
                <a16:creationId xmlns:a16="http://schemas.microsoft.com/office/drawing/2014/main" id="{97DF83A0-C096-B73D-000B-671F5FDD308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197187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10" name="Graphic 9">
            <a:extLst>
              <a:ext uri="{FF2B5EF4-FFF2-40B4-BE49-F238E27FC236}">
                <a16:creationId xmlns:a16="http://schemas.microsoft.com/office/drawing/2014/main" id="{36D8A138-9655-A5BB-E670-3A6592926D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7955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C4F11060-74FD-7F32-0C96-49E86D922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8260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CE91AC4D-E588-7BDE-5853-237828CB1AB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16279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B5102D3B-551D-720E-FB05-A5A9E14F5E6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0916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17A46DC6-838F-65BA-94D1-07EDD277B35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94959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38"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FC0C622C-2D79-7E31-93D0-8A35AB99395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14384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0" i="0" u="none" strike="noStrike" kern="0" cap="none" spc="0" normalizeH="0" baseline="0" dirty="0">
                <a:ln>
                  <a:noFill/>
                </a:ln>
                <a:solidFill>
                  <a:schemeClr val="bg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chemeClr val="bg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chemeClr val="bg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2ED4A863-EDA1-F113-DC95-87D81B8215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20797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ight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14252EC7-C803-8B8D-22A5-248D85DE4C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48685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digo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EE8A36B4-BC50-26A4-A804-4FDC2AA715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85769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py">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3C3614A9-63B5-654A-E547-7D760FE3FA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51264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92E4AFE1-4EDB-DE0C-7F65-EB4107FAEC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2252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DB7FF2D5-FA3A-A07F-53DB-EFB5C4604D4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91475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el">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CC39E01A-7D06-F1C4-2C67-AA40706A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29149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Tree>
    <p:extLst>
      <p:ext uri="{BB962C8B-B14F-4D97-AF65-F5344CB8AC3E}">
        <p14:creationId xmlns:p14="http://schemas.microsoft.com/office/powerpoint/2010/main" val="57873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0" name="Graphic 9">
            <a:extLst>
              <a:ext uri="{FF2B5EF4-FFF2-40B4-BE49-F238E27FC236}">
                <a16:creationId xmlns:a16="http://schemas.microsoft.com/office/drawing/2014/main" id="{EF23DE1A-B692-C188-5E74-D9D7195CE9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37296" y="5150589"/>
            <a:ext cx="3068160" cy="1692000"/>
          </a:xfrm>
          <a:prstGeom prst="rect">
            <a:avLst/>
          </a:prstGeom>
        </p:spPr>
      </p:pic>
    </p:spTree>
    <p:extLst>
      <p:ext uri="{BB962C8B-B14F-4D97-AF65-F5344CB8AC3E}">
        <p14:creationId xmlns:p14="http://schemas.microsoft.com/office/powerpoint/2010/main" val="112357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Tree>
    <p:extLst>
      <p:ext uri="{BB962C8B-B14F-4D97-AF65-F5344CB8AC3E}">
        <p14:creationId xmlns:p14="http://schemas.microsoft.com/office/powerpoint/2010/main" val="7703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pic>
        <p:nvPicPr>
          <p:cNvPr id="15" name="Graphic 14">
            <a:extLst>
              <a:ext uri="{FF2B5EF4-FFF2-40B4-BE49-F238E27FC236}">
                <a16:creationId xmlns:a16="http://schemas.microsoft.com/office/drawing/2014/main" id="{4E46B936-0C78-F4BA-0B70-CB4D18AF55A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0022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52BAF7CF-DFAA-AEB4-1CC9-24ECECCA7C6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58978" y="5834063"/>
            <a:ext cx="746694" cy="746694"/>
          </a:xfrm>
          <a:prstGeom prst="rect">
            <a:avLst/>
          </a:prstGeom>
        </p:spPr>
      </p:pic>
    </p:spTree>
    <p:extLst>
      <p:ext uri="{BB962C8B-B14F-4D97-AF65-F5344CB8AC3E}">
        <p14:creationId xmlns:p14="http://schemas.microsoft.com/office/powerpoint/2010/main" val="311582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23538D4-737E-BC6B-E6CB-1881FC33DC9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346366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End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4C81A8D0-0DB9-8495-7FB8-0065A4A3A95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257194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End Slide -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58149E3-214B-9BFB-D337-D6253A29FD5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74767" y="2105026"/>
            <a:ext cx="2642468" cy="2642466"/>
          </a:xfrm>
          <a:prstGeom prst="rect">
            <a:avLst/>
          </a:prstGeom>
        </p:spPr>
      </p:pic>
    </p:spTree>
    <p:extLst>
      <p:ext uri="{BB962C8B-B14F-4D97-AF65-F5344CB8AC3E}">
        <p14:creationId xmlns:p14="http://schemas.microsoft.com/office/powerpoint/2010/main" val="134339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 Means Business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EEA288B1-FDE0-7A36-35FF-CE1A40021B7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7" cy="2951999"/>
          </a:xfrm>
          <a:prstGeom prst="rect">
            <a:avLst/>
          </a:prstGeom>
        </p:spPr>
      </p:pic>
    </p:spTree>
    <p:extLst>
      <p:ext uri="{BB962C8B-B14F-4D97-AF65-F5344CB8AC3E}">
        <p14:creationId xmlns:p14="http://schemas.microsoft.com/office/powerpoint/2010/main" val="2912645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End Slide - Means Business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ED35504-BFDB-D4B7-B21D-B0521C07617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8" cy="2951999"/>
          </a:xfrm>
          <a:prstGeom prst="rect">
            <a:avLst/>
          </a:prstGeom>
        </p:spPr>
      </p:pic>
    </p:spTree>
    <p:extLst>
      <p:ext uri="{BB962C8B-B14F-4D97-AF65-F5344CB8AC3E}">
        <p14:creationId xmlns:p14="http://schemas.microsoft.com/office/powerpoint/2010/main" val="70830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End Slide - Means Business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33259384-BE0E-60B4-9F77-441B07D35A5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19521" y="1953000"/>
            <a:ext cx="5352958" cy="2951999"/>
          </a:xfrm>
          <a:prstGeom prst="rect">
            <a:avLst/>
          </a:prstGeom>
        </p:spPr>
      </p:pic>
    </p:spTree>
    <p:extLst>
      <p:ext uri="{BB962C8B-B14F-4D97-AF65-F5344CB8AC3E}">
        <p14:creationId xmlns:p14="http://schemas.microsoft.com/office/powerpoint/2010/main" val="314902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Title Slide - Portal - 01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5C1A136D-E971-7B34-E719-EA6C39E1F44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2" name="Picture 1">
            <a:extLst>
              <a:ext uri="{FF2B5EF4-FFF2-40B4-BE49-F238E27FC236}">
                <a16:creationId xmlns:a16="http://schemas.microsoft.com/office/drawing/2014/main" id="{FF822010-02CA-45E4-2C25-E8AD60661473}"/>
              </a:ext>
            </a:extLst>
          </p:cNvPr>
          <p:cNvPicPr>
            <a:picLocks noChangeAspect="1"/>
          </p:cNvPicPr>
          <p:nvPr userDrawn="1"/>
        </p:nvPicPr>
        <p:blipFill>
          <a:blip r:embed="rId5"/>
          <a:srcRect/>
          <a:stretch/>
        </p:blipFill>
        <p:spPr>
          <a:xfrm>
            <a:off x="10575561" y="323624"/>
            <a:ext cx="1273968" cy="749802"/>
          </a:xfrm>
          <a:prstGeom prst="rect">
            <a:avLst/>
          </a:prstGeom>
        </p:spPr>
      </p:pic>
    </p:spTree>
    <p:extLst>
      <p:ext uri="{BB962C8B-B14F-4D97-AF65-F5344CB8AC3E}">
        <p14:creationId xmlns:p14="http://schemas.microsoft.com/office/powerpoint/2010/main" val="1890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4" orient="horz" pos="91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8" name="Graphic 7">
            <a:extLst>
              <a:ext uri="{FF2B5EF4-FFF2-40B4-BE49-F238E27FC236}">
                <a16:creationId xmlns:a16="http://schemas.microsoft.com/office/drawing/2014/main" id="{2772A1F2-048C-2618-AFE9-10CF0E6DC53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787" y="126740"/>
            <a:ext cx="3068160" cy="1692000"/>
          </a:xfrm>
          <a:prstGeom prst="rect">
            <a:avLst/>
          </a:prstGeom>
        </p:spPr>
      </p:pic>
    </p:spTree>
    <p:extLst>
      <p:ext uri="{BB962C8B-B14F-4D97-AF65-F5344CB8AC3E}">
        <p14:creationId xmlns:p14="http://schemas.microsoft.com/office/powerpoint/2010/main" val="20261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Title Slide - Portal - 01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5C1A136D-E971-7B34-E719-EA6C39E1F44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5" name="Picture 4" descr="A black and white sign with white text&#10;&#10;Description automatically generated with low confidence">
            <a:extLst>
              <a:ext uri="{FF2B5EF4-FFF2-40B4-BE49-F238E27FC236}">
                <a16:creationId xmlns:a16="http://schemas.microsoft.com/office/drawing/2014/main" id="{96F3AF47-ED9C-67A1-D224-747CBE59F652}"/>
              </a:ext>
            </a:extLst>
          </p:cNvPr>
          <p:cNvPicPr>
            <a:picLocks noChangeAspect="1"/>
          </p:cNvPicPr>
          <p:nvPr userDrawn="1"/>
        </p:nvPicPr>
        <p:blipFill>
          <a:blip r:embed="rId5"/>
          <a:stretch>
            <a:fillRect/>
          </a:stretch>
        </p:blipFill>
        <p:spPr>
          <a:xfrm>
            <a:off x="10671176" y="429039"/>
            <a:ext cx="1062888" cy="980066"/>
          </a:xfrm>
          <a:prstGeom prst="rect">
            <a:avLst/>
          </a:prstGeom>
        </p:spPr>
      </p:pic>
    </p:spTree>
    <p:extLst>
      <p:ext uri="{BB962C8B-B14F-4D97-AF65-F5344CB8AC3E}">
        <p14:creationId xmlns:p14="http://schemas.microsoft.com/office/powerpoint/2010/main" val="289091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4" orient="horz" pos="913"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Title Slide - Portal - 01 - BT+EE BTM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0" name="Graphic 9">
            <a:extLst>
              <a:ext uri="{FF2B5EF4-FFF2-40B4-BE49-F238E27FC236}">
                <a16:creationId xmlns:a16="http://schemas.microsoft.com/office/drawing/2014/main" id="{EF23DE1A-B692-C188-5E74-D9D7195CE9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37296" y="5150589"/>
            <a:ext cx="3068160" cy="1692000"/>
          </a:xfrm>
          <a:prstGeom prst="rect">
            <a:avLst/>
          </a:prstGeom>
        </p:spPr>
      </p:pic>
      <p:pic>
        <p:nvPicPr>
          <p:cNvPr id="3" name="Picture 2">
            <a:extLst>
              <a:ext uri="{FF2B5EF4-FFF2-40B4-BE49-F238E27FC236}">
                <a16:creationId xmlns:a16="http://schemas.microsoft.com/office/drawing/2014/main" id="{A0AB074B-0D01-45FB-F571-A7BB60C75DB4}"/>
              </a:ext>
            </a:extLst>
          </p:cNvPr>
          <p:cNvPicPr>
            <a:picLocks noChangeAspect="1"/>
          </p:cNvPicPr>
          <p:nvPr userDrawn="1"/>
        </p:nvPicPr>
        <p:blipFill>
          <a:blip r:embed="rId5"/>
          <a:srcRect/>
          <a:stretch/>
        </p:blipFill>
        <p:spPr>
          <a:xfrm>
            <a:off x="10575561" y="323624"/>
            <a:ext cx="1273968" cy="749802"/>
          </a:xfrm>
          <a:prstGeom prst="rect">
            <a:avLst/>
          </a:prstGeom>
        </p:spPr>
      </p:pic>
    </p:spTree>
    <p:extLst>
      <p:ext uri="{BB962C8B-B14F-4D97-AF65-F5344CB8AC3E}">
        <p14:creationId xmlns:p14="http://schemas.microsoft.com/office/powerpoint/2010/main" val="1125742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 Portal - 01 - BT+EE BFB BTM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0" name="Graphic 9">
            <a:extLst>
              <a:ext uri="{FF2B5EF4-FFF2-40B4-BE49-F238E27FC236}">
                <a16:creationId xmlns:a16="http://schemas.microsoft.com/office/drawing/2014/main" id="{EF23DE1A-B692-C188-5E74-D9D7195CE9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37296" y="5150589"/>
            <a:ext cx="3068160" cy="1692000"/>
          </a:xfrm>
          <a:prstGeom prst="rect">
            <a:avLst/>
          </a:prstGeom>
        </p:spPr>
      </p:pic>
      <p:pic>
        <p:nvPicPr>
          <p:cNvPr id="2" name="Picture 1" descr="A black and white sign with white text&#10;&#10;Description automatically generated with low confidence">
            <a:extLst>
              <a:ext uri="{FF2B5EF4-FFF2-40B4-BE49-F238E27FC236}">
                <a16:creationId xmlns:a16="http://schemas.microsoft.com/office/drawing/2014/main" id="{EAE71D9A-C6F4-D403-F6DB-E3F0DACAAE1E}"/>
              </a:ext>
            </a:extLst>
          </p:cNvPr>
          <p:cNvPicPr>
            <a:picLocks noChangeAspect="1"/>
          </p:cNvPicPr>
          <p:nvPr userDrawn="1"/>
        </p:nvPicPr>
        <p:blipFill>
          <a:blip r:embed="rId5"/>
          <a:stretch>
            <a:fillRect/>
          </a:stretch>
        </p:blipFill>
        <p:spPr>
          <a:xfrm>
            <a:off x="10671176" y="429039"/>
            <a:ext cx="1062888" cy="980066"/>
          </a:xfrm>
          <a:prstGeom prst="rect">
            <a:avLst/>
          </a:prstGeom>
        </p:spPr>
      </p:pic>
    </p:spTree>
    <p:extLst>
      <p:ext uri="{BB962C8B-B14F-4D97-AF65-F5344CB8AC3E}">
        <p14:creationId xmlns:p14="http://schemas.microsoft.com/office/powerpoint/2010/main" val="2878230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Slide - Portal - 02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B5102D3B-551D-720E-FB05-A5A9E14F5E6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pic>
        <p:nvPicPr>
          <p:cNvPr id="2" name="Picture 1">
            <a:extLst>
              <a:ext uri="{FF2B5EF4-FFF2-40B4-BE49-F238E27FC236}">
                <a16:creationId xmlns:a16="http://schemas.microsoft.com/office/drawing/2014/main" id="{26F88E0F-5B1A-4579-47EF-00F951E8A4D1}"/>
              </a:ext>
            </a:extLst>
          </p:cNvPr>
          <p:cNvPicPr>
            <a:picLocks noChangeAspect="1"/>
          </p:cNvPicPr>
          <p:nvPr userDrawn="1"/>
        </p:nvPicPr>
        <p:blipFill>
          <a:blip r:embed="rId5"/>
          <a:srcRect/>
          <a:stretch/>
        </p:blipFill>
        <p:spPr>
          <a:xfrm>
            <a:off x="10575561" y="5813431"/>
            <a:ext cx="1246005" cy="733344"/>
          </a:xfrm>
          <a:prstGeom prst="rect">
            <a:avLst/>
          </a:prstGeom>
        </p:spPr>
      </p:pic>
    </p:spTree>
    <p:extLst>
      <p:ext uri="{BB962C8B-B14F-4D97-AF65-F5344CB8AC3E}">
        <p14:creationId xmlns:p14="http://schemas.microsoft.com/office/powerpoint/2010/main" val="175807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42"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itle Slide - Portal - 02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8" name="Graphic 7">
            <a:extLst>
              <a:ext uri="{FF2B5EF4-FFF2-40B4-BE49-F238E27FC236}">
                <a16:creationId xmlns:a16="http://schemas.microsoft.com/office/drawing/2014/main" id="{2772A1F2-048C-2618-AFE9-10CF0E6DC53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421" y="86984"/>
            <a:ext cx="3068160" cy="1692000"/>
          </a:xfrm>
          <a:prstGeom prst="rect">
            <a:avLst/>
          </a:prstGeom>
        </p:spPr>
      </p:pic>
      <p:pic>
        <p:nvPicPr>
          <p:cNvPr id="2" name="Picture 1">
            <a:extLst>
              <a:ext uri="{FF2B5EF4-FFF2-40B4-BE49-F238E27FC236}">
                <a16:creationId xmlns:a16="http://schemas.microsoft.com/office/drawing/2014/main" id="{D333B70A-CCFC-4F39-522C-861EEFE93A73}"/>
              </a:ext>
            </a:extLst>
          </p:cNvPr>
          <p:cNvPicPr>
            <a:picLocks noChangeAspect="1"/>
          </p:cNvPicPr>
          <p:nvPr userDrawn="1"/>
        </p:nvPicPr>
        <p:blipFill>
          <a:blip r:embed="rId5"/>
          <a:srcRect/>
          <a:stretch/>
        </p:blipFill>
        <p:spPr>
          <a:xfrm>
            <a:off x="10575561" y="323624"/>
            <a:ext cx="1246005" cy="733344"/>
          </a:xfrm>
          <a:prstGeom prst="rect">
            <a:avLst/>
          </a:prstGeom>
        </p:spPr>
      </p:pic>
    </p:spTree>
    <p:extLst>
      <p:ext uri="{BB962C8B-B14F-4D97-AF65-F5344CB8AC3E}">
        <p14:creationId xmlns:p14="http://schemas.microsoft.com/office/powerpoint/2010/main" val="332585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ight - Quote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D5AF7FAF-D888-DAE3-48C4-0E59CC524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3" name="Picture 2">
            <a:extLst>
              <a:ext uri="{FF2B5EF4-FFF2-40B4-BE49-F238E27FC236}">
                <a16:creationId xmlns:a16="http://schemas.microsoft.com/office/drawing/2014/main" id="{E00EB676-E004-324C-C0D4-6CF937E29012}"/>
              </a:ext>
            </a:extLst>
          </p:cNvPr>
          <p:cNvPicPr>
            <a:picLocks noChangeAspect="1"/>
          </p:cNvPicPr>
          <p:nvPr userDrawn="1"/>
        </p:nvPicPr>
        <p:blipFill>
          <a:blip r:embed="rId5"/>
          <a:srcRect/>
          <a:stretch/>
        </p:blipFill>
        <p:spPr>
          <a:xfrm>
            <a:off x="10948200" y="500819"/>
            <a:ext cx="873366" cy="514025"/>
          </a:xfrm>
          <a:prstGeom prst="rect">
            <a:avLst/>
          </a:prstGeom>
        </p:spPr>
      </p:pic>
    </p:spTree>
    <p:extLst>
      <p:ext uri="{BB962C8B-B14F-4D97-AF65-F5344CB8AC3E}">
        <p14:creationId xmlns:p14="http://schemas.microsoft.com/office/powerpoint/2010/main" val="37229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Light - Quote - BT+EE BF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D5AF7FAF-D888-DAE3-48C4-0E59CC524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98707595-D52C-7ECF-49F0-8041765CEA7C}"/>
              </a:ext>
            </a:extLst>
          </p:cNvPr>
          <p:cNvPicPr>
            <a:picLocks noChangeAspect="1"/>
          </p:cNvPicPr>
          <p:nvPr userDrawn="1"/>
        </p:nvPicPr>
        <p:blipFill>
          <a:blip r:embed="rId5"/>
          <a:srcRect/>
          <a:stretch/>
        </p:blipFill>
        <p:spPr>
          <a:xfrm>
            <a:off x="11013484" y="570928"/>
            <a:ext cx="730098" cy="673208"/>
          </a:xfrm>
          <a:prstGeom prst="rect">
            <a:avLst/>
          </a:prstGeom>
        </p:spPr>
      </p:pic>
    </p:spTree>
    <p:extLst>
      <p:ext uri="{BB962C8B-B14F-4D97-AF65-F5344CB8AC3E}">
        <p14:creationId xmlns:p14="http://schemas.microsoft.com/office/powerpoint/2010/main" val="2537328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ndigo - Quote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C4F11060-74FD-7F32-0C96-49E86D922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3" name="Picture 2">
            <a:extLst>
              <a:ext uri="{FF2B5EF4-FFF2-40B4-BE49-F238E27FC236}">
                <a16:creationId xmlns:a16="http://schemas.microsoft.com/office/drawing/2014/main" id="{815D413F-D608-4499-DBD4-7223FB22CAE0}"/>
              </a:ext>
            </a:extLst>
          </p:cNvPr>
          <p:cNvPicPr>
            <a:picLocks noChangeAspect="1"/>
          </p:cNvPicPr>
          <p:nvPr userDrawn="1"/>
        </p:nvPicPr>
        <p:blipFill>
          <a:blip r:embed="rId5"/>
          <a:srcRect/>
          <a:stretch/>
        </p:blipFill>
        <p:spPr>
          <a:xfrm>
            <a:off x="10948200" y="500819"/>
            <a:ext cx="873366" cy="514024"/>
          </a:xfrm>
          <a:prstGeom prst="rect">
            <a:avLst/>
          </a:prstGeom>
        </p:spPr>
      </p:pic>
    </p:spTree>
    <p:extLst>
      <p:ext uri="{BB962C8B-B14F-4D97-AF65-F5344CB8AC3E}">
        <p14:creationId xmlns:p14="http://schemas.microsoft.com/office/powerpoint/2010/main" val="170545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Indigo - Quote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C4F11060-74FD-7F32-0C96-49E86D922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2" name="Picture 1">
            <a:extLst>
              <a:ext uri="{FF2B5EF4-FFF2-40B4-BE49-F238E27FC236}">
                <a16:creationId xmlns:a16="http://schemas.microsoft.com/office/drawing/2014/main" id="{E926118F-36FB-7D1D-2655-6405D1A49F88}"/>
              </a:ext>
            </a:extLst>
          </p:cNvPr>
          <p:cNvPicPr>
            <a:picLocks noChangeAspect="1"/>
          </p:cNvPicPr>
          <p:nvPr userDrawn="1"/>
        </p:nvPicPr>
        <p:blipFill>
          <a:blip r:embed="rId5"/>
          <a:srcRect/>
          <a:stretch/>
        </p:blipFill>
        <p:spPr>
          <a:xfrm>
            <a:off x="11013484" y="570928"/>
            <a:ext cx="730098" cy="673207"/>
          </a:xfrm>
          <a:prstGeom prst="rect">
            <a:avLst/>
          </a:prstGeom>
        </p:spPr>
      </p:pic>
    </p:spTree>
    <p:extLst>
      <p:ext uri="{BB962C8B-B14F-4D97-AF65-F5344CB8AC3E}">
        <p14:creationId xmlns:p14="http://schemas.microsoft.com/office/powerpoint/2010/main" val="282245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Light - Divider - 01 - BT+EE">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15F10C74-18CB-4B35-CB6A-F974F262955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3" name="Picture 2">
            <a:extLst>
              <a:ext uri="{FF2B5EF4-FFF2-40B4-BE49-F238E27FC236}">
                <a16:creationId xmlns:a16="http://schemas.microsoft.com/office/drawing/2014/main" id="{51AD0008-3DAB-F2B6-B107-C00C320EC24E}"/>
              </a:ext>
            </a:extLst>
          </p:cNvPr>
          <p:cNvPicPr>
            <a:picLocks noChangeAspect="1"/>
          </p:cNvPicPr>
          <p:nvPr userDrawn="1"/>
        </p:nvPicPr>
        <p:blipFill>
          <a:blip r:embed="rId5"/>
          <a:srcRect/>
          <a:stretch/>
        </p:blipFill>
        <p:spPr>
          <a:xfrm>
            <a:off x="10948200" y="500819"/>
            <a:ext cx="873366" cy="514025"/>
          </a:xfrm>
          <a:prstGeom prst="rect">
            <a:avLst/>
          </a:prstGeom>
        </p:spPr>
      </p:pic>
    </p:spTree>
    <p:extLst>
      <p:ext uri="{BB962C8B-B14F-4D97-AF65-F5344CB8AC3E}">
        <p14:creationId xmlns:p14="http://schemas.microsoft.com/office/powerpoint/2010/main" val="1767107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 - Title Slide - 01">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541002A5-1B56-F7D8-7C6F-B56867775426}"/>
              </a:ext>
            </a:extLst>
          </p:cNvPr>
          <p:cNvSpPr/>
          <p:nvPr userDrawn="1"/>
        </p:nvSpPr>
        <p:spPr>
          <a:xfrm>
            <a:off x="0" y="0"/>
            <a:ext cx="4969529" cy="4929128"/>
          </a:xfrm>
          <a:custGeom>
            <a:avLst/>
            <a:gdLst>
              <a:gd name="connsiteX0" fmla="*/ 1335417 w 4969529"/>
              <a:gd name="connsiteY0" fmla="*/ 2399812 h 4929128"/>
              <a:gd name="connsiteX1" fmla="*/ 1335417 w 4969529"/>
              <a:gd name="connsiteY1" fmla="*/ 2781477 h 4929128"/>
              <a:gd name="connsiteX2" fmla="*/ 1631122 w 4969529"/>
              <a:gd name="connsiteY2" fmla="*/ 2781477 h 4929128"/>
              <a:gd name="connsiteX3" fmla="*/ 1827365 w 4969529"/>
              <a:gd name="connsiteY3" fmla="*/ 2593376 h 4929128"/>
              <a:gd name="connsiteX4" fmla="*/ 1631122 w 4969529"/>
              <a:gd name="connsiteY4" fmla="*/ 2399812 h 4929128"/>
              <a:gd name="connsiteX5" fmla="*/ 1335519 w 4969529"/>
              <a:gd name="connsiteY5" fmla="*/ 1695644 h 4929128"/>
              <a:gd name="connsiteX6" fmla="*/ 1335519 w 4969529"/>
              <a:gd name="connsiteY6" fmla="*/ 2028970 h 4929128"/>
              <a:gd name="connsiteX7" fmla="*/ 1607003 w 4969529"/>
              <a:gd name="connsiteY7" fmla="*/ 2028970 h 4929128"/>
              <a:gd name="connsiteX8" fmla="*/ 1773666 w 4969529"/>
              <a:gd name="connsiteY8" fmla="*/ 1859627 h 4929128"/>
              <a:gd name="connsiteX9" fmla="*/ 1607003 w 4969529"/>
              <a:gd name="connsiteY9" fmla="*/ 1695644 h 4929128"/>
              <a:gd name="connsiteX10" fmla="*/ 2413313 w 4969529"/>
              <a:gd name="connsiteY10" fmla="*/ 1324699 h 4929128"/>
              <a:gd name="connsiteX11" fmla="*/ 3751872 w 4969529"/>
              <a:gd name="connsiteY11" fmla="*/ 1324699 h 4929128"/>
              <a:gd name="connsiteX12" fmla="*/ 3751872 w 4969529"/>
              <a:gd name="connsiteY12" fmla="*/ 1717082 h 4929128"/>
              <a:gd name="connsiteX13" fmla="*/ 3303005 w 4969529"/>
              <a:gd name="connsiteY13" fmla="*/ 1717082 h 4929128"/>
              <a:gd name="connsiteX14" fmla="*/ 3303005 w 4969529"/>
              <a:gd name="connsiteY14" fmla="*/ 3152423 h 4929128"/>
              <a:gd name="connsiteX15" fmla="*/ 2862179 w 4969529"/>
              <a:gd name="connsiteY15" fmla="*/ 3152423 h 4929128"/>
              <a:gd name="connsiteX16" fmla="*/ 2862179 w 4969529"/>
              <a:gd name="connsiteY16" fmla="*/ 1717082 h 4929128"/>
              <a:gd name="connsiteX17" fmla="*/ 2413313 w 4969529"/>
              <a:gd name="connsiteY17" fmla="*/ 1717082 h 4929128"/>
              <a:gd name="connsiteX18" fmla="*/ 900568 w 4969529"/>
              <a:gd name="connsiteY18" fmla="*/ 1324699 h 4929128"/>
              <a:gd name="connsiteX19" fmla="*/ 1628545 w 4969529"/>
              <a:gd name="connsiteY19" fmla="*/ 1324699 h 4929128"/>
              <a:gd name="connsiteX20" fmla="*/ 2219852 w 4969529"/>
              <a:gd name="connsiteY20" fmla="*/ 1835406 h 4929128"/>
              <a:gd name="connsiteX21" fmla="*/ 2045150 w 4969529"/>
              <a:gd name="connsiteY21" fmla="*/ 2200992 h 4929128"/>
              <a:gd name="connsiteX22" fmla="*/ 2273551 w 4969529"/>
              <a:gd name="connsiteY22" fmla="*/ 2614917 h 4929128"/>
              <a:gd name="connsiteX23" fmla="*/ 1679564 w 4969529"/>
              <a:gd name="connsiteY23" fmla="*/ 3152526 h 4929128"/>
              <a:gd name="connsiteX24" fmla="*/ 900568 w 4969529"/>
              <a:gd name="connsiteY24" fmla="*/ 3152526 h 4929128"/>
              <a:gd name="connsiteX25" fmla="*/ 3009365 w 4969529"/>
              <a:gd name="connsiteY25" fmla="*/ 0 h 4929128"/>
              <a:gd name="connsiteX26" fmla="*/ 3763440 w 4969529"/>
              <a:gd name="connsiteY26" fmla="*/ 0 h 4929128"/>
              <a:gd name="connsiteX27" fmla="*/ 3784125 w 4969529"/>
              <a:gd name="connsiteY27" fmla="*/ 12569 h 4929128"/>
              <a:gd name="connsiteX28" fmla="*/ 4969529 w 4969529"/>
              <a:gd name="connsiteY28" fmla="*/ 2241189 h 4929128"/>
              <a:gd name="connsiteX29" fmla="*/ 2281591 w 4969529"/>
              <a:gd name="connsiteY29" fmla="*/ 4929128 h 4929128"/>
              <a:gd name="connsiteX30" fmla="*/ 52928 w 4969529"/>
              <a:gd name="connsiteY30" fmla="*/ 3743793 h 4929128"/>
              <a:gd name="connsiteX31" fmla="*/ 0 w 4969529"/>
              <a:gd name="connsiteY31" fmla="*/ 3656707 h 4929128"/>
              <a:gd name="connsiteX32" fmla="*/ 0 w 4969529"/>
              <a:gd name="connsiteY32" fmla="*/ 2823981 h 4929128"/>
              <a:gd name="connsiteX33" fmla="*/ 30359 w 4969529"/>
              <a:gd name="connsiteY33" fmla="*/ 2941923 h 4929128"/>
              <a:gd name="connsiteX34" fmla="*/ 2281591 w 4969529"/>
              <a:gd name="connsiteY34" fmla="*/ 4598585 h 4929128"/>
              <a:gd name="connsiteX35" fmla="*/ 4638987 w 4969529"/>
              <a:gd name="connsiteY35" fmla="*/ 2241292 h 4929128"/>
              <a:gd name="connsiteX36" fmla="*/ 3198767 w 4969529"/>
              <a:gd name="connsiteY36" fmla="*/ 69382 h 4929128"/>
              <a:gd name="connsiteX37" fmla="*/ 800098 w 4969529"/>
              <a:gd name="connsiteY37" fmla="*/ 0 h 4929128"/>
              <a:gd name="connsiteX38" fmla="*/ 1552925 w 4969529"/>
              <a:gd name="connsiteY38" fmla="*/ 0 h 4929128"/>
              <a:gd name="connsiteX39" fmla="*/ 1525910 w 4969529"/>
              <a:gd name="connsiteY39" fmla="*/ 7951 h 4929128"/>
              <a:gd name="connsiteX40" fmla="*/ 30359 w 4969529"/>
              <a:gd name="connsiteY40" fmla="*/ 1540662 h 4929128"/>
              <a:gd name="connsiteX41" fmla="*/ 0 w 4969529"/>
              <a:gd name="connsiteY41" fmla="*/ 1658603 h 4929128"/>
              <a:gd name="connsiteX42" fmla="*/ 0 w 4969529"/>
              <a:gd name="connsiteY42" fmla="*/ 825848 h 4929128"/>
              <a:gd name="connsiteX43" fmla="*/ 52928 w 4969529"/>
              <a:gd name="connsiteY43" fmla="*/ 738758 h 4929128"/>
              <a:gd name="connsiteX44" fmla="*/ 725937 w 4969529"/>
              <a:gd name="connsiteY44" fmla="*/ 49466 h 492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69529" h="4929128">
                <a:moveTo>
                  <a:pt x="1335417" y="2399812"/>
                </a:moveTo>
                <a:lnTo>
                  <a:pt x="1335417" y="2781477"/>
                </a:lnTo>
                <a:lnTo>
                  <a:pt x="1631122" y="2781477"/>
                </a:lnTo>
                <a:cubicBezTo>
                  <a:pt x="1754805" y="2781580"/>
                  <a:pt x="1827365" y="2703557"/>
                  <a:pt x="1827365" y="2593376"/>
                </a:cubicBezTo>
                <a:cubicBezTo>
                  <a:pt x="1827365" y="2477836"/>
                  <a:pt x="1754805" y="2399812"/>
                  <a:pt x="1631122" y="2399812"/>
                </a:cubicBezTo>
                <a:close/>
                <a:moveTo>
                  <a:pt x="1335519" y="1695644"/>
                </a:moveTo>
                <a:lnTo>
                  <a:pt x="1335519" y="2028970"/>
                </a:lnTo>
                <a:lnTo>
                  <a:pt x="1607003" y="2028970"/>
                </a:lnTo>
                <a:cubicBezTo>
                  <a:pt x="1711825" y="2028866"/>
                  <a:pt x="1773666" y="1961769"/>
                  <a:pt x="1773666" y="1859627"/>
                </a:cubicBezTo>
                <a:cubicBezTo>
                  <a:pt x="1773666" y="1762845"/>
                  <a:pt x="1711825" y="1695644"/>
                  <a:pt x="1607003" y="1695644"/>
                </a:cubicBezTo>
                <a:close/>
                <a:moveTo>
                  <a:pt x="2413313" y="1324699"/>
                </a:moveTo>
                <a:lnTo>
                  <a:pt x="3751872" y="1324699"/>
                </a:lnTo>
                <a:lnTo>
                  <a:pt x="3751872" y="1717082"/>
                </a:lnTo>
                <a:lnTo>
                  <a:pt x="3303005" y="1717082"/>
                </a:lnTo>
                <a:lnTo>
                  <a:pt x="3303005" y="3152423"/>
                </a:lnTo>
                <a:lnTo>
                  <a:pt x="2862179" y="3152423"/>
                </a:lnTo>
                <a:lnTo>
                  <a:pt x="2862179" y="1717082"/>
                </a:lnTo>
                <a:lnTo>
                  <a:pt x="2413313" y="1717082"/>
                </a:lnTo>
                <a:close/>
                <a:moveTo>
                  <a:pt x="900568" y="1324699"/>
                </a:moveTo>
                <a:lnTo>
                  <a:pt x="1628545" y="1324699"/>
                </a:lnTo>
                <a:cubicBezTo>
                  <a:pt x="1980629" y="1324699"/>
                  <a:pt x="2219852" y="1504760"/>
                  <a:pt x="2219852" y="1835406"/>
                </a:cubicBezTo>
                <a:cubicBezTo>
                  <a:pt x="2219852" y="1985887"/>
                  <a:pt x="2152651" y="2120289"/>
                  <a:pt x="2045150" y="2200992"/>
                </a:cubicBezTo>
                <a:cubicBezTo>
                  <a:pt x="2168730" y="2273553"/>
                  <a:pt x="2273551" y="2413314"/>
                  <a:pt x="2273551" y="2614917"/>
                </a:cubicBezTo>
                <a:cubicBezTo>
                  <a:pt x="2273551" y="2961642"/>
                  <a:pt x="2028968" y="3152526"/>
                  <a:pt x="1679564" y="3152526"/>
                </a:cubicBezTo>
                <a:lnTo>
                  <a:pt x="900568" y="3152526"/>
                </a:lnTo>
                <a:close/>
                <a:moveTo>
                  <a:pt x="3009365" y="0"/>
                </a:moveTo>
                <a:lnTo>
                  <a:pt x="3763440" y="0"/>
                </a:lnTo>
                <a:lnTo>
                  <a:pt x="3784125" y="12569"/>
                </a:lnTo>
                <a:cubicBezTo>
                  <a:pt x="4499156" y="495730"/>
                  <a:pt x="4969529" y="1313825"/>
                  <a:pt x="4969529" y="2241189"/>
                </a:cubicBezTo>
                <a:cubicBezTo>
                  <a:pt x="4969529" y="3724971"/>
                  <a:pt x="3765270" y="4929128"/>
                  <a:pt x="2281591" y="4929128"/>
                </a:cubicBezTo>
                <a:cubicBezTo>
                  <a:pt x="1354291" y="4929128"/>
                  <a:pt x="536140" y="4458795"/>
                  <a:pt x="52928" y="3743793"/>
                </a:cubicBezTo>
                <a:lnTo>
                  <a:pt x="0" y="3656707"/>
                </a:lnTo>
                <a:lnTo>
                  <a:pt x="0" y="2823981"/>
                </a:lnTo>
                <a:lnTo>
                  <a:pt x="30359" y="2941923"/>
                </a:lnTo>
                <a:cubicBezTo>
                  <a:pt x="329030" y="3901226"/>
                  <a:pt x="1224579" y="4598585"/>
                  <a:pt x="2281591" y="4598585"/>
                </a:cubicBezTo>
                <a:cubicBezTo>
                  <a:pt x="3582632" y="4598585"/>
                  <a:pt x="4638987" y="3542230"/>
                  <a:pt x="4638987" y="2241292"/>
                </a:cubicBezTo>
                <a:cubicBezTo>
                  <a:pt x="4638987" y="1265589"/>
                  <a:pt x="4044729" y="427463"/>
                  <a:pt x="3198767" y="69382"/>
                </a:cubicBezTo>
                <a:close/>
                <a:moveTo>
                  <a:pt x="800098" y="0"/>
                </a:moveTo>
                <a:lnTo>
                  <a:pt x="1552925" y="0"/>
                </a:lnTo>
                <a:lnTo>
                  <a:pt x="1525910" y="7951"/>
                </a:lnTo>
                <a:cubicBezTo>
                  <a:pt x="814110" y="249051"/>
                  <a:pt x="254362" y="821185"/>
                  <a:pt x="30359" y="1540662"/>
                </a:cubicBezTo>
                <a:lnTo>
                  <a:pt x="0" y="1658603"/>
                </a:lnTo>
                <a:lnTo>
                  <a:pt x="0" y="825848"/>
                </a:lnTo>
                <a:lnTo>
                  <a:pt x="52928" y="738758"/>
                </a:lnTo>
                <a:cubicBezTo>
                  <a:pt x="234133" y="470622"/>
                  <a:pt x="462438" y="236890"/>
                  <a:pt x="725937" y="49466"/>
                </a:cubicBezTo>
                <a:close/>
              </a:path>
            </a:pathLst>
          </a:custGeom>
          <a:solidFill>
            <a:schemeClr val="accent1"/>
          </a:solidFill>
          <a:ln w="10299" cap="flat">
            <a:noFill/>
            <a:prstDash val="solid"/>
            <a:miter/>
          </a:ln>
        </p:spPr>
        <p:txBody>
          <a:bodyPr rtlCol="0" anchor="ctr"/>
          <a:lstStyle/>
          <a:p>
            <a:endParaRPr lang="en-GB"/>
          </a:p>
        </p:txBody>
      </p:sp>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defRPr kumimoji="0" lang="en-US" sz="7004" b="0" i="0" u="none" strike="noStrike" kern="0" cap="none" spc="-52" normalizeH="0" baseline="0" smtClean="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3961898"/>
            <a:ext cx="5516954" cy="924155"/>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58406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Light - Divider - 01 - BT+EE BFB">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15F10C74-18CB-4B35-CB6A-F974F262955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3" name="Picture 2">
            <a:extLst>
              <a:ext uri="{FF2B5EF4-FFF2-40B4-BE49-F238E27FC236}">
                <a16:creationId xmlns:a16="http://schemas.microsoft.com/office/drawing/2014/main" id="{674BF2B4-3B20-7BAD-C3AF-FC1B5773146A}"/>
              </a:ext>
            </a:extLst>
          </p:cNvPr>
          <p:cNvPicPr>
            <a:picLocks noChangeAspect="1"/>
          </p:cNvPicPr>
          <p:nvPr userDrawn="1"/>
        </p:nvPicPr>
        <p:blipFill>
          <a:blip r:embed="rId5"/>
          <a:srcRect/>
          <a:stretch/>
        </p:blipFill>
        <p:spPr>
          <a:xfrm>
            <a:off x="11013484" y="570928"/>
            <a:ext cx="730098" cy="673208"/>
          </a:xfrm>
          <a:prstGeom prst="rect">
            <a:avLst/>
          </a:prstGeom>
        </p:spPr>
      </p:pic>
    </p:spTree>
    <p:extLst>
      <p:ext uri="{BB962C8B-B14F-4D97-AF65-F5344CB8AC3E}">
        <p14:creationId xmlns:p14="http://schemas.microsoft.com/office/powerpoint/2010/main" val="306412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ndigo - Divider - 01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C10C92C3-5872-0D51-84C5-0ABEA327495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3" name="Picture 2">
            <a:extLst>
              <a:ext uri="{FF2B5EF4-FFF2-40B4-BE49-F238E27FC236}">
                <a16:creationId xmlns:a16="http://schemas.microsoft.com/office/drawing/2014/main" id="{ADE94E83-D03B-0069-B84A-834EE59330A7}"/>
              </a:ext>
            </a:extLst>
          </p:cNvPr>
          <p:cNvPicPr>
            <a:picLocks noChangeAspect="1"/>
          </p:cNvPicPr>
          <p:nvPr userDrawn="1"/>
        </p:nvPicPr>
        <p:blipFill>
          <a:blip r:embed="rId5"/>
          <a:srcRect/>
          <a:stretch/>
        </p:blipFill>
        <p:spPr>
          <a:xfrm>
            <a:off x="10948200" y="500819"/>
            <a:ext cx="873366" cy="514024"/>
          </a:xfrm>
          <a:prstGeom prst="rect">
            <a:avLst/>
          </a:prstGeom>
        </p:spPr>
      </p:pic>
    </p:spTree>
    <p:extLst>
      <p:ext uri="{BB962C8B-B14F-4D97-AF65-F5344CB8AC3E}">
        <p14:creationId xmlns:p14="http://schemas.microsoft.com/office/powerpoint/2010/main" val="143160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Indigo - Divider - 01 - BT+E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2" name="Graphic 1">
            <a:extLst>
              <a:ext uri="{FF2B5EF4-FFF2-40B4-BE49-F238E27FC236}">
                <a16:creationId xmlns:a16="http://schemas.microsoft.com/office/drawing/2014/main" id="{C10C92C3-5872-0D51-84C5-0ABEA327495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F6FA3AF9-E21C-125C-02A1-EECC4137D6A5}"/>
              </a:ext>
            </a:extLst>
          </p:cNvPr>
          <p:cNvPicPr>
            <a:picLocks noChangeAspect="1"/>
          </p:cNvPicPr>
          <p:nvPr userDrawn="1"/>
        </p:nvPicPr>
        <p:blipFill>
          <a:blip r:embed="rId5"/>
          <a:srcRect/>
          <a:stretch/>
        </p:blipFill>
        <p:spPr>
          <a:xfrm>
            <a:off x="11013484" y="570928"/>
            <a:ext cx="730098" cy="673207"/>
          </a:xfrm>
          <a:prstGeom prst="rect">
            <a:avLst/>
          </a:prstGeom>
        </p:spPr>
      </p:pic>
    </p:spTree>
    <p:extLst>
      <p:ext uri="{BB962C8B-B14F-4D97-AF65-F5344CB8AC3E}">
        <p14:creationId xmlns:p14="http://schemas.microsoft.com/office/powerpoint/2010/main" val="1973607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py - 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9224413"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3C3614A9-63B5-654A-E547-7D760FE3FA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4" name="Picture 3">
            <a:extLst>
              <a:ext uri="{FF2B5EF4-FFF2-40B4-BE49-F238E27FC236}">
                <a16:creationId xmlns:a16="http://schemas.microsoft.com/office/drawing/2014/main" id="{17D7DB10-9598-9376-B0E2-615464625DBD}"/>
              </a:ext>
            </a:extLst>
          </p:cNvPr>
          <p:cNvPicPr>
            <a:picLocks noChangeAspect="1"/>
          </p:cNvPicPr>
          <p:nvPr userDrawn="1"/>
        </p:nvPicPr>
        <p:blipFill>
          <a:blip r:embed="rId4"/>
          <a:srcRect/>
          <a:stretch/>
        </p:blipFill>
        <p:spPr>
          <a:xfrm>
            <a:off x="10948200" y="500819"/>
            <a:ext cx="873366" cy="514025"/>
          </a:xfrm>
          <a:prstGeom prst="rect">
            <a:avLst/>
          </a:prstGeom>
        </p:spPr>
      </p:pic>
    </p:spTree>
    <p:extLst>
      <p:ext uri="{BB962C8B-B14F-4D97-AF65-F5344CB8AC3E}">
        <p14:creationId xmlns:p14="http://schemas.microsoft.com/office/powerpoint/2010/main" val="409952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42" userDrawn="1">
          <p15:clr>
            <a:srgbClr val="FBAE40"/>
          </p15:clr>
        </p15:guide>
        <p15:guide id="4" pos="7401" userDrawn="1">
          <p15:clr>
            <a:srgbClr val="FBAE40"/>
          </p15:clr>
        </p15:guide>
        <p15:guide id="5" orient="horz" pos="38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7" y="309777"/>
            <a:ext cx="10226310"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2" name="Picture 1">
            <a:extLst>
              <a:ext uri="{FF2B5EF4-FFF2-40B4-BE49-F238E27FC236}">
                <a16:creationId xmlns:a16="http://schemas.microsoft.com/office/drawing/2014/main" id="{74E1A3CE-63F6-127C-3D49-877F68E3B8BB}"/>
              </a:ext>
            </a:extLst>
          </p:cNvPr>
          <p:cNvPicPr>
            <a:picLocks noChangeAspect="1"/>
          </p:cNvPicPr>
          <p:nvPr userDrawn="1"/>
        </p:nvPicPr>
        <p:blipFill>
          <a:blip r:embed="rId2"/>
          <a:srcRect/>
          <a:stretch/>
        </p:blipFill>
        <p:spPr>
          <a:xfrm>
            <a:off x="10948200" y="500819"/>
            <a:ext cx="873366" cy="514025"/>
          </a:xfrm>
          <a:prstGeom prst="rect">
            <a:avLst/>
          </a:prstGeom>
        </p:spPr>
      </p:pic>
      <p:pic>
        <p:nvPicPr>
          <p:cNvPr id="3" name="Graphic 2">
            <a:extLst>
              <a:ext uri="{FF2B5EF4-FFF2-40B4-BE49-F238E27FC236}">
                <a16:creationId xmlns:a16="http://schemas.microsoft.com/office/drawing/2014/main" id="{D4D8B5F5-2EE3-3B7F-7A09-28115E91919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376771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py - 02 - BT+E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a:extLst>
              <a:ext uri="{FF2B5EF4-FFF2-40B4-BE49-F238E27FC236}">
                <a16:creationId xmlns:a16="http://schemas.microsoft.com/office/drawing/2014/main" id="{9C59636F-8B3A-FD27-224F-DB7F40BA1ACA}"/>
              </a:ext>
            </a:extLst>
          </p:cNvPr>
          <p:cNvPicPr>
            <a:picLocks noChangeAspect="1"/>
          </p:cNvPicPr>
          <p:nvPr userDrawn="1"/>
        </p:nvPicPr>
        <p:blipFill>
          <a:blip r:embed="rId2"/>
          <a:srcRect/>
          <a:stretch/>
        </p:blipFill>
        <p:spPr>
          <a:xfrm>
            <a:off x="10948200" y="500819"/>
            <a:ext cx="873366" cy="514025"/>
          </a:xfrm>
          <a:prstGeom prst="rect">
            <a:avLst/>
          </a:prstGeom>
        </p:spPr>
      </p:pic>
      <p:pic>
        <p:nvPicPr>
          <p:cNvPr id="4" name="Graphic 3">
            <a:extLst>
              <a:ext uri="{FF2B5EF4-FFF2-40B4-BE49-F238E27FC236}">
                <a16:creationId xmlns:a16="http://schemas.microsoft.com/office/drawing/2014/main" id="{1D1A2F62-A49F-A4FE-E574-E78F6EC2FF7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870458" y="5539081"/>
            <a:ext cx="1054600" cy="1054600"/>
          </a:xfrm>
          <a:prstGeom prst="rect">
            <a:avLst/>
          </a:prstGeom>
        </p:spPr>
      </p:pic>
    </p:spTree>
    <p:extLst>
      <p:ext uri="{BB962C8B-B14F-4D97-AF65-F5344CB8AC3E}">
        <p14:creationId xmlns:p14="http://schemas.microsoft.com/office/powerpoint/2010/main" val="354541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and Copy - 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9224413"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3C3614A9-63B5-654A-E547-7D760FE3FA9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2" name="Picture 1">
            <a:extLst>
              <a:ext uri="{FF2B5EF4-FFF2-40B4-BE49-F238E27FC236}">
                <a16:creationId xmlns:a16="http://schemas.microsoft.com/office/drawing/2014/main" id="{CC5E8A26-E5AB-FAE1-5A9F-5627B4557715}"/>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333577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42" userDrawn="1">
          <p15:clr>
            <a:srgbClr val="FBAE40"/>
          </p15:clr>
        </p15:guide>
        <p15:guide id="4" pos="7401" userDrawn="1">
          <p15:clr>
            <a:srgbClr val="FBAE40"/>
          </p15:clr>
        </p15:guide>
        <p15:guide id="5" orient="horz" pos="3816"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7" y="309777"/>
            <a:ext cx="10226310"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3" name="Graphic 2">
            <a:extLst>
              <a:ext uri="{FF2B5EF4-FFF2-40B4-BE49-F238E27FC236}">
                <a16:creationId xmlns:a16="http://schemas.microsoft.com/office/drawing/2014/main" id="{D4D8B5F5-2EE3-3B7F-7A09-28115E9191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2" name="Picture 1">
            <a:extLst>
              <a:ext uri="{FF2B5EF4-FFF2-40B4-BE49-F238E27FC236}">
                <a16:creationId xmlns:a16="http://schemas.microsoft.com/office/drawing/2014/main" id="{42F78938-80F6-D54F-956A-ED7FA6DCF7A1}"/>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130658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itle and Copy - 02 - BT+EE BFB">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Graphic 3">
            <a:extLst>
              <a:ext uri="{FF2B5EF4-FFF2-40B4-BE49-F238E27FC236}">
                <a16:creationId xmlns:a16="http://schemas.microsoft.com/office/drawing/2014/main" id="{1D1A2F62-A49F-A4FE-E574-E78F6EC2FF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0458" y="5539081"/>
            <a:ext cx="1054600" cy="1054600"/>
          </a:xfrm>
          <a:prstGeom prst="rect">
            <a:avLst/>
          </a:prstGeom>
        </p:spPr>
      </p:pic>
      <p:pic>
        <p:nvPicPr>
          <p:cNvPr id="2" name="Picture 1">
            <a:extLst>
              <a:ext uri="{FF2B5EF4-FFF2-40B4-BE49-F238E27FC236}">
                <a16:creationId xmlns:a16="http://schemas.microsoft.com/office/drawing/2014/main" id="{16511BB6-5227-6998-EEFB-9215E95092B8}"/>
              </a:ext>
            </a:extLst>
          </p:cNvPr>
          <p:cNvPicPr>
            <a:picLocks noChangeAspect="1"/>
          </p:cNvPicPr>
          <p:nvPr userDrawn="1"/>
        </p:nvPicPr>
        <p:blipFill>
          <a:blip r:embed="rId4"/>
          <a:srcRect/>
          <a:stretch/>
        </p:blipFill>
        <p:spPr>
          <a:xfrm>
            <a:off x="11013484" y="570928"/>
            <a:ext cx="730098" cy="673208"/>
          </a:xfrm>
          <a:prstGeom prst="rect">
            <a:avLst/>
          </a:prstGeom>
        </p:spPr>
      </p:pic>
    </p:spTree>
    <p:extLst>
      <p:ext uri="{BB962C8B-B14F-4D97-AF65-F5344CB8AC3E}">
        <p14:creationId xmlns:p14="http://schemas.microsoft.com/office/powerpoint/2010/main" val="41027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go - Title Slide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2"/>
            <a:ext cx="6066198" cy="1588127"/>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3961898"/>
            <a:ext cx="5516954"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8" name="Freeform: Shape 7">
            <a:extLst>
              <a:ext uri="{FF2B5EF4-FFF2-40B4-BE49-F238E27FC236}">
                <a16:creationId xmlns:a16="http://schemas.microsoft.com/office/drawing/2014/main" id="{F95BB7BE-97BC-C211-C396-6FA040E5C921}"/>
              </a:ext>
            </a:extLst>
          </p:cNvPr>
          <p:cNvSpPr/>
          <p:nvPr userDrawn="1"/>
        </p:nvSpPr>
        <p:spPr>
          <a:xfrm>
            <a:off x="0" y="0"/>
            <a:ext cx="4969529" cy="4929128"/>
          </a:xfrm>
          <a:custGeom>
            <a:avLst/>
            <a:gdLst>
              <a:gd name="connsiteX0" fmla="*/ 1335417 w 4969529"/>
              <a:gd name="connsiteY0" fmla="*/ 2399812 h 4929128"/>
              <a:gd name="connsiteX1" fmla="*/ 1335417 w 4969529"/>
              <a:gd name="connsiteY1" fmla="*/ 2781477 h 4929128"/>
              <a:gd name="connsiteX2" fmla="*/ 1631122 w 4969529"/>
              <a:gd name="connsiteY2" fmla="*/ 2781477 h 4929128"/>
              <a:gd name="connsiteX3" fmla="*/ 1827365 w 4969529"/>
              <a:gd name="connsiteY3" fmla="*/ 2593376 h 4929128"/>
              <a:gd name="connsiteX4" fmla="*/ 1631122 w 4969529"/>
              <a:gd name="connsiteY4" fmla="*/ 2399812 h 4929128"/>
              <a:gd name="connsiteX5" fmla="*/ 1335519 w 4969529"/>
              <a:gd name="connsiteY5" fmla="*/ 1695644 h 4929128"/>
              <a:gd name="connsiteX6" fmla="*/ 1335519 w 4969529"/>
              <a:gd name="connsiteY6" fmla="*/ 2028970 h 4929128"/>
              <a:gd name="connsiteX7" fmla="*/ 1607003 w 4969529"/>
              <a:gd name="connsiteY7" fmla="*/ 2028970 h 4929128"/>
              <a:gd name="connsiteX8" fmla="*/ 1773666 w 4969529"/>
              <a:gd name="connsiteY8" fmla="*/ 1859627 h 4929128"/>
              <a:gd name="connsiteX9" fmla="*/ 1607003 w 4969529"/>
              <a:gd name="connsiteY9" fmla="*/ 1695644 h 4929128"/>
              <a:gd name="connsiteX10" fmla="*/ 2413313 w 4969529"/>
              <a:gd name="connsiteY10" fmla="*/ 1324699 h 4929128"/>
              <a:gd name="connsiteX11" fmla="*/ 3751872 w 4969529"/>
              <a:gd name="connsiteY11" fmla="*/ 1324699 h 4929128"/>
              <a:gd name="connsiteX12" fmla="*/ 3751872 w 4969529"/>
              <a:gd name="connsiteY12" fmla="*/ 1717082 h 4929128"/>
              <a:gd name="connsiteX13" fmla="*/ 3303005 w 4969529"/>
              <a:gd name="connsiteY13" fmla="*/ 1717082 h 4929128"/>
              <a:gd name="connsiteX14" fmla="*/ 3303005 w 4969529"/>
              <a:gd name="connsiteY14" fmla="*/ 3152423 h 4929128"/>
              <a:gd name="connsiteX15" fmla="*/ 2862179 w 4969529"/>
              <a:gd name="connsiteY15" fmla="*/ 3152423 h 4929128"/>
              <a:gd name="connsiteX16" fmla="*/ 2862179 w 4969529"/>
              <a:gd name="connsiteY16" fmla="*/ 1717082 h 4929128"/>
              <a:gd name="connsiteX17" fmla="*/ 2413313 w 4969529"/>
              <a:gd name="connsiteY17" fmla="*/ 1717082 h 4929128"/>
              <a:gd name="connsiteX18" fmla="*/ 900568 w 4969529"/>
              <a:gd name="connsiteY18" fmla="*/ 1324699 h 4929128"/>
              <a:gd name="connsiteX19" fmla="*/ 1628545 w 4969529"/>
              <a:gd name="connsiteY19" fmla="*/ 1324699 h 4929128"/>
              <a:gd name="connsiteX20" fmla="*/ 2219852 w 4969529"/>
              <a:gd name="connsiteY20" fmla="*/ 1835406 h 4929128"/>
              <a:gd name="connsiteX21" fmla="*/ 2045150 w 4969529"/>
              <a:gd name="connsiteY21" fmla="*/ 2200992 h 4929128"/>
              <a:gd name="connsiteX22" fmla="*/ 2273551 w 4969529"/>
              <a:gd name="connsiteY22" fmla="*/ 2614917 h 4929128"/>
              <a:gd name="connsiteX23" fmla="*/ 1679564 w 4969529"/>
              <a:gd name="connsiteY23" fmla="*/ 3152526 h 4929128"/>
              <a:gd name="connsiteX24" fmla="*/ 900568 w 4969529"/>
              <a:gd name="connsiteY24" fmla="*/ 3152526 h 4929128"/>
              <a:gd name="connsiteX25" fmla="*/ 3009365 w 4969529"/>
              <a:gd name="connsiteY25" fmla="*/ 0 h 4929128"/>
              <a:gd name="connsiteX26" fmla="*/ 3763440 w 4969529"/>
              <a:gd name="connsiteY26" fmla="*/ 0 h 4929128"/>
              <a:gd name="connsiteX27" fmla="*/ 3784125 w 4969529"/>
              <a:gd name="connsiteY27" fmla="*/ 12569 h 4929128"/>
              <a:gd name="connsiteX28" fmla="*/ 4969529 w 4969529"/>
              <a:gd name="connsiteY28" fmla="*/ 2241189 h 4929128"/>
              <a:gd name="connsiteX29" fmla="*/ 2281591 w 4969529"/>
              <a:gd name="connsiteY29" fmla="*/ 4929128 h 4929128"/>
              <a:gd name="connsiteX30" fmla="*/ 52928 w 4969529"/>
              <a:gd name="connsiteY30" fmla="*/ 3743793 h 4929128"/>
              <a:gd name="connsiteX31" fmla="*/ 0 w 4969529"/>
              <a:gd name="connsiteY31" fmla="*/ 3656707 h 4929128"/>
              <a:gd name="connsiteX32" fmla="*/ 0 w 4969529"/>
              <a:gd name="connsiteY32" fmla="*/ 2823981 h 4929128"/>
              <a:gd name="connsiteX33" fmla="*/ 30359 w 4969529"/>
              <a:gd name="connsiteY33" fmla="*/ 2941923 h 4929128"/>
              <a:gd name="connsiteX34" fmla="*/ 2281591 w 4969529"/>
              <a:gd name="connsiteY34" fmla="*/ 4598585 h 4929128"/>
              <a:gd name="connsiteX35" fmla="*/ 4638987 w 4969529"/>
              <a:gd name="connsiteY35" fmla="*/ 2241292 h 4929128"/>
              <a:gd name="connsiteX36" fmla="*/ 3198767 w 4969529"/>
              <a:gd name="connsiteY36" fmla="*/ 69382 h 4929128"/>
              <a:gd name="connsiteX37" fmla="*/ 800098 w 4969529"/>
              <a:gd name="connsiteY37" fmla="*/ 0 h 4929128"/>
              <a:gd name="connsiteX38" fmla="*/ 1552925 w 4969529"/>
              <a:gd name="connsiteY38" fmla="*/ 0 h 4929128"/>
              <a:gd name="connsiteX39" fmla="*/ 1525910 w 4969529"/>
              <a:gd name="connsiteY39" fmla="*/ 7951 h 4929128"/>
              <a:gd name="connsiteX40" fmla="*/ 30359 w 4969529"/>
              <a:gd name="connsiteY40" fmla="*/ 1540662 h 4929128"/>
              <a:gd name="connsiteX41" fmla="*/ 0 w 4969529"/>
              <a:gd name="connsiteY41" fmla="*/ 1658603 h 4929128"/>
              <a:gd name="connsiteX42" fmla="*/ 0 w 4969529"/>
              <a:gd name="connsiteY42" fmla="*/ 825848 h 4929128"/>
              <a:gd name="connsiteX43" fmla="*/ 52928 w 4969529"/>
              <a:gd name="connsiteY43" fmla="*/ 738758 h 4929128"/>
              <a:gd name="connsiteX44" fmla="*/ 725937 w 4969529"/>
              <a:gd name="connsiteY44" fmla="*/ 49466 h 492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69529" h="4929128">
                <a:moveTo>
                  <a:pt x="1335417" y="2399812"/>
                </a:moveTo>
                <a:lnTo>
                  <a:pt x="1335417" y="2781477"/>
                </a:lnTo>
                <a:lnTo>
                  <a:pt x="1631122" y="2781477"/>
                </a:lnTo>
                <a:cubicBezTo>
                  <a:pt x="1754805" y="2781580"/>
                  <a:pt x="1827365" y="2703557"/>
                  <a:pt x="1827365" y="2593376"/>
                </a:cubicBezTo>
                <a:cubicBezTo>
                  <a:pt x="1827365" y="2477836"/>
                  <a:pt x="1754805" y="2399812"/>
                  <a:pt x="1631122" y="2399812"/>
                </a:cubicBezTo>
                <a:close/>
                <a:moveTo>
                  <a:pt x="1335519" y="1695644"/>
                </a:moveTo>
                <a:lnTo>
                  <a:pt x="1335519" y="2028970"/>
                </a:lnTo>
                <a:lnTo>
                  <a:pt x="1607003" y="2028970"/>
                </a:lnTo>
                <a:cubicBezTo>
                  <a:pt x="1711825" y="2028866"/>
                  <a:pt x="1773666" y="1961769"/>
                  <a:pt x="1773666" y="1859627"/>
                </a:cubicBezTo>
                <a:cubicBezTo>
                  <a:pt x="1773666" y="1762845"/>
                  <a:pt x="1711825" y="1695644"/>
                  <a:pt x="1607003" y="1695644"/>
                </a:cubicBezTo>
                <a:close/>
                <a:moveTo>
                  <a:pt x="2413313" y="1324699"/>
                </a:moveTo>
                <a:lnTo>
                  <a:pt x="3751872" y="1324699"/>
                </a:lnTo>
                <a:lnTo>
                  <a:pt x="3751872" y="1717082"/>
                </a:lnTo>
                <a:lnTo>
                  <a:pt x="3303005" y="1717082"/>
                </a:lnTo>
                <a:lnTo>
                  <a:pt x="3303005" y="3152423"/>
                </a:lnTo>
                <a:lnTo>
                  <a:pt x="2862179" y="3152423"/>
                </a:lnTo>
                <a:lnTo>
                  <a:pt x="2862179" y="1717082"/>
                </a:lnTo>
                <a:lnTo>
                  <a:pt x="2413313" y="1717082"/>
                </a:lnTo>
                <a:close/>
                <a:moveTo>
                  <a:pt x="900568" y="1324699"/>
                </a:moveTo>
                <a:lnTo>
                  <a:pt x="1628545" y="1324699"/>
                </a:lnTo>
                <a:cubicBezTo>
                  <a:pt x="1980629" y="1324699"/>
                  <a:pt x="2219852" y="1504760"/>
                  <a:pt x="2219852" y="1835406"/>
                </a:cubicBezTo>
                <a:cubicBezTo>
                  <a:pt x="2219852" y="1985887"/>
                  <a:pt x="2152651" y="2120289"/>
                  <a:pt x="2045150" y="2200992"/>
                </a:cubicBezTo>
                <a:cubicBezTo>
                  <a:pt x="2168730" y="2273553"/>
                  <a:pt x="2273551" y="2413314"/>
                  <a:pt x="2273551" y="2614917"/>
                </a:cubicBezTo>
                <a:cubicBezTo>
                  <a:pt x="2273551" y="2961642"/>
                  <a:pt x="2028968" y="3152526"/>
                  <a:pt x="1679564" y="3152526"/>
                </a:cubicBezTo>
                <a:lnTo>
                  <a:pt x="900568" y="3152526"/>
                </a:lnTo>
                <a:close/>
                <a:moveTo>
                  <a:pt x="3009365" y="0"/>
                </a:moveTo>
                <a:lnTo>
                  <a:pt x="3763440" y="0"/>
                </a:lnTo>
                <a:lnTo>
                  <a:pt x="3784125" y="12569"/>
                </a:lnTo>
                <a:cubicBezTo>
                  <a:pt x="4499156" y="495730"/>
                  <a:pt x="4969529" y="1313825"/>
                  <a:pt x="4969529" y="2241189"/>
                </a:cubicBezTo>
                <a:cubicBezTo>
                  <a:pt x="4969529" y="3724971"/>
                  <a:pt x="3765270" y="4929128"/>
                  <a:pt x="2281591" y="4929128"/>
                </a:cubicBezTo>
                <a:cubicBezTo>
                  <a:pt x="1354291" y="4929128"/>
                  <a:pt x="536140" y="4458795"/>
                  <a:pt x="52928" y="3743793"/>
                </a:cubicBezTo>
                <a:lnTo>
                  <a:pt x="0" y="3656707"/>
                </a:lnTo>
                <a:lnTo>
                  <a:pt x="0" y="2823981"/>
                </a:lnTo>
                <a:lnTo>
                  <a:pt x="30359" y="2941923"/>
                </a:lnTo>
                <a:cubicBezTo>
                  <a:pt x="329030" y="3901226"/>
                  <a:pt x="1224579" y="4598585"/>
                  <a:pt x="2281591" y="4598585"/>
                </a:cubicBezTo>
                <a:cubicBezTo>
                  <a:pt x="3582632" y="4598585"/>
                  <a:pt x="4638987" y="3542230"/>
                  <a:pt x="4638987" y="2241292"/>
                </a:cubicBezTo>
                <a:cubicBezTo>
                  <a:pt x="4638987" y="1265589"/>
                  <a:pt x="4044729" y="427463"/>
                  <a:pt x="3198767" y="69382"/>
                </a:cubicBezTo>
                <a:close/>
                <a:moveTo>
                  <a:pt x="800098" y="0"/>
                </a:moveTo>
                <a:lnTo>
                  <a:pt x="1552925" y="0"/>
                </a:lnTo>
                <a:lnTo>
                  <a:pt x="1525910" y="7951"/>
                </a:lnTo>
                <a:cubicBezTo>
                  <a:pt x="814110" y="249051"/>
                  <a:pt x="254362" y="821185"/>
                  <a:pt x="30359" y="1540662"/>
                </a:cubicBezTo>
                <a:lnTo>
                  <a:pt x="0" y="1658603"/>
                </a:lnTo>
                <a:lnTo>
                  <a:pt x="0" y="825848"/>
                </a:lnTo>
                <a:lnTo>
                  <a:pt x="52928" y="738758"/>
                </a:lnTo>
                <a:cubicBezTo>
                  <a:pt x="234133" y="470622"/>
                  <a:pt x="462438" y="236890"/>
                  <a:pt x="725937" y="49466"/>
                </a:cubicBezTo>
                <a:close/>
              </a:path>
            </a:pathLst>
          </a:custGeom>
          <a:solidFill>
            <a:schemeClr val="bg1"/>
          </a:solidFill>
          <a:ln w="10299" cap="flat">
            <a:noFill/>
            <a:prstDash val="solid"/>
            <a:miter/>
          </a:ln>
        </p:spPr>
        <p:txBody>
          <a:bodyPr rtlCol="0" anchor="ctr"/>
          <a:lstStyle/>
          <a:p>
            <a:endParaRPr lang="en-GB"/>
          </a:p>
        </p:txBody>
      </p:sp>
    </p:spTree>
    <p:extLst>
      <p:ext uri="{BB962C8B-B14F-4D97-AF65-F5344CB8AC3E}">
        <p14:creationId xmlns:p14="http://schemas.microsoft.com/office/powerpoint/2010/main" val="113784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134862"/>
          </a:xfrm>
          <a:prstGeom prst="rect">
            <a:avLst/>
          </a:prstGeom>
        </p:spPr>
        <p:txBody>
          <a:bodyPr/>
          <a:lstStyle>
            <a:lvl1pPr>
              <a:defRPr kumimoji="0" lang="en-US" sz="5400" b="0" i="0" u="none" strike="noStrike" kern="0" cap="none" spc="-52" normalizeH="0" baseline="0" smtClean="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105DF0A0-A9C6-3E71-97DB-E7CBDFBCDAF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22698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igo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1817F9A5-E848-4CA5-3E50-46E30AC29CF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7904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ght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673105"/>
            <a:ext cx="5188259" cy="1980604"/>
          </a:xfrm>
          <a:prstGeom prst="rect">
            <a:avLst/>
          </a:prstGeom>
        </p:spPr>
        <p:txBody>
          <a:bodyPr/>
          <a:lstStyle>
            <a:lvl1pPr>
              <a:lnSpc>
                <a:spcPct val="100000"/>
              </a:lnSpc>
              <a:defRPr kumimoji="0" lang="en-US" sz="5400" b="0" i="0" u="none" strike="noStrike" kern="0" cap="none" spc="-52" normalizeH="0" baseline="0" smtClean="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5000063"/>
            <a:ext cx="5419295" cy="924155"/>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0" name="Graphic 9">
            <a:extLst>
              <a:ext uri="{FF2B5EF4-FFF2-40B4-BE49-F238E27FC236}">
                <a16:creationId xmlns:a16="http://schemas.microsoft.com/office/drawing/2014/main" id="{B9030380-0F65-6625-2FC1-5551C5BD29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63023" y="164306"/>
            <a:ext cx="1520520" cy="1520520"/>
          </a:xfrm>
          <a:prstGeom prst="rect">
            <a:avLst/>
          </a:prstGeom>
        </p:spPr>
      </p:pic>
    </p:spTree>
    <p:extLst>
      <p:ext uri="{BB962C8B-B14F-4D97-AF65-F5344CB8AC3E}">
        <p14:creationId xmlns:p14="http://schemas.microsoft.com/office/powerpoint/2010/main" val="396436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227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94" r:id="rId3"/>
    <p:sldLayoutId id="2147483695"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99"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6" r:id="rId36"/>
    <p:sldLayoutId id="2147483697" r:id="rId37"/>
    <p:sldLayoutId id="2147483698" r:id="rId38"/>
    <p:sldLayoutId id="2147483717" r:id="rId39"/>
    <p:sldLayoutId id="2147483700" r:id="rId40"/>
    <p:sldLayoutId id="2147483702" r:id="rId41"/>
    <p:sldLayoutId id="2147483718" r:id="rId42"/>
    <p:sldLayoutId id="2147483701" r:id="rId43"/>
    <p:sldLayoutId id="2147483703" r:id="rId44"/>
    <p:sldLayoutId id="2147483704" r:id="rId45"/>
    <p:sldLayoutId id="2147483713" r:id="rId46"/>
    <p:sldLayoutId id="2147483705" r:id="rId47"/>
    <p:sldLayoutId id="2147483715" r:id="rId48"/>
    <p:sldLayoutId id="2147483706" r:id="rId49"/>
    <p:sldLayoutId id="2147483714" r:id="rId50"/>
    <p:sldLayoutId id="2147483707" r:id="rId51"/>
    <p:sldLayoutId id="2147483716" r:id="rId52"/>
    <p:sldLayoutId id="2147483683" r:id="rId53"/>
    <p:sldLayoutId id="2147483708" r:id="rId54"/>
    <p:sldLayoutId id="2147483709" r:id="rId55"/>
    <p:sldLayoutId id="2147483710" r:id="rId56"/>
    <p:sldLayoutId id="2147483711" r:id="rId57"/>
    <p:sldLayoutId id="2147483712" r:id="rId5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hyperlink" Target="https://www.brand.bt.com/bt/our-brand/tone-of-voice.html" TargetMode="External"/><Relationship Id="rId2" Type="http://schemas.openxmlformats.org/officeDocument/2006/relationships/hyperlink" Target="https://btimagelibrary.assetbank-server.com/assetbank-bt/action/viewHome"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53.xml"/><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hyperlink" Target="https://btgroupcloud.sharepoint.com/sites/learningexperiencepractices/SitePages/Accessibility-%26-inclusive-design(1).aspx" TargetMode="Externa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object 5"/>
          <p:cNvSpPr txBox="1">
            <a:spLocks noGrp="1"/>
          </p:cNvSpPr>
          <p:nvPr>
            <p:ph type="title"/>
          </p:nvPr>
        </p:nvSpPr>
        <p:spPr>
          <a:xfrm>
            <a:off x="391750" y="3446428"/>
            <a:ext cx="10515058" cy="1588127"/>
          </a:xfrm>
        </p:spPr>
        <p:txBody>
          <a:bodyPr/>
          <a:lstStyle/>
          <a:p>
            <a:r>
              <a:rPr lang="en-GB" dirty="0"/>
              <a:t>PowerPoint presentation template</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451644"/>
            <a:ext cx="10515058" cy="369460"/>
          </a:xfrm>
        </p:spPr>
        <p:txBody>
          <a:bodyPr/>
          <a:lstStyle/>
          <a:p>
            <a:endParaRPr lang="en-GB"/>
          </a:p>
        </p:txBody>
      </p:sp>
      <p:sp>
        <p:nvSpPr>
          <p:cNvPr id="9" name="Date Placeholder 8">
            <a:extLst>
              <a:ext uri="{FF2B5EF4-FFF2-40B4-BE49-F238E27FC236}">
                <a16:creationId xmlns:a16="http://schemas.microsoft.com/office/drawing/2014/main" id="{2D3DBE41-D1A1-437E-200D-C322BB010AA9}"/>
              </a:ext>
            </a:extLst>
          </p:cNvPr>
          <p:cNvSpPr>
            <a:spLocks noGrp="1"/>
          </p:cNvSpPr>
          <p:nvPr>
            <p:ph type="dt" sz="half" idx="11"/>
          </p:nvPr>
        </p:nvSpPr>
        <p:spPr/>
        <p:txBody>
          <a:bodyPr/>
          <a:lstStyle/>
          <a:p>
            <a:pPr marL="7701" defTabSz="554492">
              <a:spcBef>
                <a:spcPts val="69"/>
              </a:spcBef>
            </a:pPr>
            <a:fld id="{AC8A78EB-63A2-4DEA-A11F-536DBEBB88AF}" type="datetime4">
              <a:rPr lang="en-GB" kern="0"/>
              <a:pPr marL="7701" defTabSz="554492">
                <a:spcBef>
                  <a:spcPts val="69"/>
                </a:spcBef>
              </a:pPr>
              <a:t>20 June 2024</a:t>
            </a:fld>
            <a:endParaRPr lang="en-GB" kern="0" dirty="0"/>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BT Curve Headline" panose="020B0603020203020204" pitchFamily="34" charset="0"/>
                <a:cs typeface="BT Curve Headline" panose="020B0603020203020204" pitchFamily="34" charset="0"/>
              </a:rPr>
              <a:t>Data</a:t>
            </a:r>
            <a:r>
              <a:rPr sz="1001" kern="0" spc="-39"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classification.</a:t>
            </a:r>
            <a:r>
              <a:rPr sz="1001" kern="0" spc="-36"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Published</a:t>
            </a:r>
            <a:r>
              <a:rPr sz="1001" kern="0" spc="-39"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version.</a:t>
            </a:r>
            <a:r>
              <a:rPr sz="1001" kern="0" spc="-36"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Owner’s</a:t>
            </a:r>
            <a:r>
              <a:rPr sz="1001" kern="0" spc="-36"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name.</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6F51-8D4F-1744-D8EF-C239C9B692DB}"/>
              </a:ext>
            </a:extLst>
          </p:cNvPr>
          <p:cNvSpPr>
            <a:spLocks noGrp="1"/>
          </p:cNvSpPr>
          <p:nvPr>
            <p:ph type="title"/>
          </p:nvPr>
        </p:nvSpPr>
        <p:spPr/>
        <p:txBody>
          <a:bodyPr/>
          <a:lstStyle/>
          <a:p>
            <a:r>
              <a:rPr lang="en-US" dirty="0"/>
              <a:t>How to use the BT + EE logo lock up</a:t>
            </a:r>
          </a:p>
        </p:txBody>
      </p:sp>
      <p:sp>
        <p:nvSpPr>
          <p:cNvPr id="3" name="Text Placeholder 2">
            <a:extLst>
              <a:ext uri="{FF2B5EF4-FFF2-40B4-BE49-F238E27FC236}">
                <a16:creationId xmlns:a16="http://schemas.microsoft.com/office/drawing/2014/main" id="{2475BB43-0EAB-784D-68E3-3D5F62B530EE}"/>
              </a:ext>
            </a:extLst>
          </p:cNvPr>
          <p:cNvSpPr>
            <a:spLocks noGrp="1"/>
          </p:cNvSpPr>
          <p:nvPr>
            <p:ph type="body" sz="quarter" idx="4294967295"/>
          </p:nvPr>
        </p:nvSpPr>
        <p:spPr>
          <a:xfrm>
            <a:off x="386726" y="1530124"/>
            <a:ext cx="4159250" cy="4424362"/>
          </a:xfrm>
          <a:prstGeom prst="rect">
            <a:avLst/>
          </a:prstGeom>
        </p:spPr>
        <p:txBody>
          <a:bodyPr/>
          <a:lstStyle/>
          <a:p>
            <a:pPr marL="0" indent="0">
              <a:buNone/>
            </a:pPr>
            <a:r>
              <a:rPr lang="en-US" dirty="0"/>
              <a:t>We only use the BT+EE lock up when featuring EE in content on the slides. In all other places where the content is just about BT, don’t use the BT + EE lock up.</a:t>
            </a:r>
          </a:p>
          <a:p>
            <a:pPr marL="0" indent="0">
              <a:buNone/>
            </a:pPr>
            <a:endParaRPr lang="en-US" dirty="0"/>
          </a:p>
          <a:p>
            <a:pPr marL="0" indent="0">
              <a:buNone/>
            </a:pPr>
            <a:r>
              <a:rPr lang="en-US" b="1" dirty="0"/>
              <a:t>Do l use the lock up with strapline </a:t>
            </a:r>
            <a:br>
              <a:rPr lang="en-US" b="1" dirty="0"/>
            </a:br>
            <a:r>
              <a:rPr lang="en-US" b="1" dirty="0"/>
              <a:t>or without?</a:t>
            </a:r>
          </a:p>
          <a:p>
            <a:pPr marL="0" indent="0">
              <a:buNone/>
            </a:pPr>
            <a:r>
              <a:rPr lang="en-US" dirty="0"/>
              <a:t>Use the lock up without a strapline only when you can explain the relationship of the brands in the body of the page. In all other instances, use the logo lock up with the strapline. For messaging and further guidance on this, please email brand.helpdesk@bt</a:t>
            </a:r>
            <a:r>
              <a:rPr lang="en-US"/>
              <a:t>.com.</a:t>
            </a:r>
            <a:endParaRPr lang="en-US" dirty="0"/>
          </a:p>
          <a:p>
            <a:pPr marL="0" indent="0">
              <a:buNone/>
            </a:pPr>
            <a:endParaRPr lang="en-US" dirty="0"/>
          </a:p>
          <a:p>
            <a:pPr marL="0" indent="0">
              <a:buNone/>
            </a:pPr>
            <a:r>
              <a:rPr lang="en-US" dirty="0"/>
              <a:t>The slide options that use the BT+EE lock up are at the end of this template.</a:t>
            </a:r>
          </a:p>
        </p:txBody>
      </p:sp>
      <p:sp>
        <p:nvSpPr>
          <p:cNvPr id="8" name="Text Placeholder 5">
            <a:extLst>
              <a:ext uri="{FF2B5EF4-FFF2-40B4-BE49-F238E27FC236}">
                <a16:creationId xmlns:a16="http://schemas.microsoft.com/office/drawing/2014/main" id="{37FD7BA5-5271-1615-A0B7-4E849230BC95}"/>
              </a:ext>
            </a:extLst>
          </p:cNvPr>
          <p:cNvSpPr txBox="1">
            <a:spLocks/>
          </p:cNvSpPr>
          <p:nvPr/>
        </p:nvSpPr>
        <p:spPr>
          <a:xfrm>
            <a:off x="5762898" y="2142758"/>
            <a:ext cx="2162477" cy="383357"/>
          </a:xfrm>
          <a:prstGeom prst="rect">
            <a:avLst/>
          </a:prstGeom>
        </p:spPr>
        <p:txBody>
          <a:bodyPr/>
          <a:lstStyle>
            <a:lvl1pPr marL="0" indent="0" algn="l" defTabSz="554500" rtl="0" eaLnBrk="1" latinLnBrk="0" hangingPunct="1">
              <a:lnSpc>
                <a:spcPct val="100000"/>
              </a:lnSpc>
              <a:spcBef>
                <a:spcPts val="606"/>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1pPr>
            <a:lvl2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2pPr>
            <a:lvl3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3pPr>
            <a:lvl4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4pPr>
            <a:lvl5pPr marL="0" indent="0" algn="l" defTabSz="554500" rtl="0" eaLnBrk="1" latinLnBrk="0" hangingPunct="1">
              <a:lnSpc>
                <a:spcPct val="100000"/>
              </a:lnSpc>
              <a:spcBef>
                <a:spcPts val="303"/>
              </a:spcBef>
              <a:buFont typeface="Arial" panose="020B0604020202020204" pitchFamily="34" charset="0"/>
              <a:buNone/>
              <a:defRPr lang="en-GB" sz="1698" b="0" kern="1200" dirty="0">
                <a:solidFill>
                  <a:srgbClr val="231F20"/>
                </a:solidFill>
                <a:latin typeface="BT Curve" panose="020B0503020203020204" pitchFamily="34" charset="0"/>
                <a:ea typeface="+mn-ea"/>
                <a:cs typeface="BT Curve" panose="020B0503020203020204" pitchFamily="34" charset="0"/>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a:lstStyle>
          <a:p>
            <a:pPr algn="r"/>
            <a:r>
              <a:rPr lang="en-GB" dirty="0"/>
              <a:t>With the strap line:</a:t>
            </a:r>
          </a:p>
        </p:txBody>
      </p:sp>
      <p:sp>
        <p:nvSpPr>
          <p:cNvPr id="9" name="Text Placeholder 5">
            <a:extLst>
              <a:ext uri="{FF2B5EF4-FFF2-40B4-BE49-F238E27FC236}">
                <a16:creationId xmlns:a16="http://schemas.microsoft.com/office/drawing/2014/main" id="{BB15D610-9B0D-C2AB-AAD6-B1D7E11FD7EE}"/>
              </a:ext>
            </a:extLst>
          </p:cNvPr>
          <p:cNvSpPr txBox="1">
            <a:spLocks/>
          </p:cNvSpPr>
          <p:nvPr/>
        </p:nvSpPr>
        <p:spPr>
          <a:xfrm>
            <a:off x="5409183" y="4610549"/>
            <a:ext cx="2516191" cy="383357"/>
          </a:xfrm>
          <a:prstGeom prst="rect">
            <a:avLst/>
          </a:prstGeom>
        </p:spPr>
        <p:txBody>
          <a:bodyPr/>
          <a:lstStyle>
            <a:lvl1pPr marL="0" indent="0" algn="l" defTabSz="554500" rtl="0" eaLnBrk="1" latinLnBrk="0" hangingPunct="1">
              <a:lnSpc>
                <a:spcPct val="100000"/>
              </a:lnSpc>
              <a:spcBef>
                <a:spcPts val="606"/>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1pPr>
            <a:lvl2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2pPr>
            <a:lvl3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3pPr>
            <a:lvl4pPr marL="0" indent="0" algn="l" defTabSz="554500" rtl="0" eaLnBrk="1" latinLnBrk="0" hangingPunct="1">
              <a:lnSpc>
                <a:spcPct val="100000"/>
              </a:lnSpc>
              <a:spcBef>
                <a:spcPts val="303"/>
              </a:spcBef>
              <a:buFont typeface="Arial" panose="020B0604020202020204" pitchFamily="34" charset="0"/>
              <a:buNone/>
              <a:defRPr lang="en-US" sz="1698" b="0" kern="1200" dirty="0" smtClean="0">
                <a:solidFill>
                  <a:srgbClr val="231F20"/>
                </a:solidFill>
                <a:latin typeface="BT Curve" panose="020B0503020203020204" pitchFamily="34" charset="0"/>
                <a:ea typeface="+mn-ea"/>
                <a:cs typeface="BT Curve" panose="020B0503020203020204" pitchFamily="34" charset="0"/>
              </a:defRPr>
            </a:lvl4pPr>
            <a:lvl5pPr marL="0" indent="0" algn="l" defTabSz="554500" rtl="0" eaLnBrk="1" latinLnBrk="0" hangingPunct="1">
              <a:lnSpc>
                <a:spcPct val="100000"/>
              </a:lnSpc>
              <a:spcBef>
                <a:spcPts val="303"/>
              </a:spcBef>
              <a:buFont typeface="Arial" panose="020B0604020202020204" pitchFamily="34" charset="0"/>
              <a:buNone/>
              <a:defRPr lang="en-GB" sz="1698" b="0" kern="1200" dirty="0">
                <a:solidFill>
                  <a:srgbClr val="231F20"/>
                </a:solidFill>
                <a:latin typeface="BT Curve" panose="020B0503020203020204" pitchFamily="34" charset="0"/>
                <a:ea typeface="+mn-ea"/>
                <a:cs typeface="BT Curve" panose="020B0503020203020204" pitchFamily="34" charset="0"/>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a:lstStyle>
          <a:p>
            <a:pPr algn="r"/>
            <a:r>
              <a:rPr lang="en-GB" dirty="0"/>
              <a:t>Without the strap line:</a:t>
            </a:r>
          </a:p>
        </p:txBody>
      </p:sp>
      <p:pic>
        <p:nvPicPr>
          <p:cNvPr id="7" name="Picture 6">
            <a:extLst>
              <a:ext uri="{FF2B5EF4-FFF2-40B4-BE49-F238E27FC236}">
                <a16:creationId xmlns:a16="http://schemas.microsoft.com/office/drawing/2014/main" id="{8655E0B0-8DE7-573C-8AB7-B4CE2148BEF6}"/>
              </a:ext>
            </a:extLst>
          </p:cNvPr>
          <p:cNvPicPr>
            <a:picLocks noChangeAspect="1"/>
          </p:cNvPicPr>
          <p:nvPr/>
        </p:nvPicPr>
        <p:blipFill>
          <a:blip r:embed="rId2"/>
          <a:srcRect/>
          <a:stretch/>
        </p:blipFill>
        <p:spPr>
          <a:xfrm>
            <a:off x="8439469" y="4221033"/>
            <a:ext cx="1974981" cy="1162387"/>
          </a:xfrm>
          <a:prstGeom prst="rect">
            <a:avLst/>
          </a:prstGeom>
        </p:spPr>
      </p:pic>
      <p:pic>
        <p:nvPicPr>
          <p:cNvPr id="4" name="Picture 3">
            <a:extLst>
              <a:ext uri="{FF2B5EF4-FFF2-40B4-BE49-F238E27FC236}">
                <a16:creationId xmlns:a16="http://schemas.microsoft.com/office/drawing/2014/main" id="{BA73F83D-808E-64F5-FDF6-6103D7FD271E}"/>
              </a:ext>
            </a:extLst>
          </p:cNvPr>
          <p:cNvPicPr>
            <a:picLocks noChangeAspect="1"/>
          </p:cNvPicPr>
          <p:nvPr/>
        </p:nvPicPr>
        <p:blipFill>
          <a:blip r:embed="rId3"/>
          <a:srcRect/>
          <a:stretch/>
        </p:blipFill>
        <p:spPr>
          <a:xfrm>
            <a:off x="8591022" y="1653629"/>
            <a:ext cx="1656869" cy="1527763"/>
          </a:xfrm>
          <a:prstGeom prst="rect">
            <a:avLst/>
          </a:prstGeom>
        </p:spPr>
      </p:pic>
    </p:spTree>
    <p:extLst>
      <p:ext uri="{BB962C8B-B14F-4D97-AF65-F5344CB8AC3E}">
        <p14:creationId xmlns:p14="http://schemas.microsoft.com/office/powerpoint/2010/main" val="415478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39591D6-4ABD-2F83-987E-036F94540F27}"/>
              </a:ext>
            </a:extLst>
          </p:cNvPr>
          <p:cNvSpPr>
            <a:spLocks noGrp="1"/>
          </p:cNvSpPr>
          <p:nvPr>
            <p:ph type="title"/>
          </p:nvPr>
        </p:nvSpPr>
        <p:spPr/>
        <p:txBody>
          <a:bodyPr/>
          <a:lstStyle/>
          <a:p>
            <a:r>
              <a:rPr lang="en-US" dirty="0"/>
              <a:t>Do’s and don’ts</a:t>
            </a:r>
          </a:p>
        </p:txBody>
      </p:sp>
      <p:sp>
        <p:nvSpPr>
          <p:cNvPr id="6" name="Text Placeholder 5">
            <a:extLst>
              <a:ext uri="{FF2B5EF4-FFF2-40B4-BE49-F238E27FC236}">
                <a16:creationId xmlns:a16="http://schemas.microsoft.com/office/drawing/2014/main" id="{B0A3B4E6-06A9-5959-948A-D9BE99CEEAA7}"/>
              </a:ext>
            </a:extLst>
          </p:cNvPr>
          <p:cNvSpPr>
            <a:spLocks noGrp="1"/>
          </p:cNvSpPr>
          <p:nvPr>
            <p:ph type="body" sz="quarter" idx="10"/>
          </p:nvPr>
        </p:nvSpPr>
        <p:spPr>
          <a:xfrm>
            <a:off x="383356" y="1519081"/>
            <a:ext cx="4567015" cy="4081684"/>
          </a:xfrm>
        </p:spPr>
        <p:txBody>
          <a:bodyPr/>
          <a:lstStyle/>
          <a:p>
            <a:pPr>
              <a:lnSpc>
                <a:spcPct val="150000"/>
              </a:lnSpc>
            </a:pPr>
            <a:r>
              <a:rPr lang="en-GB" b="1" dirty="0"/>
              <a:t>Do</a:t>
            </a:r>
            <a:endParaRPr lang="en-GB" dirty="0"/>
          </a:p>
          <a:p>
            <a:pPr marL="173281" indent="-173281">
              <a:lnSpc>
                <a:spcPct val="150000"/>
              </a:lnSpc>
              <a:buFont typeface="Arial" panose="020B0604020202020204" pitchFamily="34" charset="0"/>
              <a:buChar char="•"/>
            </a:pPr>
            <a:r>
              <a:rPr lang="en-GB" dirty="0"/>
              <a:t>Use the </a:t>
            </a:r>
            <a:r>
              <a:rPr lang="en-GB" dirty="0">
                <a:hlinkClick r:id="rId2"/>
              </a:rPr>
              <a:t>BT Image Library</a:t>
            </a:r>
            <a:endParaRPr lang="en-GB" u="sng" dirty="0">
              <a:solidFill>
                <a:schemeClr val="accent1"/>
              </a:solidFill>
            </a:endParaRPr>
          </a:p>
          <a:p>
            <a:pPr marL="173281" indent="-173281">
              <a:lnSpc>
                <a:spcPct val="150000"/>
              </a:lnSpc>
              <a:buFont typeface="Arial" panose="020B0604020202020204" pitchFamily="34" charset="0"/>
              <a:buChar char="•"/>
            </a:pPr>
            <a:r>
              <a:rPr lang="en-GB" dirty="0"/>
              <a:t>Follow</a:t>
            </a:r>
            <a:r>
              <a:rPr lang="en-GB" b="1" dirty="0">
                <a:solidFill>
                  <a:srgbClr val="5514B3"/>
                </a:solidFill>
              </a:rPr>
              <a:t> </a:t>
            </a:r>
            <a:r>
              <a:rPr lang="en-GB" dirty="0"/>
              <a:t>the </a:t>
            </a:r>
            <a:r>
              <a:rPr lang="en-GB" dirty="0">
                <a:hlinkClick r:id="rId3"/>
              </a:rPr>
              <a:t>BT Tone of Voice guidelines</a:t>
            </a:r>
            <a:endParaRPr lang="en-GB" dirty="0"/>
          </a:p>
          <a:p>
            <a:pPr marL="173281" indent="-173281">
              <a:lnSpc>
                <a:spcPct val="150000"/>
              </a:lnSpc>
              <a:buFont typeface="Arial" panose="020B0604020202020204" pitchFamily="34" charset="0"/>
              <a:buChar char="•"/>
            </a:pPr>
            <a:r>
              <a:rPr lang="en-GB" dirty="0"/>
              <a:t>Select ‘use destination theme’ when pasting text into PowerPoint</a:t>
            </a:r>
          </a:p>
          <a:p>
            <a:pPr marL="173281" indent="-173281">
              <a:lnSpc>
                <a:spcPct val="150000"/>
              </a:lnSpc>
              <a:buFont typeface="Arial" panose="020B0604020202020204" pitchFamily="34" charset="0"/>
              <a:buChar char="•"/>
            </a:pPr>
            <a:r>
              <a:rPr lang="en-GB" dirty="0"/>
              <a:t>Use the template’s designs</a:t>
            </a:r>
          </a:p>
          <a:p>
            <a:endParaRPr lang="en-US" dirty="0"/>
          </a:p>
        </p:txBody>
      </p:sp>
      <p:sp>
        <p:nvSpPr>
          <p:cNvPr id="7" name="Text Placeholder 6">
            <a:extLst>
              <a:ext uri="{FF2B5EF4-FFF2-40B4-BE49-F238E27FC236}">
                <a16:creationId xmlns:a16="http://schemas.microsoft.com/office/drawing/2014/main" id="{4E6E917A-F5E0-A06F-568E-CA6B4A217E1C}"/>
              </a:ext>
            </a:extLst>
          </p:cNvPr>
          <p:cNvSpPr>
            <a:spLocks noGrp="1"/>
          </p:cNvSpPr>
          <p:nvPr>
            <p:ph type="body" sz="quarter" idx="11"/>
          </p:nvPr>
        </p:nvSpPr>
        <p:spPr>
          <a:xfrm>
            <a:off x="5326044" y="1519081"/>
            <a:ext cx="4669293" cy="4081684"/>
          </a:xfrm>
        </p:spPr>
        <p:txBody>
          <a:bodyPr/>
          <a:lstStyle/>
          <a:p>
            <a:pPr>
              <a:lnSpc>
                <a:spcPct val="150000"/>
              </a:lnSpc>
            </a:pPr>
            <a:r>
              <a:rPr lang="en-GB" b="1" dirty="0"/>
              <a:t>Don’t</a:t>
            </a:r>
            <a:r>
              <a:rPr lang="en-GB" dirty="0"/>
              <a:t> </a:t>
            </a:r>
          </a:p>
          <a:p>
            <a:pPr marL="173281" indent="-173281">
              <a:lnSpc>
                <a:spcPct val="150000"/>
              </a:lnSpc>
              <a:buFont typeface="Arial" panose="020B0604020202020204" pitchFamily="34" charset="0"/>
              <a:buChar char="•"/>
            </a:pPr>
            <a:r>
              <a:rPr lang="en-GB" dirty="0"/>
              <a:t>Use alternative fonts or colours</a:t>
            </a:r>
          </a:p>
          <a:p>
            <a:pPr marL="173281" indent="-173281">
              <a:lnSpc>
                <a:spcPct val="150000"/>
              </a:lnSpc>
              <a:buFont typeface="Arial" panose="020B0604020202020204" pitchFamily="34" charset="0"/>
              <a:buChar char="•"/>
            </a:pPr>
            <a:r>
              <a:rPr lang="en-GB" dirty="0"/>
              <a:t>Animate page transitions</a:t>
            </a:r>
          </a:p>
          <a:p>
            <a:pPr marL="173281" indent="-173281">
              <a:lnSpc>
                <a:spcPct val="150000"/>
              </a:lnSpc>
              <a:buFont typeface="Arial" panose="020B0604020202020204" pitchFamily="34" charset="0"/>
              <a:buChar char="•"/>
            </a:pPr>
            <a:r>
              <a:rPr lang="en-GB" dirty="0"/>
              <a:t>Use special ‘effects’ such as bevels, glows and drop shadows</a:t>
            </a:r>
          </a:p>
          <a:p>
            <a:pPr marL="173281" indent="-173281">
              <a:lnSpc>
                <a:spcPct val="150000"/>
              </a:lnSpc>
              <a:buFont typeface="Arial" panose="020B0604020202020204" pitchFamily="34" charset="0"/>
              <a:buChar char="•"/>
            </a:pPr>
            <a:r>
              <a:rPr lang="en-GB" dirty="0"/>
              <a:t>Use clipart or random images from Google</a:t>
            </a:r>
          </a:p>
          <a:p>
            <a:pPr marL="173281" indent="-173281">
              <a:lnSpc>
                <a:spcPct val="150000"/>
              </a:lnSpc>
              <a:buFont typeface="Arial" panose="020B0604020202020204" pitchFamily="34" charset="0"/>
              <a:buChar char="•"/>
            </a:pPr>
            <a:r>
              <a:rPr lang="en-US" dirty="0"/>
              <a:t>Use the BT + EE slide options unless the content you are using refers to EE</a:t>
            </a:r>
          </a:p>
        </p:txBody>
      </p:sp>
    </p:spTree>
    <p:extLst>
      <p:ext uri="{BB962C8B-B14F-4D97-AF65-F5344CB8AC3E}">
        <p14:creationId xmlns:p14="http://schemas.microsoft.com/office/powerpoint/2010/main" val="249090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71A8B-EA15-0A5D-238A-139D2F1E69B7}"/>
              </a:ext>
            </a:extLst>
          </p:cNvPr>
          <p:cNvSpPr>
            <a:spLocks noGrp="1"/>
          </p:cNvSpPr>
          <p:nvPr>
            <p:ph type="title"/>
          </p:nvPr>
        </p:nvSpPr>
        <p:spPr>
          <a:xfrm>
            <a:off x="1856224" y="1846327"/>
            <a:ext cx="8474738" cy="3165346"/>
          </a:xfrm>
        </p:spPr>
        <p:txBody>
          <a:bodyPr/>
          <a:lstStyle/>
          <a:p>
            <a:r>
              <a:rPr lang="en-US" dirty="0"/>
              <a:t>The following pages are examples </a:t>
            </a:r>
            <a:br>
              <a:rPr lang="en-US" dirty="0"/>
            </a:br>
            <a:r>
              <a:rPr lang="en-US" dirty="0"/>
              <a:t>of all our slide templates.</a:t>
            </a:r>
            <a:br>
              <a:rPr lang="en-US" dirty="0"/>
            </a:br>
            <a:br>
              <a:rPr lang="en-US" dirty="0"/>
            </a:br>
            <a:r>
              <a:rPr lang="en-US" dirty="0"/>
              <a:t>But if you want to get started with your own presentation, click the drop down next to the New Slide icon and </a:t>
            </a:r>
            <a:br>
              <a:rPr lang="en-US" dirty="0"/>
            </a:br>
            <a:r>
              <a:rPr lang="en-US" dirty="0"/>
              <a:t>select a page type to get going.</a:t>
            </a:r>
          </a:p>
        </p:txBody>
      </p:sp>
    </p:spTree>
    <p:extLst>
      <p:ext uri="{BB962C8B-B14F-4D97-AF65-F5344CB8AC3E}">
        <p14:creationId xmlns:p14="http://schemas.microsoft.com/office/powerpoint/2010/main" val="330765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2809429"/>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4814645"/>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en-GB"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1956682"/>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5367366"/>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da-DK"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extLst>
      <p:ext uri="{BB962C8B-B14F-4D97-AF65-F5344CB8AC3E}">
        <p14:creationId xmlns:p14="http://schemas.microsoft.com/office/powerpoint/2010/main" val="259685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A31EA3-C57C-DB60-D21B-CD6977A73C0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6" name="Text Placeholder 5">
            <a:extLst>
              <a:ext uri="{FF2B5EF4-FFF2-40B4-BE49-F238E27FC236}">
                <a16:creationId xmlns:a16="http://schemas.microsoft.com/office/drawing/2014/main" id="{639C9EC8-AC52-4986-E2E6-8F9895682B9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F2C0BDD0-4B51-BEBE-BEE1-37F99DFFB800}"/>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203052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30FDC-EE21-1EF0-AEFB-F3709BE1C34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FB4DF6B-EC6C-9D6A-4111-2D5526D33468}"/>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E7E30641-FD98-819B-73B9-A5DB35CA7AB3}"/>
              </a:ext>
            </a:extLst>
          </p:cNvPr>
          <p:cNvSpPr>
            <a:spLocks noGrp="1"/>
          </p:cNvSpPr>
          <p:nvPr>
            <p:ph type="dt" sz="half" idx="11"/>
          </p:nvPr>
        </p:nvSpPr>
        <p:spPr/>
        <p:txBody>
          <a:bodyPr/>
          <a:lstStyle/>
          <a:p>
            <a:fld id="{CF066B5D-0765-4918-B01D-CE1509138FBC}" type="datetime4">
              <a:rPr lang="en-GB"/>
              <a:pPr/>
              <a:t>20 June 2024</a:t>
            </a:fld>
            <a:endParaRPr lang="en-GB" dirty="0"/>
          </a:p>
        </p:txBody>
      </p:sp>
    </p:spTree>
    <p:extLst>
      <p:ext uri="{BB962C8B-B14F-4D97-AF65-F5344CB8AC3E}">
        <p14:creationId xmlns:p14="http://schemas.microsoft.com/office/powerpoint/2010/main" val="2951800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C7F34-7195-6F8D-2F95-25B974A407E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2AFFD2A-838D-0959-FA50-E789644423A6}"/>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B6247C46-7E9F-9DC0-2585-35B591AEFD28}"/>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38713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A42E-2A33-B2EF-6E86-21348FC4967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B4A4071-C0BA-B826-63DF-8E7E774314AD}"/>
              </a:ext>
            </a:extLst>
          </p:cNvPr>
          <p:cNvSpPr>
            <a:spLocks noGrp="1"/>
          </p:cNvSpPr>
          <p:nvPr>
            <p:ph type="body" sz="quarter" idx="10"/>
          </p:nvPr>
        </p:nvSpPr>
        <p:spPr>
          <a:xfrm>
            <a:off x="391750" y="3961898"/>
            <a:ext cx="10515058" cy="369460"/>
          </a:xfrm>
        </p:spPr>
        <p:txBody>
          <a:bodyPr/>
          <a:lstStyle/>
          <a:p>
            <a:endParaRPr lang="en-US"/>
          </a:p>
        </p:txBody>
      </p:sp>
      <p:sp>
        <p:nvSpPr>
          <p:cNvPr id="4" name="Date Placeholder 3">
            <a:extLst>
              <a:ext uri="{FF2B5EF4-FFF2-40B4-BE49-F238E27FC236}">
                <a16:creationId xmlns:a16="http://schemas.microsoft.com/office/drawing/2014/main" id="{3530DFBC-F62C-A7CA-FA57-FD1F47560F2F}"/>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6432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0AA6E-67B9-71BC-DDA3-34786F0A758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E60EDF08-4611-A433-258F-691B48EF14B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45B5FA2B-1584-AF53-5E5F-5DCAD58DE555}"/>
              </a:ext>
            </a:extLst>
          </p:cNvPr>
          <p:cNvSpPr>
            <a:spLocks noGrp="1"/>
          </p:cNvSpPr>
          <p:nvPr>
            <p:ph type="dt" sz="half" idx="11"/>
          </p:nvPr>
        </p:nvSpPr>
        <p:spPr/>
        <p:txBody>
          <a:bodyPr/>
          <a:lstStyle/>
          <a:p>
            <a:fld id="{CF066B5D-0765-4918-B01D-CE1509138FBC}" type="datetime4">
              <a:rPr lang="en-GB"/>
              <a:pPr/>
              <a:t>20 June 2024</a:t>
            </a:fld>
            <a:endParaRPr lang="en-GB" dirty="0"/>
          </a:p>
        </p:txBody>
      </p:sp>
    </p:spTree>
    <p:extLst>
      <p:ext uri="{BB962C8B-B14F-4D97-AF65-F5344CB8AC3E}">
        <p14:creationId xmlns:p14="http://schemas.microsoft.com/office/powerpoint/2010/main" val="68280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Our typography</a:t>
            </a:r>
          </a:p>
        </p:txBody>
      </p:sp>
      <p:sp>
        <p:nvSpPr>
          <p:cNvPr id="2" name="Text Placeholder 1">
            <a:extLst>
              <a:ext uri="{FF2B5EF4-FFF2-40B4-BE49-F238E27FC236}">
                <a16:creationId xmlns:a16="http://schemas.microsoft.com/office/drawing/2014/main" id="{44FD3636-85FE-ED1F-5EB6-68D12CEF537C}"/>
              </a:ext>
            </a:extLst>
          </p:cNvPr>
          <p:cNvSpPr>
            <a:spLocks noGrp="1"/>
          </p:cNvSpPr>
          <p:nvPr>
            <p:ph type="body" sz="quarter" idx="10"/>
          </p:nvPr>
        </p:nvSpPr>
        <p:spPr>
          <a:xfrm>
            <a:off x="383356" y="1519081"/>
            <a:ext cx="4186571" cy="4081684"/>
          </a:xfrm>
        </p:spPr>
        <p:txBody>
          <a:bodyPr/>
          <a:lstStyle/>
          <a:p>
            <a:r>
              <a:rPr lang="en-GB" dirty="0"/>
              <a:t>We have two PowerPoint templates, BT Curve and Century Gothic.</a:t>
            </a:r>
          </a:p>
          <a:p>
            <a:endParaRPr lang="en-GB" dirty="0"/>
          </a:p>
          <a:p>
            <a:r>
              <a:rPr lang="en-GB" dirty="0"/>
              <a:t>The BT Curve version should be used for any external or large audiences. The font is embedded in this version making it a little larger in file size, and sometimes a bit slower to edit.</a:t>
            </a:r>
          </a:p>
          <a:p>
            <a:endParaRPr lang="en-GB" dirty="0"/>
          </a:p>
          <a:p>
            <a:r>
              <a:rPr lang="en-GB" dirty="0"/>
              <a:t>The Century Gothic template is better for smaller audiences and has a slightly smaller file size for emailing around.</a:t>
            </a:r>
          </a:p>
          <a:p>
            <a:endParaRPr lang="en-GB" dirty="0"/>
          </a:p>
          <a:p>
            <a:r>
              <a:rPr lang="en-GB" dirty="0"/>
              <a:t>This is the BT Curve template.</a:t>
            </a:r>
          </a:p>
          <a:p>
            <a:endParaRPr lang="en-US" dirty="0"/>
          </a:p>
        </p:txBody>
      </p:sp>
      <p:sp>
        <p:nvSpPr>
          <p:cNvPr id="15" name="object 6">
            <a:extLst>
              <a:ext uri="{FF2B5EF4-FFF2-40B4-BE49-F238E27FC236}">
                <a16:creationId xmlns:a16="http://schemas.microsoft.com/office/drawing/2014/main" id="{ACE3F880-10B9-459C-B567-E8E9958D9E07}"/>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BT Curve Headline" panose="020B0603020203020204" pitchFamily="34" charset="0"/>
                <a:cs typeface="BT Curve Headline" panose="020B0603020203020204" pitchFamily="34" charset="0"/>
              </a:rPr>
              <a:pPr marL="23104" defTabSz="554492">
                <a:spcBef>
                  <a:spcPts val="61"/>
                </a:spcBef>
              </a:pPr>
              <a:t>2</a:t>
            </a:fld>
            <a:endParaRPr sz="1001" kern="0" dirty="0">
              <a:solidFill>
                <a:srgbClr val="5B15C1"/>
              </a:solidFill>
              <a:latin typeface="BT Curve Headline" panose="020B0603020203020204" pitchFamily="34" charset="0"/>
              <a:cs typeface="BT Curve Headline" panose="020B0603020203020204" pitchFamily="34" charset="0"/>
            </a:endParaRPr>
          </a:p>
        </p:txBody>
      </p:sp>
      <p:pic>
        <p:nvPicPr>
          <p:cNvPr id="18" name="Picture 17">
            <a:extLst>
              <a:ext uri="{FF2B5EF4-FFF2-40B4-BE49-F238E27FC236}">
                <a16:creationId xmlns:a16="http://schemas.microsoft.com/office/drawing/2014/main" id="{E29D3C6E-6FDE-BE28-0F67-F9E7CE91CB2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41822"/>
          <a:stretch/>
        </p:blipFill>
        <p:spPr>
          <a:xfrm>
            <a:off x="5148528" y="-388"/>
            <a:ext cx="7093049" cy="6857940"/>
          </a:xfrm>
          <a:prstGeom prst="rect">
            <a:avLst/>
          </a:prstGeom>
        </p:spPr>
      </p:pic>
      <p:sp>
        <p:nvSpPr>
          <p:cNvPr id="14" name="object 7">
            <a:extLst>
              <a:ext uri="{FF2B5EF4-FFF2-40B4-BE49-F238E27FC236}">
                <a16:creationId xmlns:a16="http://schemas.microsoft.com/office/drawing/2014/main" id="{FBD4C484-0737-24C2-284B-70AD4DB5E661}"/>
              </a:ext>
            </a:extLst>
          </p:cNvPr>
          <p:cNvSpPr txBox="1"/>
          <p:nvPr/>
        </p:nvSpPr>
        <p:spPr>
          <a:xfrm>
            <a:off x="5368358" y="2047646"/>
            <a:ext cx="6761722" cy="3215915"/>
          </a:xfrm>
          <a:prstGeom prst="rect">
            <a:avLst/>
          </a:prstGeom>
        </p:spPr>
        <p:txBody>
          <a:bodyPr vert="horz" wrap="square" lIns="0" tIns="207933" rIns="0" bIns="0" rtlCol="0">
            <a:spAutoFit/>
          </a:bodyPr>
          <a:lstStyle/>
          <a:p>
            <a:pPr algn="ctr">
              <a:spcBef>
                <a:spcPts val="1637"/>
              </a:spcBef>
            </a:pPr>
            <a:r>
              <a:rPr lang="en-GB" sz="6000" spc="-158" dirty="0">
                <a:solidFill>
                  <a:schemeClr val="accent1"/>
                </a:solidFill>
                <a:latin typeface="+mj-lt"/>
              </a:rPr>
              <a:t>BT Curve</a:t>
            </a:r>
            <a:endParaRPr sz="6000" dirty="0">
              <a:solidFill>
                <a:schemeClr val="accent1"/>
              </a:solidFill>
              <a:latin typeface="+mn-lt"/>
              <a:cs typeface="Century Gothic"/>
            </a:endParaRPr>
          </a:p>
          <a:p>
            <a:pPr algn="ctr">
              <a:spcBef>
                <a:spcPts val="1398"/>
              </a:spcBef>
              <a:tabLst>
                <a:tab pos="1494048" algn="l"/>
              </a:tabLst>
            </a:pPr>
            <a:r>
              <a:rPr lang="en-GB" sz="2800" spc="-6" dirty="0">
                <a:solidFill>
                  <a:schemeClr val="accent1"/>
                </a:solidFill>
                <a:latin typeface="+mj-lt"/>
                <a:cs typeface="Century Gothic"/>
              </a:rPr>
              <a:t>Headline -</a:t>
            </a:r>
            <a:r>
              <a:rPr sz="2800" spc="-18" dirty="0">
                <a:solidFill>
                  <a:schemeClr val="accent1"/>
                </a:solidFill>
                <a:latin typeface="+mj-lt"/>
                <a:cs typeface="Century Gothic"/>
              </a:rPr>
              <a:t> </a:t>
            </a:r>
            <a:r>
              <a:rPr sz="2800" spc="-88" dirty="0">
                <a:solidFill>
                  <a:schemeClr val="accent1"/>
                </a:solidFill>
                <a:latin typeface="+mj-lt"/>
                <a:cs typeface="Century Gothic"/>
              </a:rPr>
              <a:t>A</a:t>
            </a:r>
            <a:r>
              <a:rPr sz="2800" spc="12" dirty="0">
                <a:solidFill>
                  <a:schemeClr val="accent1"/>
                </a:solidFill>
                <a:latin typeface="+mj-lt"/>
                <a:cs typeface="Century Gothic"/>
              </a:rPr>
              <a:t>a</a:t>
            </a:r>
            <a:r>
              <a:rPr sz="2800" spc="3" dirty="0">
                <a:solidFill>
                  <a:schemeClr val="accent1"/>
                </a:solidFill>
                <a:latin typeface="+mj-lt"/>
                <a:cs typeface="Century Gothic"/>
              </a:rPr>
              <a:t>B</a:t>
            </a:r>
            <a:r>
              <a:rPr sz="2800" spc="6" dirty="0">
                <a:solidFill>
                  <a:schemeClr val="accent1"/>
                </a:solidFill>
                <a:latin typeface="+mj-lt"/>
                <a:cs typeface="Century Gothic"/>
              </a:rPr>
              <a:t>b</a:t>
            </a:r>
            <a:r>
              <a:rPr sz="2800" spc="-58" dirty="0">
                <a:solidFill>
                  <a:schemeClr val="accent1"/>
                </a:solidFill>
                <a:latin typeface="+mj-lt"/>
                <a:cs typeface="Century Gothic"/>
              </a:rPr>
              <a:t>C</a:t>
            </a:r>
            <a:r>
              <a:rPr sz="2800" spc="-315" dirty="0">
                <a:solidFill>
                  <a:schemeClr val="accent1"/>
                </a:solidFill>
                <a:latin typeface="+mj-lt"/>
                <a:cs typeface="Century Gothic"/>
              </a:rPr>
              <a:t>c</a:t>
            </a:r>
            <a:r>
              <a:rPr sz="2800" spc="-236" dirty="0">
                <a:solidFill>
                  <a:schemeClr val="accent1"/>
                </a:solidFill>
                <a:latin typeface="+mj-lt"/>
                <a:cs typeface="Century Gothic"/>
              </a:rPr>
              <a:t>1</a:t>
            </a:r>
            <a:r>
              <a:rPr sz="2800" dirty="0">
                <a:solidFill>
                  <a:schemeClr val="accent1"/>
                </a:solidFill>
                <a:latin typeface="+mj-lt"/>
                <a:cs typeface="Century Gothic"/>
              </a:rPr>
              <a:t>2</a:t>
            </a:r>
            <a:r>
              <a:rPr sz="2800" spc="-9" dirty="0">
                <a:solidFill>
                  <a:schemeClr val="accent1"/>
                </a:solidFill>
                <a:latin typeface="+mj-lt"/>
                <a:cs typeface="Century Gothic"/>
              </a:rPr>
              <a:t>3</a:t>
            </a:r>
            <a:r>
              <a:rPr sz="2800" spc="-61" dirty="0">
                <a:solidFill>
                  <a:schemeClr val="accent1"/>
                </a:solidFill>
                <a:latin typeface="+mj-lt"/>
                <a:cs typeface="Century Gothic"/>
              </a:rPr>
              <a:t>!</a:t>
            </a:r>
            <a:r>
              <a:rPr sz="2800" spc="-18" dirty="0">
                <a:solidFill>
                  <a:schemeClr val="accent1"/>
                </a:solidFill>
                <a:latin typeface="+mj-lt"/>
                <a:cs typeface="Century Gothic"/>
              </a:rPr>
              <a:t>@</a:t>
            </a:r>
            <a:r>
              <a:rPr sz="2800" spc="45" dirty="0">
                <a:solidFill>
                  <a:schemeClr val="accent1"/>
                </a:solidFill>
                <a:latin typeface="+mj-lt"/>
                <a:cs typeface="Century Gothic"/>
              </a:rPr>
              <a:t>£</a:t>
            </a:r>
            <a:br>
              <a:rPr lang="en-GB" sz="2800" spc="45" dirty="0">
                <a:solidFill>
                  <a:schemeClr val="accent1"/>
                </a:solidFill>
                <a:latin typeface="+mj-lt"/>
                <a:cs typeface="Century Gothic"/>
              </a:rPr>
            </a:br>
            <a:r>
              <a:rPr lang="en-GB" sz="2800" spc="-6" dirty="0">
                <a:solidFill>
                  <a:schemeClr val="accent1"/>
                </a:solidFill>
                <a:cs typeface="Century Gothic"/>
              </a:rPr>
              <a:t>Regular -</a:t>
            </a:r>
            <a:r>
              <a:rPr lang="en-GB" sz="2800" spc="-18" dirty="0">
                <a:solidFill>
                  <a:schemeClr val="accent1"/>
                </a:solidFill>
                <a:cs typeface="Century Gothic"/>
              </a:rPr>
              <a:t> </a:t>
            </a:r>
            <a:r>
              <a:rPr lang="en-GB" sz="2800" spc="-88" dirty="0">
                <a:solidFill>
                  <a:schemeClr val="accent1"/>
                </a:solidFill>
                <a:cs typeface="Century Gothic"/>
              </a:rPr>
              <a:t>A</a:t>
            </a:r>
            <a:r>
              <a:rPr lang="en-GB" sz="2800" spc="12" dirty="0">
                <a:solidFill>
                  <a:schemeClr val="accent1"/>
                </a:solidFill>
                <a:cs typeface="Century Gothic"/>
              </a:rPr>
              <a:t>a</a:t>
            </a:r>
            <a:r>
              <a:rPr lang="en-GB" sz="2800" spc="3" dirty="0">
                <a:solidFill>
                  <a:schemeClr val="accent1"/>
                </a:solidFill>
                <a:cs typeface="Century Gothic"/>
              </a:rPr>
              <a:t>B</a:t>
            </a:r>
            <a:r>
              <a:rPr lang="en-GB" sz="2800" spc="6" dirty="0">
                <a:solidFill>
                  <a:schemeClr val="accent1"/>
                </a:solidFill>
                <a:cs typeface="Century Gothic"/>
              </a:rPr>
              <a:t>b</a:t>
            </a:r>
            <a:r>
              <a:rPr lang="en-GB" sz="2800" spc="-58" dirty="0">
                <a:solidFill>
                  <a:schemeClr val="accent1"/>
                </a:solidFill>
                <a:cs typeface="Century Gothic"/>
              </a:rPr>
              <a:t>C</a:t>
            </a:r>
            <a:r>
              <a:rPr lang="en-GB" sz="2800" spc="-315" dirty="0">
                <a:solidFill>
                  <a:schemeClr val="accent1"/>
                </a:solidFill>
                <a:cs typeface="Century Gothic"/>
              </a:rPr>
              <a:t>c</a:t>
            </a:r>
            <a:r>
              <a:rPr lang="en-GB" sz="2800" spc="-236" dirty="0">
                <a:solidFill>
                  <a:schemeClr val="accent1"/>
                </a:solidFill>
                <a:cs typeface="Century Gothic"/>
              </a:rPr>
              <a:t>1</a:t>
            </a:r>
            <a:r>
              <a:rPr lang="en-GB" sz="2800" dirty="0">
                <a:solidFill>
                  <a:schemeClr val="accent1"/>
                </a:solidFill>
                <a:cs typeface="Century Gothic"/>
              </a:rPr>
              <a:t>2</a:t>
            </a:r>
            <a:r>
              <a:rPr lang="en-GB" sz="2800" spc="-9" dirty="0">
                <a:solidFill>
                  <a:schemeClr val="accent1"/>
                </a:solidFill>
                <a:cs typeface="Century Gothic"/>
              </a:rPr>
              <a:t>3</a:t>
            </a:r>
            <a:r>
              <a:rPr lang="en-GB" sz="2800" spc="-61" dirty="0">
                <a:solidFill>
                  <a:schemeClr val="accent1"/>
                </a:solidFill>
                <a:cs typeface="Century Gothic"/>
              </a:rPr>
              <a:t>!</a:t>
            </a:r>
            <a:r>
              <a:rPr lang="en-GB" sz="2800" spc="-18" dirty="0">
                <a:solidFill>
                  <a:schemeClr val="accent1"/>
                </a:solidFill>
                <a:cs typeface="Century Gothic"/>
              </a:rPr>
              <a:t>@</a:t>
            </a:r>
            <a:r>
              <a:rPr lang="en-GB" sz="2800" spc="45" dirty="0">
                <a:solidFill>
                  <a:schemeClr val="accent1"/>
                </a:solidFill>
                <a:cs typeface="Century Gothic"/>
              </a:rPr>
              <a:t>£</a:t>
            </a:r>
            <a:br>
              <a:rPr lang="en-GB" sz="2800" spc="45" dirty="0">
                <a:solidFill>
                  <a:schemeClr val="accent1"/>
                </a:solidFill>
                <a:latin typeface="+mj-lt"/>
                <a:cs typeface="Century Gothic"/>
              </a:rPr>
            </a:br>
            <a:r>
              <a:rPr lang="en-GB" sz="2800" b="1" spc="-6" dirty="0">
                <a:solidFill>
                  <a:schemeClr val="accent1"/>
                </a:solidFill>
                <a:cs typeface="Century Gothic"/>
              </a:rPr>
              <a:t>Bold -</a:t>
            </a:r>
            <a:r>
              <a:rPr lang="en-GB" sz="2800" b="1" spc="-18" dirty="0">
                <a:solidFill>
                  <a:schemeClr val="accent1"/>
                </a:solidFill>
                <a:cs typeface="Century Gothic"/>
              </a:rPr>
              <a:t> </a:t>
            </a:r>
            <a:r>
              <a:rPr lang="en-GB" sz="2800" b="1" spc="-88" dirty="0">
                <a:solidFill>
                  <a:schemeClr val="accent1"/>
                </a:solidFill>
                <a:cs typeface="Century Gothic"/>
              </a:rPr>
              <a:t>A</a:t>
            </a:r>
            <a:r>
              <a:rPr lang="en-GB" sz="2800" b="1" spc="12" dirty="0">
                <a:solidFill>
                  <a:schemeClr val="accent1"/>
                </a:solidFill>
                <a:cs typeface="Century Gothic"/>
              </a:rPr>
              <a:t>a</a:t>
            </a:r>
            <a:r>
              <a:rPr lang="en-GB" sz="2800" b="1" spc="3" dirty="0">
                <a:solidFill>
                  <a:schemeClr val="accent1"/>
                </a:solidFill>
                <a:cs typeface="Century Gothic"/>
              </a:rPr>
              <a:t>B</a:t>
            </a:r>
            <a:r>
              <a:rPr lang="en-GB" sz="2800" b="1" spc="6" dirty="0">
                <a:solidFill>
                  <a:schemeClr val="accent1"/>
                </a:solidFill>
                <a:cs typeface="Century Gothic"/>
              </a:rPr>
              <a:t>b</a:t>
            </a:r>
            <a:r>
              <a:rPr lang="en-GB" sz="2800" b="1" spc="-58" dirty="0">
                <a:solidFill>
                  <a:schemeClr val="accent1"/>
                </a:solidFill>
                <a:cs typeface="Century Gothic"/>
              </a:rPr>
              <a:t>C</a:t>
            </a:r>
            <a:r>
              <a:rPr lang="en-GB" sz="2800" b="1" spc="-315" dirty="0">
                <a:solidFill>
                  <a:schemeClr val="accent1"/>
                </a:solidFill>
                <a:cs typeface="Century Gothic"/>
              </a:rPr>
              <a:t>c</a:t>
            </a:r>
            <a:r>
              <a:rPr lang="en-GB" sz="2800" b="1" spc="-236" dirty="0">
                <a:solidFill>
                  <a:schemeClr val="accent1"/>
                </a:solidFill>
                <a:cs typeface="Century Gothic"/>
              </a:rPr>
              <a:t>1</a:t>
            </a:r>
            <a:r>
              <a:rPr lang="en-GB" sz="2800" b="1" dirty="0">
                <a:solidFill>
                  <a:schemeClr val="accent1"/>
                </a:solidFill>
                <a:cs typeface="Century Gothic"/>
              </a:rPr>
              <a:t>2</a:t>
            </a:r>
            <a:r>
              <a:rPr lang="en-GB" sz="2800" b="1" spc="-9" dirty="0">
                <a:solidFill>
                  <a:schemeClr val="accent1"/>
                </a:solidFill>
                <a:cs typeface="Century Gothic"/>
              </a:rPr>
              <a:t>3</a:t>
            </a:r>
            <a:r>
              <a:rPr lang="en-GB" sz="2800" b="1" spc="-61" dirty="0">
                <a:solidFill>
                  <a:schemeClr val="accent1"/>
                </a:solidFill>
                <a:cs typeface="Century Gothic"/>
              </a:rPr>
              <a:t>!</a:t>
            </a:r>
            <a:r>
              <a:rPr lang="en-GB" sz="2800" b="1" spc="-18" dirty="0">
                <a:solidFill>
                  <a:schemeClr val="accent1"/>
                </a:solidFill>
                <a:cs typeface="Century Gothic"/>
              </a:rPr>
              <a:t>@</a:t>
            </a:r>
            <a:r>
              <a:rPr lang="en-GB" sz="2800" b="1" spc="45" dirty="0">
                <a:solidFill>
                  <a:schemeClr val="accent1"/>
                </a:solidFill>
                <a:cs typeface="Century Gothic"/>
              </a:rPr>
              <a:t>£</a:t>
            </a:r>
            <a:endParaRPr lang="en-GB" sz="2800" b="1" dirty="0">
              <a:solidFill>
                <a:schemeClr val="accent1"/>
              </a:solidFill>
              <a:cs typeface="Century Gothic"/>
            </a:endParaRPr>
          </a:p>
          <a:p>
            <a:pPr algn="ctr">
              <a:spcBef>
                <a:spcPts val="1398"/>
              </a:spcBef>
              <a:tabLst>
                <a:tab pos="1494048" algn="l"/>
              </a:tabLst>
            </a:pPr>
            <a:endParaRPr lang="en-GB" sz="2800" dirty="0">
              <a:solidFill>
                <a:schemeClr val="accent1"/>
              </a:solidFill>
              <a:cs typeface="Century Gothic"/>
            </a:endParaRPr>
          </a:p>
        </p:txBody>
      </p:sp>
      <p:pic>
        <p:nvPicPr>
          <p:cNvPr id="13" name="Graphic 12" descr="BT logo">
            <a:extLst>
              <a:ext uri="{FF2B5EF4-FFF2-40B4-BE49-F238E27FC236}">
                <a16:creationId xmlns:a16="http://schemas.microsoft.com/office/drawing/2014/main" id="{76D402E1-9AA7-3CDB-EF9C-6C2DF8A54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58978" y="5834063"/>
            <a:ext cx="746694" cy="7466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8B4D9-585B-3A0E-54EA-A60B7C4E1A8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1CBCF421-5705-A3AD-2D7E-37343B9884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5" name="Text Placeholder 4">
            <a:extLst>
              <a:ext uri="{FF2B5EF4-FFF2-40B4-BE49-F238E27FC236}">
                <a16:creationId xmlns:a16="http://schemas.microsoft.com/office/drawing/2014/main" id="{604F5895-A532-C29F-9F45-6C0B04D68A26}"/>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66B4EDE7-F7BB-A958-4C9C-0B2E5DAA017E}"/>
              </a:ext>
            </a:extLst>
          </p:cNvPr>
          <p:cNvSpPr>
            <a:spLocks noGrp="1"/>
          </p:cNvSpPr>
          <p:nvPr>
            <p:ph type="dt" sz="half" idx="11"/>
          </p:nvPr>
        </p:nvSpPr>
        <p:spPr/>
        <p:txBody>
          <a:bodyPr/>
          <a:lstStyle/>
          <a:p>
            <a:pPr marL="7701" defTabSz="554492">
              <a:spcBef>
                <a:spcPts val="69"/>
              </a:spcBef>
            </a:pPr>
            <a:fld id="{CF066B5D-0765-4918-B01D-CE1509138FBC}" type="datetime4">
              <a:rPr lang="en-GB" kern="0">
                <a:solidFill>
                  <a:srgbClr val="5514B4"/>
                </a:solidFill>
              </a:rPr>
              <a:pPr marL="7701" defTabSz="554492">
                <a:spcBef>
                  <a:spcPts val="69"/>
                </a:spcBef>
              </a:pPr>
              <a:t>20 June 2024</a:t>
            </a:fld>
            <a:endParaRPr lang="en-GB" kern="0" dirty="0">
              <a:solidFill>
                <a:srgbClr val="5514B4"/>
              </a:solidFill>
            </a:endParaRPr>
          </a:p>
        </p:txBody>
      </p:sp>
    </p:spTree>
    <p:extLst>
      <p:ext uri="{BB962C8B-B14F-4D97-AF65-F5344CB8AC3E}">
        <p14:creationId xmlns:p14="http://schemas.microsoft.com/office/powerpoint/2010/main" val="10047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2150BA-25F0-F8E7-A46A-BD109C361532}"/>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8C9F6627-1AB7-79A3-FDDE-FC12E48E72BC}"/>
              </a:ext>
            </a:extLst>
          </p:cNvPr>
          <p:cNvSpPr>
            <a:spLocks noGrp="1"/>
          </p:cNvSpPr>
          <p:nvPr>
            <p:ph type="body" sz="quarter" idx="10"/>
          </p:nvPr>
        </p:nvSpPr>
        <p:spPr/>
        <p:txBody>
          <a:bodyPr/>
          <a:lstStyle/>
          <a:p>
            <a:endParaRPr lang="en-US"/>
          </a:p>
        </p:txBody>
      </p:sp>
      <p:sp>
        <p:nvSpPr>
          <p:cNvPr id="5" name="Text Placeholder 4">
            <a:extLst>
              <a:ext uri="{FF2B5EF4-FFF2-40B4-BE49-F238E27FC236}">
                <a16:creationId xmlns:a16="http://schemas.microsoft.com/office/drawing/2014/main" id="{4E1842A1-D830-0EA8-0966-BE06DC6FBDC2}"/>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F924B54F-9B0D-7373-A600-06097CDA0FEE}"/>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12479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F0BF65E-8DDC-E8AA-DC06-0FF16CC40C7C}"/>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57F5DD80-4565-8E14-EC5C-92EA6DAE044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328A4A5-D131-3B7B-6A49-A969D91780AE}"/>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797BCB13-94BC-2A17-AF77-E481BFA28F34}"/>
              </a:ext>
            </a:extLst>
          </p:cNvPr>
          <p:cNvSpPr>
            <a:spLocks noGrp="1"/>
          </p:cNvSpPr>
          <p:nvPr>
            <p:ph type="dt" sz="half" idx="11"/>
          </p:nvPr>
        </p:nvSpPr>
        <p:spPr/>
        <p:txBody>
          <a:bodyPr/>
          <a:lstStyle/>
          <a:p>
            <a:pPr marL="7701" defTabSz="554492">
              <a:spcBef>
                <a:spcPts val="69"/>
              </a:spcBef>
            </a:pPr>
            <a:fld id="{899249C3-27E1-4027-8254-7AC64D4FF002}"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55006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F781B8-010C-F3A8-4CFA-5D7F52D007A7}"/>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719E4597-7333-D09F-BFF4-122DE7A36F3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E73D756-6A8B-401B-BF66-CE70E8BB71E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725FF9C9-41C0-191D-3B51-F4E6EAF387BB}"/>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261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F79B8C5-F9C2-59D4-4B6C-51BA08E6980F}"/>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4CA5A336-AC69-AE7F-ED8B-00285FB9D22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A1B925A-05C3-9FF2-0545-2A5BDB53BBB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B8F15FFA-9AE3-24F9-281B-7144DE45CF4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472007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791DDE-DDA9-A831-1AD0-5010DDD25F24}"/>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0303E3CA-EABF-529B-4938-CB559A3BF545}"/>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50179C34-2608-11DA-4D11-03534F98A6D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2A1A7E5F-EC48-43D7-AD61-83028999B62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96386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D247-A469-406F-9D62-E7188FB35F4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B2AB6D74-F38B-3F27-D202-51BA4E0018F2}"/>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55581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398057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EA81C-681E-C6E1-9167-60205ECA271F}"/>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72165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68966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a:spLocks noGrp="1"/>
          </p:cNvSpPr>
          <p:nvPr>
            <p:ph type="title"/>
          </p:nvPr>
        </p:nvSpPr>
        <p:spPr/>
        <p:txBody>
          <a:bodyPr/>
          <a:lstStyle/>
          <a:p>
            <a:r>
              <a:rPr lang="en-GB" dirty="0"/>
              <a:t>Our colours</a:t>
            </a:r>
          </a:p>
        </p:txBody>
      </p:sp>
      <p:sp>
        <p:nvSpPr>
          <p:cNvPr id="14" name="Text Placeholder 13">
            <a:extLst>
              <a:ext uri="{FF2B5EF4-FFF2-40B4-BE49-F238E27FC236}">
                <a16:creationId xmlns:a16="http://schemas.microsoft.com/office/drawing/2014/main" id="{B88B3005-2A44-6BC8-3120-D0A77CF43173}"/>
              </a:ext>
            </a:extLst>
          </p:cNvPr>
          <p:cNvSpPr>
            <a:spLocks noGrp="1"/>
          </p:cNvSpPr>
          <p:nvPr>
            <p:ph type="body" sz="quarter" idx="10"/>
          </p:nvPr>
        </p:nvSpPr>
        <p:spPr/>
        <p:txBody>
          <a:bodyPr/>
          <a:lstStyle/>
          <a:p>
            <a:r>
              <a:rPr lang="en-GB" dirty="0"/>
              <a:t>Our presentations should follow our core colour guidelines. We should have a balance of white and Indigo, backed up by our energy colours; pink, coral and turquoise. Black can be used for main body copy.</a:t>
            </a:r>
          </a:p>
          <a:p>
            <a:endParaRPr lang="en-GB" dirty="0"/>
          </a:p>
          <a:p>
            <a:r>
              <a:rPr lang="en-GB" dirty="0"/>
              <a:t>These colours are available in our Theme Colour palette.</a:t>
            </a:r>
          </a:p>
          <a:p>
            <a:endParaRPr lang="en-GB" dirty="0"/>
          </a:p>
          <a:p>
            <a:r>
              <a:rPr lang="en-GB" dirty="0"/>
              <a:t>We also have RAG (Red, Amber, Green) colours if you need to show positive or negative changes in data, or highlight any risk assessment.</a:t>
            </a:r>
          </a:p>
          <a:p>
            <a:endParaRPr lang="en-US" dirty="0"/>
          </a:p>
        </p:txBody>
      </p:sp>
      <p:sp>
        <p:nvSpPr>
          <p:cNvPr id="17" name="object 6">
            <a:extLst>
              <a:ext uri="{FF2B5EF4-FFF2-40B4-BE49-F238E27FC236}">
                <a16:creationId xmlns:a16="http://schemas.microsoft.com/office/drawing/2014/main" id="{514FF374-FF77-442F-9CE3-D5825E2A15ED}"/>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BT Curve Headline" panose="020B0603020203020204" pitchFamily="34" charset="0"/>
                <a:cs typeface="BT Curve Headline" panose="020B0603020203020204" pitchFamily="34" charset="0"/>
              </a:rPr>
              <a:pPr marL="23104" defTabSz="554492">
                <a:spcBef>
                  <a:spcPts val="61"/>
                </a:spcBef>
              </a:pPr>
              <a:t>3</a:t>
            </a:fld>
            <a:endParaRPr sz="1001" kern="0" dirty="0">
              <a:solidFill>
                <a:srgbClr val="5B15C1"/>
              </a:solidFill>
              <a:latin typeface="BT Curve Headline" panose="020B0603020203020204" pitchFamily="34" charset="0"/>
              <a:cs typeface="BT Curve Headline" panose="020B0603020203020204" pitchFamily="34" charset="0"/>
            </a:endParaRPr>
          </a:p>
        </p:txBody>
      </p:sp>
      <p:sp>
        <p:nvSpPr>
          <p:cNvPr id="21" name="Rectangle 20" descr="Rectangle showing the colour BT Indigo">
            <a:extLst>
              <a:ext uri="{FF2B5EF4-FFF2-40B4-BE49-F238E27FC236}">
                <a16:creationId xmlns:a16="http://schemas.microsoft.com/office/drawing/2014/main" id="{31031FE9-2683-0240-43D0-B6563737F6F1}"/>
              </a:ext>
            </a:extLst>
          </p:cNvPr>
          <p:cNvSpPr/>
          <p:nvPr/>
        </p:nvSpPr>
        <p:spPr>
          <a:xfrm>
            <a:off x="5116337" y="31"/>
            <a:ext cx="3056114" cy="45928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2" name="Rectangle 21" descr="Rectangle showing the colour white">
            <a:extLst>
              <a:ext uri="{FF2B5EF4-FFF2-40B4-BE49-F238E27FC236}">
                <a16:creationId xmlns:a16="http://schemas.microsoft.com/office/drawing/2014/main" id="{117A6011-CBEC-F534-65C8-E6B6BC422E01}"/>
              </a:ext>
            </a:extLst>
          </p:cNvPr>
          <p:cNvSpPr/>
          <p:nvPr/>
        </p:nvSpPr>
        <p:spPr>
          <a:xfrm>
            <a:off x="8172451" y="31"/>
            <a:ext cx="3056114" cy="4592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3" name="Rectangle 22" descr="Rectangle showing the colour black">
            <a:extLst>
              <a:ext uri="{FF2B5EF4-FFF2-40B4-BE49-F238E27FC236}">
                <a16:creationId xmlns:a16="http://schemas.microsoft.com/office/drawing/2014/main" id="{8C1BFE65-0470-24CA-7F35-7979A4F2DA8D}"/>
              </a:ext>
            </a:extLst>
          </p:cNvPr>
          <p:cNvSpPr/>
          <p:nvPr/>
        </p:nvSpPr>
        <p:spPr>
          <a:xfrm>
            <a:off x="11476234" y="0"/>
            <a:ext cx="709950" cy="459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0" name="Rectangle 19" descr="Rectangle showing the colour pink">
            <a:extLst>
              <a:ext uri="{FF2B5EF4-FFF2-40B4-BE49-F238E27FC236}">
                <a16:creationId xmlns:a16="http://schemas.microsoft.com/office/drawing/2014/main" id="{48B8927B-067C-58E9-2BCD-28FA70927EC9}"/>
              </a:ext>
            </a:extLst>
          </p:cNvPr>
          <p:cNvSpPr/>
          <p:nvPr/>
        </p:nvSpPr>
        <p:spPr>
          <a:xfrm>
            <a:off x="5116338" y="4592881"/>
            <a:ext cx="7082437" cy="757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19" name="Rectangle 18" descr="Rectangle showing the colour coral">
            <a:extLst>
              <a:ext uri="{FF2B5EF4-FFF2-40B4-BE49-F238E27FC236}">
                <a16:creationId xmlns:a16="http://schemas.microsoft.com/office/drawing/2014/main" id="{F8117E9A-8C02-7FBD-BD3E-5DBD3BC1A833}"/>
              </a:ext>
            </a:extLst>
          </p:cNvPr>
          <p:cNvSpPr/>
          <p:nvPr/>
        </p:nvSpPr>
        <p:spPr>
          <a:xfrm>
            <a:off x="5116338" y="5347911"/>
            <a:ext cx="7082437" cy="757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18" name="Rectangle 17" descr="Rectangle showing the colour turquoise">
            <a:extLst>
              <a:ext uri="{FF2B5EF4-FFF2-40B4-BE49-F238E27FC236}">
                <a16:creationId xmlns:a16="http://schemas.microsoft.com/office/drawing/2014/main" id="{1108BA1C-4B21-DF7C-64DA-C73D1CDECDD7}"/>
              </a:ext>
            </a:extLst>
          </p:cNvPr>
          <p:cNvSpPr/>
          <p:nvPr/>
        </p:nvSpPr>
        <p:spPr>
          <a:xfrm>
            <a:off x="5116338" y="6100594"/>
            <a:ext cx="7082437" cy="757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6DBB-102E-0C3B-412A-D43A3AED2B99}"/>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34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6620-C06D-7260-58D1-2D7A3037F48E}"/>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86774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5B8B6-C8A9-E8A0-6AD4-F94C9B64DBA8}"/>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02863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61DB-71D9-5897-5A3C-FA9E22EA8846}"/>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2495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6F51-8D4F-1744-D8EF-C239C9B692D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475BB43-0EAB-784D-68E3-3D5F62B530EE}"/>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p:txBody>
      </p:sp>
      <p:sp>
        <p:nvSpPr>
          <p:cNvPr id="4" name="Text Placeholder 3">
            <a:extLst>
              <a:ext uri="{FF2B5EF4-FFF2-40B4-BE49-F238E27FC236}">
                <a16:creationId xmlns:a16="http://schemas.microsoft.com/office/drawing/2014/main" id="{945222A7-2ED3-8DDE-B5CD-FAE99C314C8D}"/>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85742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CBC3A-78EE-1B20-9521-D2E4FF7A721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48C11BC-F33E-FCAF-FE0F-278FB20A0322}"/>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6B1BB99-8A49-421D-92FD-33655AF7BA5C}"/>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35019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95D47C-1463-E682-7699-FE99E8B4A44E}"/>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7578465-2142-BD60-19E8-DC01607CB822}"/>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
        <p:nvSpPr>
          <p:cNvPr id="2" name="Title 1">
            <a:extLst>
              <a:ext uri="{FF2B5EF4-FFF2-40B4-BE49-F238E27FC236}">
                <a16:creationId xmlns:a16="http://schemas.microsoft.com/office/drawing/2014/main" id="{CE58E974-17F6-3FBA-8849-3B6BF109316F}"/>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427589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577B8-4057-48AD-2FF8-B53CF2D6F55E}"/>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144426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6BB2-549D-BC83-1B3A-41CD7830905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5CCFD5E-1793-7579-0FEE-5C624641287D}"/>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763F964E-49BB-BD77-8F62-CED4C2F0C4D6}"/>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12657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17C30-A08B-F504-457A-59F1899D131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8754E6F-EB4D-306D-82CC-5697DA7A16E7}"/>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38D55443-18C5-60D5-595C-36066D33309B}"/>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217063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Tables</a:t>
            </a:r>
          </a:p>
        </p:txBody>
      </p:sp>
      <p:sp>
        <p:nvSpPr>
          <p:cNvPr id="11" name="Text Placeholder 10">
            <a:extLst>
              <a:ext uri="{FF2B5EF4-FFF2-40B4-BE49-F238E27FC236}">
                <a16:creationId xmlns:a16="http://schemas.microsoft.com/office/drawing/2014/main" id="{E4F6963E-D73A-D2A7-C33A-F893948214D7}"/>
              </a:ext>
            </a:extLst>
          </p:cNvPr>
          <p:cNvSpPr>
            <a:spLocks noGrp="1"/>
          </p:cNvSpPr>
          <p:nvPr>
            <p:ph type="body" sz="quarter" idx="10"/>
          </p:nvPr>
        </p:nvSpPr>
        <p:spPr/>
        <p:txBody>
          <a:bodyPr/>
          <a:lstStyle/>
          <a:p>
            <a:pPr lvl="0"/>
            <a:r>
              <a:rPr lang="en-GB" dirty="0">
                <a:solidFill>
                  <a:srgbClr val="000000"/>
                </a:solidFill>
              </a:rPr>
              <a:t>We’ve created a table for you to use, just copy and paste it from this page.</a:t>
            </a:r>
          </a:p>
          <a:p>
            <a:pPr lvl="0"/>
            <a:endParaRPr lang="en-GB" dirty="0">
              <a:solidFill>
                <a:srgbClr val="000000"/>
              </a:solidFill>
            </a:endParaRPr>
          </a:p>
          <a:p>
            <a:r>
              <a:rPr lang="en-GB" dirty="0"/>
              <a:t>Add or delete rows/columns as needed. Highlight a column or a row, click with the right mouse button to display the shortcut menu, hold on the arrow next to insert and choose from the available options. </a:t>
            </a:r>
          </a:p>
          <a:p>
            <a:pPr lvl="0"/>
            <a:endParaRPr lang="en-GB" dirty="0">
              <a:solidFill>
                <a:srgbClr val="5514B4"/>
              </a:solidFill>
            </a:endParaRPr>
          </a:p>
        </p:txBody>
      </p:sp>
      <p:sp>
        <p:nvSpPr>
          <p:cNvPr id="3" name="Text Placeholder 2">
            <a:extLst>
              <a:ext uri="{FF2B5EF4-FFF2-40B4-BE49-F238E27FC236}">
                <a16:creationId xmlns:a16="http://schemas.microsoft.com/office/drawing/2014/main" id="{34CBADF1-1923-5B25-BA46-7508083741D4}"/>
              </a:ext>
            </a:extLst>
          </p:cNvPr>
          <p:cNvSpPr>
            <a:spLocks noGrp="1"/>
          </p:cNvSpPr>
          <p:nvPr>
            <p:ph type="body" sz="quarter" idx="11"/>
          </p:nvPr>
        </p:nvSpPr>
        <p:spPr/>
        <p:txBody>
          <a:bodyPr/>
          <a:lstStyle/>
          <a:p>
            <a:endParaRPr lang="en-US"/>
          </a:p>
        </p:txBody>
      </p:sp>
      <p:graphicFrame>
        <p:nvGraphicFramePr>
          <p:cNvPr id="4" name="object 4" descr="Example of a BT branded table"/>
          <p:cNvGraphicFramePr>
            <a:graphicFrameLocks noGrp="1"/>
          </p:cNvGraphicFramePr>
          <p:nvPr>
            <p:extLst>
              <p:ext uri="{D42A27DB-BD31-4B8C-83A1-F6EECF244321}">
                <p14:modId xmlns:p14="http://schemas.microsoft.com/office/powerpoint/2010/main" val="2302535853"/>
              </p:ext>
            </p:extLst>
          </p:nvPr>
        </p:nvGraphicFramePr>
        <p:xfrm>
          <a:off x="4095786" y="1683667"/>
          <a:ext cx="7683071" cy="3023157"/>
        </p:xfrm>
        <a:graphic>
          <a:graphicData uri="http://schemas.openxmlformats.org/drawingml/2006/table">
            <a:tbl>
              <a:tblPr firstRow="1" bandRow="1">
                <a:tableStyleId>{2D5ABB26-0587-4C30-8999-92F81FD0307C}</a:tableStyleId>
              </a:tblPr>
              <a:tblGrid>
                <a:gridCol w="2052995">
                  <a:extLst>
                    <a:ext uri="{9D8B030D-6E8A-4147-A177-3AD203B41FA5}">
                      <a16:colId xmlns:a16="http://schemas.microsoft.com/office/drawing/2014/main" val="20000"/>
                    </a:ext>
                  </a:extLst>
                </a:gridCol>
                <a:gridCol w="1744504">
                  <a:extLst>
                    <a:ext uri="{9D8B030D-6E8A-4147-A177-3AD203B41FA5}">
                      <a16:colId xmlns:a16="http://schemas.microsoft.com/office/drawing/2014/main" val="20001"/>
                    </a:ext>
                  </a:extLst>
                </a:gridCol>
                <a:gridCol w="1943257">
                  <a:extLst>
                    <a:ext uri="{9D8B030D-6E8A-4147-A177-3AD203B41FA5}">
                      <a16:colId xmlns:a16="http://schemas.microsoft.com/office/drawing/2014/main" val="20002"/>
                    </a:ext>
                  </a:extLst>
                </a:gridCol>
                <a:gridCol w="1942315">
                  <a:extLst>
                    <a:ext uri="{9D8B030D-6E8A-4147-A177-3AD203B41FA5}">
                      <a16:colId xmlns:a16="http://schemas.microsoft.com/office/drawing/2014/main" val="20003"/>
                    </a:ext>
                  </a:extLst>
                </a:gridCol>
              </a:tblGrid>
              <a:tr h="534465">
                <a:tc>
                  <a:txBody>
                    <a:bodyPr/>
                    <a:lstStyle/>
                    <a:p>
                      <a:pPr>
                        <a:lnSpc>
                          <a:spcPct val="100000"/>
                        </a:lnSpc>
                      </a:pPr>
                      <a:endParaRPr lang="en-GB" sz="1700" b="0" dirty="0">
                        <a:latin typeface="BT Curve Headline" panose="020B0603020203020204" pitchFamily="34" charset="0"/>
                        <a:cs typeface="BT Curve Headline" panose="020B0603020203020204" pitchFamily="34" charset="0"/>
                      </a:endParaRPr>
                    </a:p>
                  </a:txBody>
                  <a:tcPr marL="0" marR="0" marT="0" marB="0">
                    <a:lnB w="38100" cap="flat" cmpd="sng" algn="ctr">
                      <a:solidFill>
                        <a:schemeClr val="accent2"/>
                      </a:solidFill>
                      <a:prstDash val="solid"/>
                      <a:round/>
                      <a:headEnd type="none" w="med" len="med"/>
                      <a:tailEnd type="none" w="med" len="med"/>
                    </a:lnB>
                  </a:tcPr>
                </a:tc>
                <a:tc>
                  <a:txBody>
                    <a:bodyPr/>
                    <a:lstStyle/>
                    <a:p>
                      <a:pPr marR="259715"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tc>
                  <a:txBody>
                    <a:bodyPr/>
                    <a:lstStyle/>
                    <a:p>
                      <a:pPr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tc>
                  <a:txBody>
                    <a:bodyPr/>
                    <a:lstStyle/>
                    <a:p>
                      <a:pPr marL="1270"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0"/>
                  </a:ext>
                </a:extLst>
              </a:tr>
              <a:tr h="622173">
                <a:tc>
                  <a:txBody>
                    <a:bodyPr/>
                    <a:lstStyle/>
                    <a:p>
                      <a:pPr marL="214629" indent="0" algn="l" defTabSz="554500" rtl="0" eaLnBrk="1" latinLnBrk="0" hangingPunct="1">
                        <a:lnSpc>
                          <a:spcPct val="100000"/>
                        </a:lnSpc>
                      </a:pPr>
                      <a:r>
                        <a:rPr lang="en-GB" sz="1700" b="0" kern="1200" dirty="0">
                          <a:solidFill>
                            <a:srgbClr val="5413B4"/>
                          </a:solidFill>
                          <a:latin typeface="BT Curve Headline" panose="020B0603020203020204" pitchFamily="34" charset="0"/>
                          <a:ea typeface="+mn-ea"/>
                          <a:cs typeface="BT Curve Headline" panose="020B0603020203020204" pitchFamily="34" charset="0"/>
                        </a:rPr>
                        <a:t>Lorem Ipsum</a:t>
                      </a:r>
                    </a:p>
                  </a:txBody>
                  <a:tcPr marL="0" marR="0" marT="1155" marB="0" anchor="ctr">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extLst>
                  <a:ext uri="{0D108BD9-81ED-4DB2-BD59-A6C34878D82A}">
                    <a16:rowId xmlns:a16="http://schemas.microsoft.com/office/drawing/2014/main" val="10001"/>
                  </a:ext>
                </a:extLst>
              </a:tr>
              <a:tr h="622173">
                <a:tc>
                  <a:txBody>
                    <a:bodyPr/>
                    <a:lstStyle/>
                    <a:p>
                      <a:pPr marL="214629">
                        <a:lnSpc>
                          <a:spcPct val="100000"/>
                        </a:lnSpc>
                      </a:pPr>
                      <a:r>
                        <a:rPr lang="en-GB" sz="1700" b="0">
                          <a:solidFill>
                            <a:srgbClr val="5413B4"/>
                          </a:solidFill>
                          <a:latin typeface="BT Curve Headline" panose="020B0603020203020204" pitchFamily="34" charset="0"/>
                          <a:cs typeface="BT Curve Headline" panose="020B0603020203020204" pitchFamily="34" charset="0"/>
                        </a:rPr>
                        <a:t>Lorem</a:t>
                      </a:r>
                      <a:r>
                        <a:rPr lang="en-GB" sz="1700" b="0" spc="3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2"/>
                  </a:ext>
                </a:extLst>
              </a:tr>
              <a:tr h="622173">
                <a:tc>
                  <a:txBody>
                    <a:bodyPr/>
                    <a:lstStyle/>
                    <a:p>
                      <a:pPr marL="214629">
                        <a:lnSpc>
                          <a:spcPct val="100000"/>
                        </a:lnSpc>
                      </a:pPr>
                      <a:r>
                        <a:rPr lang="en-GB" sz="1700" b="0" dirty="0">
                          <a:solidFill>
                            <a:srgbClr val="5413B4"/>
                          </a:solidFill>
                          <a:latin typeface="BT Curve Headline" panose="020B0603020203020204" pitchFamily="34" charset="0"/>
                          <a:cs typeface="BT Curve Headline" panose="020B0603020203020204" pitchFamily="34" charset="0"/>
                        </a:rPr>
                        <a:t>Lorem</a:t>
                      </a:r>
                      <a:r>
                        <a:rPr lang="en-GB" sz="1700" b="0" spc="30" dirty="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3"/>
                  </a:ext>
                </a:extLst>
              </a:tr>
              <a:tr h="622173">
                <a:tc>
                  <a:txBody>
                    <a:bodyPr/>
                    <a:lstStyle/>
                    <a:p>
                      <a:pPr marL="214629">
                        <a:lnSpc>
                          <a:spcPct val="100000"/>
                        </a:lnSpc>
                      </a:pPr>
                      <a:r>
                        <a:rPr lang="en-GB" sz="1700" b="0" dirty="0">
                          <a:solidFill>
                            <a:srgbClr val="5413B4"/>
                          </a:solidFill>
                          <a:latin typeface="BT Curve Headline" panose="020B0603020203020204" pitchFamily="34" charset="0"/>
                          <a:cs typeface="BT Curve Headline" panose="020B0603020203020204" pitchFamily="34" charset="0"/>
                        </a:rPr>
                        <a:t>Lorem</a:t>
                      </a:r>
                      <a:r>
                        <a:rPr lang="en-GB" sz="1700" b="0" spc="30" dirty="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descr="Placeholder for a new image">
            <a:extLst>
              <a:ext uri="{FF2B5EF4-FFF2-40B4-BE49-F238E27FC236}">
                <a16:creationId xmlns:a16="http://schemas.microsoft.com/office/drawing/2014/main" id="{892A1295-BAF1-FDEC-0C1A-3A0CC239C5A7}"/>
              </a:ext>
            </a:extLst>
          </p:cNvPr>
          <p:cNvSpPr>
            <a:spLocks noGrp="1"/>
          </p:cNvSpPr>
          <p:nvPr>
            <p:ph type="pic" sz="quarter" idx="13"/>
          </p:nvPr>
        </p:nvSpPr>
        <p:spPr/>
        <p:txBody>
          <a:bodyPr/>
          <a:lstStyle/>
          <a:p>
            <a:endParaRPr lang="en-GB"/>
          </a:p>
        </p:txBody>
      </p:sp>
      <p:sp>
        <p:nvSpPr>
          <p:cNvPr id="3" name="Text Placeholder 2">
            <a:extLst>
              <a:ext uri="{FF2B5EF4-FFF2-40B4-BE49-F238E27FC236}">
                <a16:creationId xmlns:a16="http://schemas.microsoft.com/office/drawing/2014/main" id="{DBE844D2-3C4C-0791-D217-4670D712A6EB}"/>
              </a:ext>
            </a:extLst>
          </p:cNvPr>
          <p:cNvSpPr>
            <a:spLocks noGrp="1"/>
          </p:cNvSpPr>
          <p:nvPr>
            <p:ph type="body" sz="quarter" idx="11"/>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2" name="Title 1">
            <a:extLst>
              <a:ext uri="{FF2B5EF4-FFF2-40B4-BE49-F238E27FC236}">
                <a16:creationId xmlns:a16="http://schemas.microsoft.com/office/drawing/2014/main" id="{495D9327-076E-130D-E5E3-7F83D14E9CB5}"/>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69133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8AE31B1-1967-0C01-034F-9E4DD345415F}"/>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2"/>
                </a:solidFill>
                <a:latin typeface="BT Curve" panose="020B0503020203020204" pitchFamily="34" charset="0"/>
                <a:cs typeface="BT Curve" panose="020B0503020203020204" pitchFamily="34" charset="0"/>
              </a:rPr>
              <a:t>© British Telecommunications plc 2023</a:t>
            </a:r>
            <a:endParaRPr lang="en-GB" sz="993" b="0" i="0" dirty="0">
              <a:solidFill>
                <a:schemeClr val="bg2"/>
              </a:solidFill>
              <a:latin typeface="BT Curve" panose="020B0503020203020204" pitchFamily="34" charset="0"/>
              <a:cs typeface="BT Curve" panose="020B0503020203020204" pitchFamily="34" charset="0"/>
            </a:endParaRPr>
          </a:p>
        </p:txBody>
      </p:sp>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3699E0-9F7E-83D1-0503-19654FFB5848}"/>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BT Curve" panose="020B0503020203020204" pitchFamily="34" charset="0"/>
                <a:cs typeface="BT Curve" panose="020B0503020203020204" pitchFamily="34" charset="0"/>
              </a:rPr>
              <a:t>© British Telecommunications plc 2023</a:t>
            </a:r>
            <a:endParaRPr lang="en-GB" sz="993" b="0" i="0" dirty="0">
              <a:solidFill>
                <a:schemeClr val="accent1"/>
              </a:solidFill>
              <a:latin typeface="BT Curve" panose="020B0503020203020204" pitchFamily="34" charset="0"/>
              <a:cs typeface="BT Curve" panose="020B0503020203020204" pitchFamily="34" charset="0"/>
            </a:endParaRPr>
          </a:p>
        </p:txBody>
      </p:sp>
    </p:spTree>
    <p:extLst>
      <p:ext uri="{BB962C8B-B14F-4D97-AF65-F5344CB8AC3E}">
        <p14:creationId xmlns:p14="http://schemas.microsoft.com/office/powerpoint/2010/main" val="33552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F17AE6-A203-BFFE-29DB-5DC33C07A2F7}"/>
              </a:ext>
            </a:extLst>
          </p:cNvPr>
          <p:cNvSpPr txBox="1"/>
          <p:nvPr/>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BT Curve" panose="020B0503020203020204" pitchFamily="34" charset="0"/>
                <a:cs typeface="BT Curve" panose="020B0503020203020204" pitchFamily="34" charset="0"/>
              </a:rPr>
              <a:t>© British Telecommunications plc 2023</a:t>
            </a:r>
            <a:endParaRPr lang="en-GB" sz="993" b="0" i="0" dirty="0">
              <a:solidFill>
                <a:schemeClr val="accent1"/>
              </a:solidFill>
              <a:latin typeface="BT Curve" panose="020B0503020203020204" pitchFamily="34" charset="0"/>
              <a:cs typeface="BT Curve" panose="020B0503020203020204" pitchFamily="34" charset="0"/>
            </a:endParaRPr>
          </a:p>
        </p:txBody>
      </p:sp>
    </p:spTree>
    <p:extLst>
      <p:ext uri="{BB962C8B-B14F-4D97-AF65-F5344CB8AC3E}">
        <p14:creationId xmlns:p14="http://schemas.microsoft.com/office/powerpoint/2010/main" val="90889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931A9-5B78-669D-991B-03BE7C779C14}"/>
              </a:ext>
            </a:extLst>
          </p:cNvPr>
          <p:cNvSpPr>
            <a:spLocks noGrp="1"/>
          </p:cNvSpPr>
          <p:nvPr>
            <p:ph type="title"/>
          </p:nvPr>
        </p:nvSpPr>
        <p:spPr/>
        <p:txBody>
          <a:bodyPr/>
          <a:lstStyle/>
          <a:p>
            <a:r>
              <a:rPr lang="en-US" dirty="0"/>
              <a:t>Lorum ipsum</a:t>
            </a:r>
          </a:p>
        </p:txBody>
      </p:sp>
      <p:sp>
        <p:nvSpPr>
          <p:cNvPr id="3" name="Text Placeholder 2">
            <a:extLst>
              <a:ext uri="{FF2B5EF4-FFF2-40B4-BE49-F238E27FC236}">
                <a16:creationId xmlns:a16="http://schemas.microsoft.com/office/drawing/2014/main" id="{511AC00D-30DE-7F26-0416-3B4D9BE1A431}"/>
              </a:ext>
            </a:extLst>
          </p:cNvPr>
          <p:cNvSpPr>
            <a:spLocks noGrp="1"/>
          </p:cNvSpPr>
          <p:nvPr>
            <p:ph type="body" sz="quarter" idx="10"/>
          </p:nvPr>
        </p:nvSpPr>
        <p:spPr/>
        <p:txBody>
          <a:bodyPr/>
          <a:lstStyle/>
          <a:p>
            <a:r>
              <a:rPr lang="da-DK" dirty="0" err="1"/>
              <a:t>Consectetur</a:t>
            </a:r>
            <a:r>
              <a:rPr lang="da-DK" dirty="0"/>
              <a:t> </a:t>
            </a:r>
            <a:r>
              <a:rPr lang="da-DK" dirty="0" err="1"/>
              <a:t>adipiscing</a:t>
            </a:r>
            <a:r>
              <a:rPr lang="da-DK" dirty="0"/>
              <a:t> </a:t>
            </a:r>
            <a:r>
              <a:rPr lang="da-DK" dirty="0" err="1"/>
              <a:t>elit</a:t>
            </a:r>
            <a:endParaRPr lang="en-GB" dirty="0"/>
          </a:p>
        </p:txBody>
      </p:sp>
      <p:sp>
        <p:nvSpPr>
          <p:cNvPr id="4" name="Date Placeholder 3">
            <a:extLst>
              <a:ext uri="{FF2B5EF4-FFF2-40B4-BE49-F238E27FC236}">
                <a16:creationId xmlns:a16="http://schemas.microsoft.com/office/drawing/2014/main" id="{5FB023C1-0DD6-7A76-DCE2-26EAD579F0B0}"/>
              </a:ext>
            </a:extLst>
          </p:cNvPr>
          <p:cNvSpPr>
            <a:spLocks noGrp="1"/>
          </p:cNvSpPr>
          <p:nvPr>
            <p:ph type="dt" sz="half" idx="11"/>
          </p:nvPr>
        </p:nvSpPr>
        <p:spPr/>
        <p:txBody>
          <a:body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276319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931A9-5B78-669D-991B-03BE7C779C14}"/>
              </a:ext>
            </a:extLst>
          </p:cNvPr>
          <p:cNvSpPr>
            <a:spLocks noGrp="1"/>
          </p:cNvSpPr>
          <p:nvPr>
            <p:ph type="title"/>
          </p:nvPr>
        </p:nvSpPr>
        <p:spPr/>
        <p:txBody>
          <a:bodyPr/>
          <a:lstStyle/>
          <a:p>
            <a:r>
              <a:rPr lang="en-US" dirty="0"/>
              <a:t>Lorum ipsum</a:t>
            </a:r>
          </a:p>
        </p:txBody>
      </p:sp>
      <p:sp>
        <p:nvSpPr>
          <p:cNvPr id="3" name="Text Placeholder 2">
            <a:extLst>
              <a:ext uri="{FF2B5EF4-FFF2-40B4-BE49-F238E27FC236}">
                <a16:creationId xmlns:a16="http://schemas.microsoft.com/office/drawing/2014/main" id="{511AC00D-30DE-7F26-0416-3B4D9BE1A431}"/>
              </a:ext>
            </a:extLst>
          </p:cNvPr>
          <p:cNvSpPr>
            <a:spLocks noGrp="1"/>
          </p:cNvSpPr>
          <p:nvPr>
            <p:ph type="body" sz="quarter" idx="10"/>
          </p:nvPr>
        </p:nvSpPr>
        <p:spPr/>
        <p:txBody>
          <a:bodyPr/>
          <a:lstStyle/>
          <a:p>
            <a:r>
              <a:rPr lang="da-DK" dirty="0" err="1"/>
              <a:t>Consectetur</a:t>
            </a:r>
            <a:r>
              <a:rPr lang="da-DK" dirty="0"/>
              <a:t> </a:t>
            </a:r>
            <a:r>
              <a:rPr lang="da-DK" dirty="0" err="1"/>
              <a:t>adipiscing</a:t>
            </a:r>
            <a:r>
              <a:rPr lang="da-DK" dirty="0"/>
              <a:t> </a:t>
            </a:r>
            <a:r>
              <a:rPr lang="da-DK" dirty="0" err="1"/>
              <a:t>elit</a:t>
            </a:r>
            <a:endParaRPr lang="en-GB" dirty="0"/>
          </a:p>
        </p:txBody>
      </p:sp>
      <p:sp>
        <p:nvSpPr>
          <p:cNvPr id="4" name="Date Placeholder 3">
            <a:extLst>
              <a:ext uri="{FF2B5EF4-FFF2-40B4-BE49-F238E27FC236}">
                <a16:creationId xmlns:a16="http://schemas.microsoft.com/office/drawing/2014/main" id="{5FB023C1-0DD6-7A76-DCE2-26EAD579F0B0}"/>
              </a:ext>
            </a:extLst>
          </p:cNvPr>
          <p:cNvSpPr>
            <a:spLocks noGrp="1"/>
          </p:cNvSpPr>
          <p:nvPr>
            <p:ph type="dt" sz="half" idx="11"/>
          </p:nvPr>
        </p:nvSpPr>
        <p:spPr/>
        <p:txBody>
          <a:body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187157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E0F21-AAE3-2284-293E-0B33BA1B99AF}"/>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5C855B24-10F8-18E1-00EC-1DEC3BFA1911}"/>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p:txBody>
      </p:sp>
      <p:sp>
        <p:nvSpPr>
          <p:cNvPr id="4" name="Text Placeholder 3">
            <a:extLst>
              <a:ext uri="{FF2B5EF4-FFF2-40B4-BE49-F238E27FC236}">
                <a16:creationId xmlns:a16="http://schemas.microsoft.com/office/drawing/2014/main" id="{9B385F61-9697-9744-EAFD-C33BA1D6350D}"/>
              </a:ext>
            </a:extLst>
          </p:cNvPr>
          <p:cNvSpPr>
            <a:spLocks noGrp="1"/>
          </p:cNvSpPr>
          <p:nvPr>
            <p:ph type="body" sz="quarter" idx="11"/>
          </p:nvPr>
        </p:nvSpPr>
        <p:spPr/>
        <p:txBody>
          <a:bodyPr/>
          <a:lstStyle/>
          <a:p>
            <a:r>
              <a:rPr lang="en-GB" dirty="0"/>
              <a:t>Vestibulum </a:t>
            </a:r>
            <a:r>
              <a:rPr lang="en-GB" dirty="0" err="1"/>
              <a:t>bibendum</a:t>
            </a:r>
            <a:r>
              <a:rPr lang="en-GB" dirty="0"/>
              <a:t> dictum </a:t>
            </a:r>
            <a:r>
              <a:rPr lang="en-GB" dirty="0" err="1"/>
              <a:t>purus</a:t>
            </a:r>
            <a:r>
              <a:rPr lang="en-GB" dirty="0"/>
              <a:t>, in </a:t>
            </a:r>
            <a:r>
              <a:rPr lang="en-GB" dirty="0" err="1"/>
              <a:t>tempor</a:t>
            </a:r>
            <a:r>
              <a:rPr lang="en-GB" dirty="0"/>
              <a:t> </a:t>
            </a:r>
            <a:r>
              <a:rPr lang="en-GB" dirty="0" err="1"/>
              <a:t>arcu</a:t>
            </a:r>
            <a:r>
              <a:rPr lang="en-GB" dirty="0"/>
              <a:t> </a:t>
            </a:r>
            <a:r>
              <a:rPr lang="en-GB" dirty="0" err="1"/>
              <a:t>volutpat</a:t>
            </a:r>
            <a:r>
              <a:rPr lang="en-GB" dirty="0"/>
              <a:t> in. </a:t>
            </a:r>
            <a:r>
              <a:rPr lang="en-GB" dirty="0" err="1"/>
              <a:t>Aliquam</a:t>
            </a:r>
            <a:r>
              <a:rPr lang="en-GB" dirty="0"/>
              <a:t> </a:t>
            </a:r>
            <a:r>
              <a:rPr lang="en-GB" dirty="0" err="1"/>
              <a:t>nisl</a:t>
            </a:r>
            <a:r>
              <a:rPr lang="en-GB" dirty="0"/>
              <a:t> lorem, </a:t>
            </a:r>
            <a:r>
              <a:rPr lang="en-GB" dirty="0" err="1"/>
              <a:t>pellentesque</a:t>
            </a:r>
            <a:r>
              <a:rPr lang="en-GB" dirty="0"/>
              <a:t> vitae </a:t>
            </a:r>
            <a:r>
              <a:rPr lang="en-GB" dirty="0" err="1"/>
              <a:t>velit</a:t>
            </a:r>
            <a:r>
              <a:rPr lang="en-GB" dirty="0"/>
              <a:t> </a:t>
            </a:r>
            <a:r>
              <a:rPr lang="en-GB" dirty="0" err="1"/>
              <a:t>quis</a:t>
            </a:r>
            <a:r>
              <a:rPr lang="en-GB" dirty="0"/>
              <a:t>, </a:t>
            </a:r>
            <a:r>
              <a:rPr lang="en-GB" dirty="0" err="1"/>
              <a:t>blandit</a:t>
            </a:r>
            <a:r>
              <a:rPr lang="en-GB" dirty="0"/>
              <a:t> convallis </a:t>
            </a:r>
            <a:r>
              <a:rPr lang="en-GB" dirty="0" err="1"/>
              <a:t>felis</a:t>
            </a:r>
            <a:r>
              <a:rPr lang="en-GB" dirty="0"/>
              <a:t>. Integer vitae ligula gravida, </a:t>
            </a:r>
            <a:r>
              <a:rPr lang="en-GB" dirty="0" err="1"/>
              <a:t>scelerisque</a:t>
            </a:r>
            <a:r>
              <a:rPr lang="en-GB" dirty="0"/>
              <a:t> </a:t>
            </a:r>
            <a:r>
              <a:rPr lang="en-GB" dirty="0" err="1"/>
              <a:t>nunc</a:t>
            </a:r>
            <a:r>
              <a:rPr lang="en-GB" dirty="0"/>
              <a:t> id, </a:t>
            </a:r>
            <a:r>
              <a:rPr lang="en-GB" dirty="0" err="1"/>
              <a:t>posuere</a:t>
            </a:r>
            <a:r>
              <a:rPr lang="en-GB" dirty="0"/>
              <a:t> sem. </a:t>
            </a:r>
            <a:endParaRPr lang="en-US" dirty="0"/>
          </a:p>
        </p:txBody>
      </p:sp>
    </p:spTree>
    <p:extLst>
      <p:ext uri="{BB962C8B-B14F-4D97-AF65-F5344CB8AC3E}">
        <p14:creationId xmlns:p14="http://schemas.microsoft.com/office/powerpoint/2010/main" val="3546279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00F32-EF2B-91CE-6174-A37123D0BB91}"/>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1009305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63853-EAD9-72D8-4816-DDDB2F727785}"/>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3818B925-DB30-F11E-397B-D11512A86EE3}"/>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a:p>
            <a:endParaRPr lang="en-US" dirty="0"/>
          </a:p>
        </p:txBody>
      </p:sp>
      <p:sp>
        <p:nvSpPr>
          <p:cNvPr id="4" name="Text Placeholder 3">
            <a:extLst>
              <a:ext uri="{FF2B5EF4-FFF2-40B4-BE49-F238E27FC236}">
                <a16:creationId xmlns:a16="http://schemas.microsoft.com/office/drawing/2014/main" id="{CE7F8EDA-8B00-3B82-8A0E-11C64960A648}"/>
              </a:ext>
            </a:extLst>
          </p:cNvPr>
          <p:cNvSpPr>
            <a:spLocks noGrp="1"/>
          </p:cNvSpPr>
          <p:nvPr>
            <p:ph type="body" sz="quarter" idx="11"/>
          </p:nvPr>
        </p:nvSpPr>
        <p:spPr/>
        <p:txBody>
          <a:bodyPr/>
          <a:lstStyle/>
          <a:p>
            <a:r>
              <a:rPr lang="en-GB" dirty="0"/>
              <a:t>Vestibulum </a:t>
            </a:r>
            <a:r>
              <a:rPr lang="en-GB" dirty="0" err="1"/>
              <a:t>bibendum</a:t>
            </a:r>
            <a:r>
              <a:rPr lang="en-GB" dirty="0"/>
              <a:t> dictum </a:t>
            </a:r>
            <a:r>
              <a:rPr lang="en-GB" dirty="0" err="1"/>
              <a:t>purus</a:t>
            </a:r>
            <a:r>
              <a:rPr lang="en-GB" dirty="0"/>
              <a:t>, in </a:t>
            </a:r>
            <a:r>
              <a:rPr lang="en-GB" dirty="0" err="1"/>
              <a:t>tempor</a:t>
            </a:r>
            <a:r>
              <a:rPr lang="en-GB" dirty="0"/>
              <a:t> </a:t>
            </a:r>
            <a:r>
              <a:rPr lang="en-GB" dirty="0" err="1"/>
              <a:t>arcu</a:t>
            </a:r>
            <a:r>
              <a:rPr lang="en-GB" dirty="0"/>
              <a:t> </a:t>
            </a:r>
            <a:r>
              <a:rPr lang="en-GB" dirty="0" err="1"/>
              <a:t>volutpat</a:t>
            </a:r>
            <a:r>
              <a:rPr lang="en-GB" dirty="0"/>
              <a:t> in. </a:t>
            </a:r>
            <a:r>
              <a:rPr lang="en-GB" dirty="0" err="1"/>
              <a:t>Aliquam</a:t>
            </a:r>
            <a:r>
              <a:rPr lang="en-GB" dirty="0"/>
              <a:t> </a:t>
            </a:r>
            <a:r>
              <a:rPr lang="en-GB" dirty="0" err="1"/>
              <a:t>nisl</a:t>
            </a:r>
            <a:r>
              <a:rPr lang="en-GB" dirty="0"/>
              <a:t> lorem, </a:t>
            </a:r>
            <a:r>
              <a:rPr lang="en-GB" dirty="0" err="1"/>
              <a:t>pellentesque</a:t>
            </a:r>
            <a:r>
              <a:rPr lang="en-GB" dirty="0"/>
              <a:t> vitae </a:t>
            </a:r>
            <a:r>
              <a:rPr lang="en-GB" dirty="0" err="1"/>
              <a:t>velit</a:t>
            </a:r>
            <a:r>
              <a:rPr lang="en-GB" dirty="0"/>
              <a:t> </a:t>
            </a:r>
            <a:r>
              <a:rPr lang="en-GB" dirty="0" err="1"/>
              <a:t>quis</a:t>
            </a:r>
            <a:r>
              <a:rPr lang="en-GB" dirty="0"/>
              <a:t>, </a:t>
            </a:r>
            <a:r>
              <a:rPr lang="en-GB" dirty="0" err="1"/>
              <a:t>blandit</a:t>
            </a:r>
            <a:r>
              <a:rPr lang="en-GB" dirty="0"/>
              <a:t> convallis </a:t>
            </a:r>
            <a:r>
              <a:rPr lang="en-GB" dirty="0" err="1"/>
              <a:t>felis</a:t>
            </a:r>
            <a:r>
              <a:rPr lang="en-GB" dirty="0"/>
              <a:t>. Integer vitae ligula gravida, </a:t>
            </a:r>
            <a:r>
              <a:rPr lang="en-GB" dirty="0" err="1"/>
              <a:t>scelerisque</a:t>
            </a:r>
            <a:r>
              <a:rPr lang="en-GB" dirty="0"/>
              <a:t> </a:t>
            </a:r>
            <a:r>
              <a:rPr lang="en-GB" dirty="0" err="1"/>
              <a:t>nunc</a:t>
            </a:r>
            <a:r>
              <a:rPr lang="en-GB" dirty="0"/>
              <a:t> id, </a:t>
            </a:r>
            <a:r>
              <a:rPr lang="en-GB" dirty="0" err="1"/>
              <a:t>posuere</a:t>
            </a:r>
            <a:r>
              <a:rPr lang="en-GB" dirty="0"/>
              <a:t> sem. </a:t>
            </a:r>
            <a:endParaRPr lang="en-US" dirty="0"/>
          </a:p>
          <a:p>
            <a:endParaRPr lang="en-US" dirty="0"/>
          </a:p>
        </p:txBody>
      </p:sp>
    </p:spTree>
    <p:extLst>
      <p:ext uri="{BB962C8B-B14F-4D97-AF65-F5344CB8AC3E}">
        <p14:creationId xmlns:p14="http://schemas.microsoft.com/office/powerpoint/2010/main" val="115835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D247-A469-406F-9D62-E7188FB35F4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B2AB6D74-F38B-3F27-D202-51BA4E0018F2}"/>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180010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The following examples are shown as a guide to help you create your own charts, graphs and diagrams.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3782547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408102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EA81C-681E-C6E1-9167-60205ECA271F}"/>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259021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410145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1632210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6" name="Text Placeholder 5">
            <a:extLst>
              <a:ext uri="{FF2B5EF4-FFF2-40B4-BE49-F238E27FC236}">
                <a16:creationId xmlns:a16="http://schemas.microsoft.com/office/drawing/2014/main" id="{4EC3122D-02F3-2DF9-9A94-E44DB7C5701C}"/>
              </a:ext>
            </a:extLst>
          </p:cNvPr>
          <p:cNvSpPr>
            <a:spLocks noGrp="1"/>
          </p:cNvSpPr>
          <p:nvPr>
            <p:ph type="body" sz="quarter" idx="10"/>
          </p:nvPr>
        </p:nvSpPr>
        <p:spPr/>
        <p:txBody>
          <a:bodyPr/>
          <a:lstStyle/>
          <a:p>
            <a:r>
              <a:rPr lang="en-GB" dirty="0">
                <a:solidFill>
                  <a:srgbClr val="000000"/>
                </a:solidFill>
              </a:rPr>
              <a:t>These should appear in monochrome.</a:t>
            </a:r>
            <a:br>
              <a:rPr lang="en-GB" dirty="0">
                <a:solidFill>
                  <a:srgbClr val="000000"/>
                </a:solidFill>
              </a:rPr>
            </a:br>
            <a:br>
              <a:rPr lang="en-GB" dirty="0">
                <a:solidFill>
                  <a:srgbClr val="000000"/>
                </a:solidFill>
              </a:rPr>
            </a:br>
            <a:r>
              <a:rPr lang="en-GB" dirty="0"/>
              <a:t>Go to the </a:t>
            </a:r>
            <a:r>
              <a:rPr lang="en-GB" b="1" dirty="0"/>
              <a:t>Insert</a:t>
            </a:r>
            <a:r>
              <a:rPr lang="en-GB" dirty="0"/>
              <a:t> tab and pick </a:t>
            </a:r>
            <a:r>
              <a:rPr lang="en-GB" b="1" dirty="0"/>
              <a:t>Chart.</a:t>
            </a:r>
          </a:p>
          <a:p>
            <a:endParaRPr lang="en-GB" dirty="0"/>
          </a:p>
          <a:p>
            <a:r>
              <a:rPr lang="en-GB" dirty="0"/>
              <a:t>Choose the type of chat you need from the options.</a:t>
            </a:r>
          </a:p>
          <a:p>
            <a:endParaRPr lang="en-GB" dirty="0"/>
          </a:p>
          <a:p>
            <a:r>
              <a:rPr lang="en-GB" dirty="0"/>
              <a:t>Select the chart and go to the </a:t>
            </a:r>
            <a:r>
              <a:rPr lang="en-GB" b="1" dirty="0"/>
              <a:t>Chart Design </a:t>
            </a:r>
            <a:r>
              <a:rPr lang="en-GB" dirty="0"/>
              <a:t>tab.</a:t>
            </a:r>
          </a:p>
          <a:p>
            <a:endParaRPr lang="en-GB" dirty="0"/>
          </a:p>
          <a:p>
            <a:r>
              <a:rPr lang="en-GB" dirty="0"/>
              <a:t>Select </a:t>
            </a:r>
            <a:r>
              <a:rPr lang="en-GB" b="1" dirty="0"/>
              <a:t>Change Colours </a:t>
            </a:r>
            <a:r>
              <a:rPr lang="en-GB" dirty="0"/>
              <a:t>and choose Monochrome. </a:t>
            </a:r>
          </a:p>
          <a:p>
            <a:endParaRPr lang="en-GB" dirty="0"/>
          </a:p>
          <a:p>
            <a:endParaRPr lang="en-GB" dirty="0"/>
          </a:p>
          <a:p>
            <a:endParaRPr lang="en-GB" dirty="0"/>
          </a:p>
          <a:p>
            <a:pPr lvl="0"/>
            <a:endParaRPr lang="en-GB" dirty="0">
              <a:solidFill>
                <a:srgbClr val="000000"/>
              </a:solidFill>
            </a:endParaRPr>
          </a:p>
          <a:p>
            <a:pPr lvl="0"/>
            <a:endParaRPr lang="en-GB" dirty="0">
              <a:solidFill>
                <a:srgbClr val="000000"/>
              </a:solidFill>
            </a:endParaRPr>
          </a:p>
          <a:p>
            <a:endParaRPr lang="en-US" dirty="0"/>
          </a:p>
        </p:txBody>
      </p:sp>
      <p:graphicFrame>
        <p:nvGraphicFramePr>
          <p:cNvPr id="8" name="Chart 7" descr="BT Indigo monochrome chart">
            <a:extLst>
              <a:ext uri="{FF2B5EF4-FFF2-40B4-BE49-F238E27FC236}">
                <a16:creationId xmlns:a16="http://schemas.microsoft.com/office/drawing/2014/main" id="{9FF42B1A-2C3E-6FF0-3530-2042D4093368}"/>
              </a:ext>
            </a:extLst>
          </p:cNvPr>
          <p:cNvGraphicFramePr/>
          <p:nvPr/>
        </p:nvGraphicFramePr>
        <p:xfrm>
          <a:off x="4848403" y="1519097"/>
          <a:ext cx="6661821" cy="40816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5" name="Text Placeholder 4">
            <a:extLst>
              <a:ext uri="{FF2B5EF4-FFF2-40B4-BE49-F238E27FC236}">
                <a16:creationId xmlns:a16="http://schemas.microsoft.com/office/drawing/2014/main" id="{12EA712C-9242-C63C-2C90-96ABB5A04451}"/>
              </a:ext>
            </a:extLst>
          </p:cNvPr>
          <p:cNvSpPr>
            <a:spLocks noGrp="1"/>
          </p:cNvSpPr>
          <p:nvPr>
            <p:ph type="body" sz="quarter" idx="10"/>
          </p:nvPr>
        </p:nvSpPr>
        <p:spPr/>
        <p:txBody>
          <a:bodyPr/>
          <a:lstStyle/>
          <a:p>
            <a:pPr marL="7701">
              <a:spcBef>
                <a:spcPts val="773"/>
              </a:spcBef>
            </a:pPr>
            <a:r>
              <a:rPr lang="en-GB" dirty="0">
                <a:solidFill>
                  <a:schemeClr val="tx1"/>
                </a:solidFill>
              </a:rPr>
              <a:t>If</a:t>
            </a:r>
            <a:r>
              <a:rPr lang="en-GB" spc="-30" dirty="0">
                <a:solidFill>
                  <a:schemeClr val="tx1"/>
                </a:solidFill>
              </a:rPr>
              <a:t> </a:t>
            </a:r>
            <a:r>
              <a:rPr lang="en-GB" spc="-33" dirty="0">
                <a:solidFill>
                  <a:schemeClr val="tx1"/>
                </a:solidFill>
              </a:rPr>
              <a:t>you’ve</a:t>
            </a:r>
            <a:r>
              <a:rPr lang="en-GB" spc="-24" dirty="0">
                <a:solidFill>
                  <a:schemeClr val="tx1"/>
                </a:solidFill>
              </a:rPr>
              <a:t> </a:t>
            </a:r>
            <a:r>
              <a:rPr lang="en-GB" dirty="0">
                <a:solidFill>
                  <a:schemeClr val="tx1"/>
                </a:solidFill>
              </a:rPr>
              <a:t>got</a:t>
            </a:r>
            <a:r>
              <a:rPr lang="en-GB" spc="-24" dirty="0">
                <a:solidFill>
                  <a:schemeClr val="tx1"/>
                </a:solidFill>
              </a:rPr>
              <a:t> </a:t>
            </a:r>
            <a:r>
              <a:rPr lang="en-GB" dirty="0">
                <a:solidFill>
                  <a:schemeClr val="tx1"/>
                </a:solidFill>
              </a:rPr>
              <a:t>multiple</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throughout</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could</a:t>
            </a:r>
            <a:r>
              <a:rPr lang="en-GB" spc="-24" dirty="0">
                <a:solidFill>
                  <a:schemeClr val="tx1"/>
                </a:solidFill>
              </a:rPr>
              <a:t> </a:t>
            </a:r>
            <a:r>
              <a:rPr lang="en-GB" dirty="0">
                <a:solidFill>
                  <a:schemeClr val="tx1"/>
                </a:solidFill>
              </a:rPr>
              <a:t>also</a:t>
            </a:r>
            <a:r>
              <a:rPr lang="en-GB" spc="-24" dirty="0">
                <a:solidFill>
                  <a:schemeClr val="tx1"/>
                </a:solidFill>
              </a:rPr>
              <a:t> </a:t>
            </a:r>
            <a:r>
              <a:rPr lang="en-GB" dirty="0">
                <a:solidFill>
                  <a:schemeClr val="tx1"/>
                </a:solidFill>
              </a:rPr>
              <a:t>use</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other</a:t>
            </a:r>
            <a:r>
              <a:rPr lang="en-GB" spc="-24" dirty="0">
                <a:solidFill>
                  <a:schemeClr val="tx1"/>
                </a:solidFill>
              </a:rPr>
              <a:t> </a:t>
            </a:r>
            <a:r>
              <a:rPr lang="en-GB" dirty="0">
                <a:solidFill>
                  <a:schemeClr val="tx1"/>
                </a:solidFill>
              </a:rPr>
              <a:t>tints</a:t>
            </a:r>
            <a:r>
              <a:rPr lang="en-GB" spc="-24" dirty="0">
                <a:solidFill>
                  <a:schemeClr val="tx1"/>
                </a:solidFill>
              </a:rPr>
              <a:t> </a:t>
            </a:r>
            <a:r>
              <a:rPr lang="en-GB" dirty="0">
                <a:solidFill>
                  <a:schemeClr val="tx1"/>
                </a:solidFill>
              </a:rPr>
              <a:t>in</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colour</a:t>
            </a:r>
            <a:r>
              <a:rPr lang="en-GB" spc="-21" dirty="0">
                <a:solidFill>
                  <a:schemeClr val="tx1"/>
                </a:solidFill>
              </a:rPr>
              <a:t> </a:t>
            </a:r>
            <a:r>
              <a:rPr lang="en-GB" spc="-6" dirty="0">
                <a:solidFill>
                  <a:schemeClr val="tx1"/>
                </a:solidFill>
              </a:rPr>
              <a:t>palette.</a:t>
            </a:r>
          </a:p>
          <a:p>
            <a:pPr marL="7701">
              <a:spcBef>
                <a:spcPts val="773"/>
              </a:spcBef>
            </a:pPr>
            <a:endParaRPr lang="en-GB" dirty="0">
              <a:solidFill>
                <a:schemeClr val="tx1"/>
              </a:solidFill>
            </a:endParaRPr>
          </a:p>
          <a:p>
            <a:pPr marL="7701">
              <a:spcBef>
                <a:spcPts val="719"/>
              </a:spcBef>
            </a:pPr>
            <a:r>
              <a:rPr lang="en-GB" dirty="0">
                <a:solidFill>
                  <a:schemeClr val="tx1"/>
                </a:solidFill>
              </a:rPr>
              <a:t>So</a:t>
            </a:r>
            <a:r>
              <a:rPr lang="en-GB" spc="-27" dirty="0">
                <a:solidFill>
                  <a:schemeClr val="tx1"/>
                </a:solidFill>
              </a:rPr>
              <a:t> </a:t>
            </a:r>
            <a:r>
              <a:rPr lang="en-GB" dirty="0">
                <a:solidFill>
                  <a:schemeClr val="tx1"/>
                </a:solidFill>
              </a:rPr>
              <a:t>not</a:t>
            </a:r>
            <a:r>
              <a:rPr lang="en-GB" spc="-24" dirty="0">
                <a:solidFill>
                  <a:schemeClr val="tx1"/>
                </a:solidFill>
              </a:rPr>
              <a:t> </a:t>
            </a:r>
            <a:r>
              <a:rPr lang="en-GB" dirty="0">
                <a:solidFill>
                  <a:schemeClr val="tx1"/>
                </a:solidFill>
              </a:rPr>
              <a:t>everything</a:t>
            </a:r>
            <a:r>
              <a:rPr lang="en-GB" spc="-24" dirty="0">
                <a:solidFill>
                  <a:schemeClr val="tx1"/>
                </a:solidFill>
              </a:rPr>
              <a:t> </a:t>
            </a:r>
            <a:r>
              <a:rPr lang="en-GB" dirty="0">
                <a:solidFill>
                  <a:schemeClr val="tx1"/>
                </a:solidFill>
              </a:rPr>
              <a:t>is</a:t>
            </a:r>
            <a:r>
              <a:rPr lang="en-GB" spc="-24" dirty="0">
                <a:solidFill>
                  <a:schemeClr val="tx1"/>
                </a:solidFill>
              </a:rPr>
              <a:t> </a:t>
            </a:r>
            <a:r>
              <a:rPr lang="en-GB" dirty="0">
                <a:solidFill>
                  <a:schemeClr val="tx1"/>
                </a:solidFill>
              </a:rPr>
              <a:t>indigo</a:t>
            </a:r>
            <a:r>
              <a:rPr lang="en-GB" spc="-27" dirty="0">
                <a:solidFill>
                  <a:schemeClr val="tx1"/>
                </a:solidFill>
              </a:rPr>
              <a:t> </a:t>
            </a:r>
            <a:r>
              <a:rPr lang="en-GB" dirty="0">
                <a:solidFill>
                  <a:schemeClr val="tx1"/>
                </a:solidFill>
              </a:rPr>
              <a:t>if</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need</a:t>
            </a:r>
            <a:r>
              <a:rPr lang="en-GB" spc="-24" dirty="0">
                <a:solidFill>
                  <a:schemeClr val="tx1"/>
                </a:solidFill>
              </a:rPr>
              <a:t> </a:t>
            </a:r>
            <a:r>
              <a:rPr lang="en-GB" dirty="0">
                <a:solidFill>
                  <a:schemeClr val="tx1"/>
                </a:solidFill>
              </a:rPr>
              <a:t>to</a:t>
            </a:r>
            <a:r>
              <a:rPr lang="en-GB" spc="-27" dirty="0">
                <a:solidFill>
                  <a:schemeClr val="tx1"/>
                </a:solidFill>
              </a:rPr>
              <a:t> </a:t>
            </a:r>
            <a:r>
              <a:rPr lang="en-GB" spc="-6" dirty="0">
                <a:solidFill>
                  <a:schemeClr val="tx1"/>
                </a:solidFill>
              </a:rPr>
              <a:t>create</a:t>
            </a:r>
            <a:r>
              <a:rPr lang="en-GB" spc="-24" dirty="0">
                <a:solidFill>
                  <a:schemeClr val="tx1"/>
                </a:solidFill>
              </a:rPr>
              <a:t> </a:t>
            </a:r>
            <a:r>
              <a:rPr lang="en-GB" dirty="0">
                <a:solidFill>
                  <a:schemeClr val="tx1"/>
                </a:solidFill>
              </a:rPr>
              <a:t>some</a:t>
            </a:r>
            <a:r>
              <a:rPr lang="en-GB" spc="-24" dirty="0">
                <a:solidFill>
                  <a:schemeClr val="tx1"/>
                </a:solidFill>
              </a:rPr>
              <a:t> </a:t>
            </a:r>
            <a:r>
              <a:rPr lang="en-GB" dirty="0">
                <a:solidFill>
                  <a:schemeClr val="tx1"/>
                </a:solidFill>
              </a:rPr>
              <a:t>variation</a:t>
            </a:r>
            <a:r>
              <a:rPr lang="en-GB" spc="-24" dirty="0">
                <a:solidFill>
                  <a:schemeClr val="tx1"/>
                </a:solidFill>
              </a:rPr>
              <a:t> </a:t>
            </a:r>
            <a:r>
              <a:rPr lang="en-GB" dirty="0">
                <a:solidFill>
                  <a:schemeClr val="tx1"/>
                </a:solidFill>
              </a:rPr>
              <a:t>between</a:t>
            </a:r>
            <a:r>
              <a:rPr lang="en-GB" spc="-27" dirty="0">
                <a:solidFill>
                  <a:schemeClr val="tx1"/>
                </a:solidFill>
              </a:rPr>
              <a:t> </a:t>
            </a:r>
            <a:r>
              <a:rPr lang="en-GB" spc="-6" dirty="0">
                <a:solidFill>
                  <a:schemeClr val="tx1"/>
                </a:solidFill>
              </a:rPr>
              <a:t>different</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on</a:t>
            </a:r>
            <a:r>
              <a:rPr lang="en-GB" spc="-24" dirty="0">
                <a:solidFill>
                  <a:schemeClr val="tx1"/>
                </a:solidFill>
              </a:rPr>
              <a:t> </a:t>
            </a:r>
            <a:r>
              <a:rPr lang="en-GB" dirty="0">
                <a:solidFill>
                  <a:schemeClr val="tx1"/>
                </a:solidFill>
              </a:rPr>
              <a:t>the</a:t>
            </a:r>
            <a:r>
              <a:rPr lang="en-GB" spc="-27" dirty="0">
                <a:solidFill>
                  <a:schemeClr val="tx1"/>
                </a:solidFill>
              </a:rPr>
              <a:t> </a:t>
            </a:r>
            <a:r>
              <a:rPr lang="en-GB" dirty="0">
                <a:solidFill>
                  <a:schemeClr val="tx1"/>
                </a:solidFill>
              </a:rPr>
              <a:t>same</a:t>
            </a:r>
            <a:r>
              <a:rPr lang="en-GB" spc="-24" dirty="0">
                <a:solidFill>
                  <a:schemeClr val="tx1"/>
                </a:solidFill>
              </a:rPr>
              <a:t> </a:t>
            </a:r>
            <a:r>
              <a:rPr lang="en-GB" spc="-12" dirty="0">
                <a:solidFill>
                  <a:schemeClr val="tx1"/>
                </a:solidFill>
              </a:rPr>
              <a:t>page.</a:t>
            </a:r>
            <a:endParaRPr lang="en-GB" dirty="0">
              <a:solidFill>
                <a:schemeClr val="tx1"/>
              </a:solidFill>
            </a:endParaRPr>
          </a:p>
          <a:p>
            <a:endParaRPr lang="en-US" dirty="0">
              <a:solidFill>
                <a:schemeClr val="tx1"/>
              </a:solidFill>
            </a:endParaRPr>
          </a:p>
        </p:txBody>
      </p:sp>
      <p:graphicFrame>
        <p:nvGraphicFramePr>
          <p:cNvPr id="8" name="Chart 7" descr="Pink monochrome chart">
            <a:extLst>
              <a:ext uri="{FF2B5EF4-FFF2-40B4-BE49-F238E27FC236}">
                <a16:creationId xmlns:a16="http://schemas.microsoft.com/office/drawing/2014/main" id="{3220BC3F-1F8D-7F2C-8D73-5A4B13013EDA}"/>
              </a:ext>
            </a:extLst>
          </p:cNvPr>
          <p:cNvGraphicFramePr>
            <a:graphicFrameLocks noChangeAspect="1"/>
          </p:cNvGraphicFramePr>
          <p:nvPr/>
        </p:nvGraphicFramePr>
        <p:xfrm>
          <a:off x="5291083" y="1405851"/>
          <a:ext cx="2834922" cy="23847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descr="Coral monochrome chart">
            <a:extLst>
              <a:ext uri="{FF2B5EF4-FFF2-40B4-BE49-F238E27FC236}">
                <a16:creationId xmlns:a16="http://schemas.microsoft.com/office/drawing/2014/main" id="{B726314F-21AE-612B-A573-085806A830E5}"/>
              </a:ext>
            </a:extLst>
          </p:cNvPr>
          <p:cNvGraphicFramePr>
            <a:graphicFrameLocks noChangeAspect="1"/>
          </p:cNvGraphicFramePr>
          <p:nvPr/>
        </p:nvGraphicFramePr>
        <p:xfrm>
          <a:off x="8574922" y="1405851"/>
          <a:ext cx="2834922" cy="23847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descr="Turquoise monochrome chart">
            <a:extLst>
              <a:ext uri="{FF2B5EF4-FFF2-40B4-BE49-F238E27FC236}">
                <a16:creationId xmlns:a16="http://schemas.microsoft.com/office/drawing/2014/main" id="{CAA19480-3AE7-A469-6C3B-19F8D71BA1AF}"/>
              </a:ext>
            </a:extLst>
          </p:cNvPr>
          <p:cNvGraphicFramePr>
            <a:graphicFrameLocks noChangeAspect="1"/>
          </p:cNvGraphicFramePr>
          <p:nvPr/>
        </p:nvGraphicFramePr>
        <p:xfrm>
          <a:off x="5278698" y="4142648"/>
          <a:ext cx="2834922" cy="238474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Example of five column text layout with containers</a:t>
            </a:r>
          </a:p>
        </p:txBody>
      </p:sp>
      <p:grpSp>
        <p:nvGrpSpPr>
          <p:cNvPr id="3" name="object 3">
            <a:extLst>
              <a:ext uri="{C183D7F6-B498-43B3-948B-1728B52AA6E4}">
                <adec:decorative xmlns:adec="http://schemas.microsoft.com/office/drawing/2017/decorative" val="1"/>
              </a:ext>
            </a:extLst>
          </p:cNvPr>
          <p:cNvGrpSpPr/>
          <p:nvPr/>
        </p:nvGrpSpPr>
        <p:grpSpPr>
          <a:xfrm>
            <a:off x="413198" y="3182610"/>
            <a:ext cx="25414" cy="1055838"/>
            <a:chOff x="680607" y="5248357"/>
            <a:chExt cx="41910" cy="1741170"/>
          </a:xfrm>
        </p:grpSpPr>
        <p:sp>
          <p:nvSpPr>
            <p:cNvPr id="4" name="object 4"/>
            <p:cNvSpPr/>
            <p:nvPr/>
          </p:nvSpPr>
          <p:spPr>
            <a:xfrm>
              <a:off x="701549"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5" name="object 5"/>
            <p:cNvSpPr/>
            <p:nvPr/>
          </p:nvSpPr>
          <p:spPr>
            <a:xfrm>
              <a:off x="68060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6" name="object 6">
            <a:extLst>
              <a:ext uri="{C183D7F6-B498-43B3-948B-1728B52AA6E4}">
                <adec:decorative xmlns:adec="http://schemas.microsoft.com/office/drawing/2017/decorative" val="1"/>
              </a:ext>
            </a:extLst>
          </p:cNvPr>
          <p:cNvGrpSpPr/>
          <p:nvPr/>
        </p:nvGrpSpPr>
        <p:grpSpPr>
          <a:xfrm>
            <a:off x="503503" y="4212922"/>
            <a:ext cx="2030427" cy="25414"/>
            <a:chOff x="829527" y="6947432"/>
            <a:chExt cx="3348354" cy="41910"/>
          </a:xfrm>
        </p:grpSpPr>
        <p:sp>
          <p:nvSpPr>
            <p:cNvPr id="7" name="object 7"/>
            <p:cNvSpPr/>
            <p:nvPr/>
          </p:nvSpPr>
          <p:spPr>
            <a:xfrm>
              <a:off x="829527"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8" name="object 8"/>
            <p:cNvSpPr/>
            <p:nvPr/>
          </p:nvSpPr>
          <p:spPr>
            <a:xfrm>
              <a:off x="413599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9" name="object 9">
            <a:extLst>
              <a:ext uri="{C183D7F6-B498-43B3-948B-1728B52AA6E4}">
                <adec:decorative xmlns:adec="http://schemas.microsoft.com/office/drawing/2017/decorative" val="1"/>
              </a:ext>
            </a:extLst>
          </p:cNvPr>
          <p:cNvGrpSpPr/>
          <p:nvPr/>
        </p:nvGrpSpPr>
        <p:grpSpPr>
          <a:xfrm>
            <a:off x="413200" y="2619199"/>
            <a:ext cx="2120916" cy="1532158"/>
            <a:chOff x="680607" y="4319240"/>
            <a:chExt cx="3497579" cy="2526665"/>
          </a:xfrm>
        </p:grpSpPr>
        <p:sp>
          <p:nvSpPr>
            <p:cNvPr id="10" name="object 10"/>
            <p:cNvSpPr/>
            <p:nvPr/>
          </p:nvSpPr>
          <p:spPr>
            <a:xfrm>
              <a:off x="4156941"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11" name="object 11"/>
            <p:cNvPicPr/>
            <p:nvPr/>
          </p:nvPicPr>
          <p:blipFill>
            <a:blip r:embed="rId3" cstate="print"/>
            <a:stretch>
              <a:fillRect/>
            </a:stretch>
          </p:blipFill>
          <p:spPr>
            <a:xfrm>
              <a:off x="680607" y="4319240"/>
              <a:ext cx="3497275" cy="837670"/>
            </a:xfrm>
            <a:prstGeom prst="rect">
              <a:avLst/>
            </a:prstGeom>
          </p:spPr>
        </p:pic>
      </p:grpSp>
      <p:grpSp>
        <p:nvGrpSpPr>
          <p:cNvPr id="12" name="object 12">
            <a:extLst>
              <a:ext uri="{C183D7F6-B498-43B3-948B-1728B52AA6E4}">
                <adec:decorative xmlns:adec="http://schemas.microsoft.com/office/drawing/2017/decorative" val="1"/>
              </a:ext>
            </a:extLst>
          </p:cNvPr>
          <p:cNvGrpSpPr/>
          <p:nvPr/>
        </p:nvGrpSpPr>
        <p:grpSpPr>
          <a:xfrm>
            <a:off x="2724416" y="3182610"/>
            <a:ext cx="25414" cy="1055838"/>
            <a:chOff x="4492009" y="5248357"/>
            <a:chExt cx="41910" cy="1741170"/>
          </a:xfrm>
        </p:grpSpPr>
        <p:sp>
          <p:nvSpPr>
            <p:cNvPr id="13" name="object 13"/>
            <p:cNvSpPr/>
            <p:nvPr/>
          </p:nvSpPr>
          <p:spPr>
            <a:xfrm>
              <a:off x="4512951"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14" name="object 14"/>
            <p:cNvSpPr/>
            <p:nvPr/>
          </p:nvSpPr>
          <p:spPr>
            <a:xfrm>
              <a:off x="449200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15" name="object 15">
            <a:extLst>
              <a:ext uri="{C183D7F6-B498-43B3-948B-1728B52AA6E4}">
                <adec:decorative xmlns:adec="http://schemas.microsoft.com/office/drawing/2017/decorative" val="1"/>
              </a:ext>
            </a:extLst>
          </p:cNvPr>
          <p:cNvGrpSpPr/>
          <p:nvPr/>
        </p:nvGrpSpPr>
        <p:grpSpPr>
          <a:xfrm>
            <a:off x="2814721" y="4212922"/>
            <a:ext cx="2030427" cy="25414"/>
            <a:chOff x="4640929" y="6947432"/>
            <a:chExt cx="3348354" cy="41910"/>
          </a:xfrm>
        </p:grpSpPr>
        <p:sp>
          <p:nvSpPr>
            <p:cNvPr id="16" name="object 16"/>
            <p:cNvSpPr/>
            <p:nvPr/>
          </p:nvSpPr>
          <p:spPr>
            <a:xfrm>
              <a:off x="4640929"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17" name="object 17"/>
            <p:cNvSpPr/>
            <p:nvPr/>
          </p:nvSpPr>
          <p:spPr>
            <a:xfrm>
              <a:off x="7947402"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18" name="object 18">
            <a:extLst>
              <a:ext uri="{C183D7F6-B498-43B3-948B-1728B52AA6E4}">
                <adec:decorative xmlns:adec="http://schemas.microsoft.com/office/drawing/2017/decorative" val="1"/>
              </a:ext>
            </a:extLst>
          </p:cNvPr>
          <p:cNvGrpSpPr/>
          <p:nvPr/>
        </p:nvGrpSpPr>
        <p:grpSpPr>
          <a:xfrm>
            <a:off x="2724417" y="2619199"/>
            <a:ext cx="2120916" cy="1532158"/>
            <a:chOff x="4492009" y="4319240"/>
            <a:chExt cx="3497579" cy="2526665"/>
          </a:xfrm>
        </p:grpSpPr>
        <p:sp>
          <p:nvSpPr>
            <p:cNvPr id="19" name="object 19"/>
            <p:cNvSpPr/>
            <p:nvPr/>
          </p:nvSpPr>
          <p:spPr>
            <a:xfrm>
              <a:off x="7968343"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20" name="object 20"/>
            <p:cNvPicPr/>
            <p:nvPr/>
          </p:nvPicPr>
          <p:blipFill>
            <a:blip r:embed="rId3" cstate="print"/>
            <a:stretch>
              <a:fillRect/>
            </a:stretch>
          </p:blipFill>
          <p:spPr>
            <a:xfrm>
              <a:off x="4492009" y="4319240"/>
              <a:ext cx="3497275" cy="837670"/>
            </a:xfrm>
            <a:prstGeom prst="rect">
              <a:avLst/>
            </a:prstGeom>
          </p:spPr>
        </p:pic>
      </p:grpSp>
      <p:grpSp>
        <p:nvGrpSpPr>
          <p:cNvPr id="21" name="object 21">
            <a:extLst>
              <a:ext uri="{C183D7F6-B498-43B3-948B-1728B52AA6E4}">
                <adec:decorative xmlns:adec="http://schemas.microsoft.com/office/drawing/2017/decorative" val="1"/>
              </a:ext>
            </a:extLst>
          </p:cNvPr>
          <p:cNvGrpSpPr/>
          <p:nvPr/>
        </p:nvGrpSpPr>
        <p:grpSpPr>
          <a:xfrm>
            <a:off x="5035633" y="3182610"/>
            <a:ext cx="25414" cy="1055838"/>
            <a:chOff x="8303411" y="5248357"/>
            <a:chExt cx="41910" cy="1741170"/>
          </a:xfrm>
        </p:grpSpPr>
        <p:sp>
          <p:nvSpPr>
            <p:cNvPr id="22" name="object 22"/>
            <p:cNvSpPr/>
            <p:nvPr/>
          </p:nvSpPr>
          <p:spPr>
            <a:xfrm>
              <a:off x="8324353"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23" name="object 23"/>
            <p:cNvSpPr/>
            <p:nvPr/>
          </p:nvSpPr>
          <p:spPr>
            <a:xfrm>
              <a:off x="8303411"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24" name="object 24">
            <a:extLst>
              <a:ext uri="{C183D7F6-B498-43B3-948B-1728B52AA6E4}">
                <adec:decorative xmlns:adec="http://schemas.microsoft.com/office/drawing/2017/decorative" val="1"/>
              </a:ext>
            </a:extLst>
          </p:cNvPr>
          <p:cNvGrpSpPr/>
          <p:nvPr/>
        </p:nvGrpSpPr>
        <p:grpSpPr>
          <a:xfrm>
            <a:off x="5125939" y="4212922"/>
            <a:ext cx="2030427" cy="25414"/>
            <a:chOff x="8452332" y="6947432"/>
            <a:chExt cx="3348354" cy="41910"/>
          </a:xfrm>
        </p:grpSpPr>
        <p:sp>
          <p:nvSpPr>
            <p:cNvPr id="25" name="object 25"/>
            <p:cNvSpPr/>
            <p:nvPr/>
          </p:nvSpPr>
          <p:spPr>
            <a:xfrm>
              <a:off x="8452332"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26" name="object 26"/>
            <p:cNvSpPr/>
            <p:nvPr/>
          </p:nvSpPr>
          <p:spPr>
            <a:xfrm>
              <a:off x="11758804"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27" name="object 27">
            <a:extLst>
              <a:ext uri="{C183D7F6-B498-43B3-948B-1728B52AA6E4}">
                <adec:decorative xmlns:adec="http://schemas.microsoft.com/office/drawing/2017/decorative" val="1"/>
              </a:ext>
            </a:extLst>
          </p:cNvPr>
          <p:cNvGrpSpPr/>
          <p:nvPr/>
        </p:nvGrpSpPr>
        <p:grpSpPr>
          <a:xfrm>
            <a:off x="5035634" y="2619199"/>
            <a:ext cx="2120916" cy="1532158"/>
            <a:chOff x="8303411" y="4319240"/>
            <a:chExt cx="3497579" cy="2526665"/>
          </a:xfrm>
        </p:grpSpPr>
        <p:sp>
          <p:nvSpPr>
            <p:cNvPr id="28" name="object 28"/>
            <p:cNvSpPr/>
            <p:nvPr/>
          </p:nvSpPr>
          <p:spPr>
            <a:xfrm>
              <a:off x="11779745"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29" name="object 29"/>
            <p:cNvPicPr/>
            <p:nvPr/>
          </p:nvPicPr>
          <p:blipFill>
            <a:blip r:embed="rId3" cstate="print"/>
            <a:stretch>
              <a:fillRect/>
            </a:stretch>
          </p:blipFill>
          <p:spPr>
            <a:xfrm>
              <a:off x="8303411" y="4319240"/>
              <a:ext cx="3497275" cy="837670"/>
            </a:xfrm>
            <a:prstGeom prst="rect">
              <a:avLst/>
            </a:prstGeom>
          </p:spPr>
        </p:pic>
      </p:grpSp>
      <p:grpSp>
        <p:nvGrpSpPr>
          <p:cNvPr id="30" name="object 30">
            <a:extLst>
              <a:ext uri="{C183D7F6-B498-43B3-948B-1728B52AA6E4}">
                <adec:decorative xmlns:adec="http://schemas.microsoft.com/office/drawing/2017/decorative" val="1"/>
              </a:ext>
            </a:extLst>
          </p:cNvPr>
          <p:cNvGrpSpPr/>
          <p:nvPr/>
        </p:nvGrpSpPr>
        <p:grpSpPr>
          <a:xfrm>
            <a:off x="7346852" y="3182610"/>
            <a:ext cx="25414" cy="1055838"/>
            <a:chOff x="12114815" y="5248357"/>
            <a:chExt cx="41910" cy="1741170"/>
          </a:xfrm>
        </p:grpSpPr>
        <p:sp>
          <p:nvSpPr>
            <p:cNvPr id="31" name="object 31"/>
            <p:cNvSpPr/>
            <p:nvPr/>
          </p:nvSpPr>
          <p:spPr>
            <a:xfrm>
              <a:off x="12135757"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32" name="object 32"/>
            <p:cNvSpPr/>
            <p:nvPr/>
          </p:nvSpPr>
          <p:spPr>
            <a:xfrm>
              <a:off x="12114815"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33" name="object 33">
            <a:extLst>
              <a:ext uri="{C183D7F6-B498-43B3-948B-1728B52AA6E4}">
                <adec:decorative xmlns:adec="http://schemas.microsoft.com/office/drawing/2017/decorative" val="1"/>
              </a:ext>
            </a:extLst>
          </p:cNvPr>
          <p:cNvGrpSpPr/>
          <p:nvPr/>
        </p:nvGrpSpPr>
        <p:grpSpPr>
          <a:xfrm>
            <a:off x="7437157" y="4212922"/>
            <a:ext cx="2030427" cy="25414"/>
            <a:chOff x="12263735" y="6947432"/>
            <a:chExt cx="3348354" cy="41910"/>
          </a:xfrm>
        </p:grpSpPr>
        <p:sp>
          <p:nvSpPr>
            <p:cNvPr id="34" name="object 34"/>
            <p:cNvSpPr/>
            <p:nvPr/>
          </p:nvSpPr>
          <p:spPr>
            <a:xfrm>
              <a:off x="12263735"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35" name="object 35"/>
            <p:cNvSpPr/>
            <p:nvPr/>
          </p:nvSpPr>
          <p:spPr>
            <a:xfrm>
              <a:off x="15570208"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36" name="object 36">
            <a:extLst>
              <a:ext uri="{C183D7F6-B498-43B3-948B-1728B52AA6E4}">
                <adec:decorative xmlns:adec="http://schemas.microsoft.com/office/drawing/2017/decorative" val="1"/>
              </a:ext>
            </a:extLst>
          </p:cNvPr>
          <p:cNvGrpSpPr/>
          <p:nvPr/>
        </p:nvGrpSpPr>
        <p:grpSpPr>
          <a:xfrm>
            <a:off x="7346852" y="2619199"/>
            <a:ext cx="2120916" cy="1532158"/>
            <a:chOff x="12114814" y="4319240"/>
            <a:chExt cx="3497579" cy="2526665"/>
          </a:xfrm>
        </p:grpSpPr>
        <p:sp>
          <p:nvSpPr>
            <p:cNvPr id="37" name="object 37"/>
            <p:cNvSpPr/>
            <p:nvPr/>
          </p:nvSpPr>
          <p:spPr>
            <a:xfrm>
              <a:off x="15591149"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38" name="object 38"/>
            <p:cNvPicPr/>
            <p:nvPr/>
          </p:nvPicPr>
          <p:blipFill>
            <a:blip r:embed="rId3" cstate="print"/>
            <a:stretch>
              <a:fillRect/>
            </a:stretch>
          </p:blipFill>
          <p:spPr>
            <a:xfrm>
              <a:off x="12114814" y="4319240"/>
              <a:ext cx="3497275" cy="837670"/>
            </a:xfrm>
            <a:prstGeom prst="rect">
              <a:avLst/>
            </a:prstGeom>
          </p:spPr>
        </p:pic>
      </p:grpSp>
      <p:grpSp>
        <p:nvGrpSpPr>
          <p:cNvPr id="39" name="object 39">
            <a:extLst>
              <a:ext uri="{C183D7F6-B498-43B3-948B-1728B52AA6E4}">
                <adec:decorative xmlns:adec="http://schemas.microsoft.com/office/drawing/2017/decorative" val="1"/>
              </a:ext>
            </a:extLst>
          </p:cNvPr>
          <p:cNvGrpSpPr/>
          <p:nvPr/>
        </p:nvGrpSpPr>
        <p:grpSpPr>
          <a:xfrm>
            <a:off x="9658069" y="3182610"/>
            <a:ext cx="25414" cy="1055838"/>
            <a:chOff x="15926217" y="5248357"/>
            <a:chExt cx="41910" cy="1741170"/>
          </a:xfrm>
        </p:grpSpPr>
        <p:sp>
          <p:nvSpPr>
            <p:cNvPr id="40" name="object 40"/>
            <p:cNvSpPr/>
            <p:nvPr/>
          </p:nvSpPr>
          <p:spPr>
            <a:xfrm>
              <a:off x="15947158"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41" name="object 41"/>
            <p:cNvSpPr/>
            <p:nvPr/>
          </p:nvSpPr>
          <p:spPr>
            <a:xfrm>
              <a:off x="1592621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42" name="object 42">
            <a:extLst>
              <a:ext uri="{C183D7F6-B498-43B3-948B-1728B52AA6E4}">
                <adec:decorative xmlns:adec="http://schemas.microsoft.com/office/drawing/2017/decorative" val="1"/>
              </a:ext>
            </a:extLst>
          </p:cNvPr>
          <p:cNvGrpSpPr/>
          <p:nvPr/>
        </p:nvGrpSpPr>
        <p:grpSpPr>
          <a:xfrm>
            <a:off x="9748375" y="4212922"/>
            <a:ext cx="2030427" cy="25414"/>
            <a:chOff x="16075138" y="6947432"/>
            <a:chExt cx="3348354" cy="41910"/>
          </a:xfrm>
        </p:grpSpPr>
        <p:sp>
          <p:nvSpPr>
            <p:cNvPr id="43" name="object 43"/>
            <p:cNvSpPr/>
            <p:nvPr/>
          </p:nvSpPr>
          <p:spPr>
            <a:xfrm>
              <a:off x="16075138"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44" name="object 44"/>
            <p:cNvSpPr/>
            <p:nvPr/>
          </p:nvSpPr>
          <p:spPr>
            <a:xfrm>
              <a:off x="19381610"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45" name="object 45">
            <a:extLst>
              <a:ext uri="{C183D7F6-B498-43B3-948B-1728B52AA6E4}">
                <adec:decorative xmlns:adec="http://schemas.microsoft.com/office/drawing/2017/decorative" val="1"/>
              </a:ext>
            </a:extLst>
          </p:cNvPr>
          <p:cNvGrpSpPr/>
          <p:nvPr/>
        </p:nvGrpSpPr>
        <p:grpSpPr>
          <a:xfrm>
            <a:off x="9658070" y="2619199"/>
            <a:ext cx="2120916" cy="1532158"/>
            <a:chOff x="15926217" y="4319240"/>
            <a:chExt cx="3497579" cy="2526665"/>
          </a:xfrm>
        </p:grpSpPr>
        <p:sp>
          <p:nvSpPr>
            <p:cNvPr id="46" name="object 46"/>
            <p:cNvSpPr/>
            <p:nvPr/>
          </p:nvSpPr>
          <p:spPr>
            <a:xfrm>
              <a:off x="19402552"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47" name="object 47"/>
            <p:cNvPicPr/>
            <p:nvPr/>
          </p:nvPicPr>
          <p:blipFill>
            <a:blip r:embed="rId3" cstate="print"/>
            <a:stretch>
              <a:fillRect/>
            </a:stretch>
          </p:blipFill>
          <p:spPr>
            <a:xfrm>
              <a:off x="15926217" y="4319240"/>
              <a:ext cx="3497275" cy="837670"/>
            </a:xfrm>
            <a:prstGeom prst="rect">
              <a:avLst/>
            </a:prstGeom>
          </p:spPr>
        </p:pic>
      </p:grpSp>
      <p:sp>
        <p:nvSpPr>
          <p:cNvPr id="48" name="object 48"/>
          <p:cNvSpPr txBox="1"/>
          <p:nvPr/>
        </p:nvSpPr>
        <p:spPr>
          <a:xfrm>
            <a:off x="595985" y="2704725"/>
            <a:ext cx="1361961" cy="314650"/>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FFFFFF"/>
                </a:solidFill>
                <a:latin typeface="BT Curve Headline" panose="020B0603020203020204" pitchFamily="34" charset="0"/>
                <a:cs typeface="BT Curve Headline" panose="020B0603020203020204" pitchFamily="34" charset="0"/>
              </a:rPr>
              <a:t>Simplicity</a:t>
            </a:r>
            <a:r>
              <a:rPr sz="1001" kern="0" spc="-3"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and</a:t>
            </a:r>
            <a:r>
              <a:rPr sz="1001" kern="0" spc="-3"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market </a:t>
            </a:r>
            <a:r>
              <a:rPr sz="1001" kern="0" dirty="0">
                <a:solidFill>
                  <a:srgbClr val="FFFFFF"/>
                </a:solidFill>
                <a:latin typeface="BT Curve Headline" panose="020B0603020203020204" pitchFamily="34" charset="0"/>
                <a:cs typeface="BT Curve Headline" panose="020B0603020203020204" pitchFamily="34" charset="0"/>
              </a:rPr>
              <a:t>pricing,</a:t>
            </a:r>
            <a:r>
              <a:rPr sz="1001" kern="0" spc="-24"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latest</a:t>
            </a:r>
            <a:r>
              <a:rPr sz="1001" kern="0" spc="-21"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tools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3" name="object 53"/>
          <p:cNvSpPr txBox="1"/>
          <p:nvPr/>
        </p:nvSpPr>
        <p:spPr>
          <a:xfrm>
            <a:off x="595983" y="3274164"/>
            <a:ext cx="1755494" cy="474886"/>
          </a:xfrm>
          <a:prstGeom prst="rect">
            <a:avLst/>
          </a:prstGeom>
        </p:spPr>
        <p:txBody>
          <a:bodyPr vert="horz" wrap="square" lIns="0" tIns="1155" rIns="0" bIns="0" rtlCol="0">
            <a:spAutoFit/>
          </a:bodyPr>
          <a:lstStyle/>
          <a:p>
            <a:pPr marL="7701" marR="3081" defTabSz="554492">
              <a:lnSpc>
                <a:spcPct val="104099"/>
              </a:lnSpc>
              <a:spcBef>
                <a:spcPts val="9"/>
              </a:spcBef>
            </a:pPr>
            <a:r>
              <a:rPr sz="1001" kern="0" spc="-6" dirty="0">
                <a:solidFill>
                  <a:srgbClr val="231F20"/>
                </a:solidFill>
                <a:latin typeface="BT Curve Headline" panose="020B0603020203020204" pitchFamily="34" charset="0"/>
                <a:cs typeface="BT Curve Headline" panose="020B0603020203020204" pitchFamily="34" charset="0"/>
              </a:rPr>
              <a:t>Subscription</a:t>
            </a:r>
            <a:r>
              <a:rPr sz="1001" kern="0" spc="-1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price</a:t>
            </a:r>
            <a:r>
              <a:rPr sz="1001" kern="0" spc="-1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including </a:t>
            </a:r>
            <a:r>
              <a:rPr sz="1001" kern="0" spc="-15" dirty="0">
                <a:solidFill>
                  <a:srgbClr val="231F20"/>
                </a:solidFill>
                <a:latin typeface="BT Curve Headline" panose="020B0603020203020204" pitchFamily="34" charset="0"/>
                <a:cs typeface="BT Curve Headline" panose="020B0603020203020204" pitchFamily="34" charset="0"/>
              </a:rPr>
              <a:t>Webex</a:t>
            </a:r>
            <a:r>
              <a:rPr sz="1001" kern="0" spc="-49" dirty="0">
                <a:solidFill>
                  <a:srgbClr val="231F20"/>
                </a:solidFill>
                <a:latin typeface="BT Curve Headline" panose="020B0603020203020204" pitchFamily="34" charset="0"/>
                <a:cs typeface="BT Curve Headline" panose="020B0603020203020204" pitchFamily="34" charset="0"/>
              </a:rPr>
              <a:t> </a:t>
            </a:r>
            <a:r>
              <a:rPr sz="1001" kern="0" spc="-12" dirty="0">
                <a:solidFill>
                  <a:srgbClr val="231F20"/>
                </a:solidFill>
                <a:latin typeface="BT Curve Headline" panose="020B0603020203020204" pitchFamily="34" charset="0"/>
                <a:cs typeface="BT Curve Headline" panose="020B0603020203020204" pitchFamily="34" charset="0"/>
              </a:rPr>
              <a:t>Teams,</a:t>
            </a:r>
            <a:r>
              <a:rPr sz="1001" kern="0" spc="-45"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Audio</a:t>
            </a:r>
            <a:r>
              <a:rPr sz="1001" kern="0" spc="-4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Bridge, </a:t>
            </a:r>
            <a:r>
              <a:rPr sz="1001" kern="0" dirty="0">
                <a:solidFill>
                  <a:srgbClr val="231F20"/>
                </a:solidFill>
                <a:latin typeface="BT Curve Headline" panose="020B0603020203020204" pitchFamily="34" charset="0"/>
                <a:cs typeface="BT Curve Headline" panose="020B0603020203020204" pitchFamily="34" charset="0"/>
              </a:rPr>
              <a:t>CMR,</a:t>
            </a:r>
            <a:r>
              <a:rPr sz="1001" kern="0" spc="-5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device</a:t>
            </a:r>
            <a:r>
              <a:rPr sz="1001" kern="0" spc="-5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registrations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49" name="object 49"/>
          <p:cNvSpPr txBox="1"/>
          <p:nvPr/>
        </p:nvSpPr>
        <p:spPr>
          <a:xfrm>
            <a:off x="2907200" y="2784094"/>
            <a:ext cx="1432813"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Supports</a:t>
            </a:r>
            <a:r>
              <a:rPr sz="1001" kern="0" spc="-24"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market</a:t>
            </a:r>
            <a:r>
              <a:rPr sz="1001" kern="0" spc="-24"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trends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4" name="object 54"/>
          <p:cNvSpPr txBox="1"/>
          <p:nvPr/>
        </p:nvSpPr>
        <p:spPr>
          <a:xfrm>
            <a:off x="2907200" y="3274164"/>
            <a:ext cx="1258380" cy="630313"/>
          </a:xfrm>
          <a:prstGeom prst="rect">
            <a:avLst/>
          </a:prstGeom>
        </p:spPr>
        <p:txBody>
          <a:bodyPr vert="horz" wrap="square" lIns="0" tIns="1155" rIns="0" bIns="0" rtlCol="0">
            <a:spAutoFit/>
          </a:bodyPr>
          <a:lstStyle/>
          <a:p>
            <a:pPr marL="7701" marR="332700"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VOIP</a:t>
            </a:r>
            <a:r>
              <a:rPr sz="1001" kern="0" spc="-5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included, </a:t>
            </a:r>
            <a:r>
              <a:rPr sz="1001" kern="0" dirty="0">
                <a:solidFill>
                  <a:srgbClr val="231F20"/>
                </a:solidFill>
                <a:latin typeface="BT Curve Headline" panose="020B0603020203020204" pitchFamily="34" charset="0"/>
                <a:cs typeface="BT Curve Headline" panose="020B0603020203020204" pitchFamily="34" charset="0"/>
              </a:rPr>
              <a:t>Cloud</a:t>
            </a:r>
            <a:r>
              <a:rPr sz="1001" kern="0" spc="-49"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first,</a:t>
            </a:r>
            <a:endParaRPr sz="1001" kern="0" dirty="0">
              <a:solidFill>
                <a:sysClr val="windowText" lastClr="000000"/>
              </a:solidFill>
              <a:latin typeface="BT Curve Headline" panose="020B0603020203020204" pitchFamily="34" charset="0"/>
              <a:cs typeface="BT Curve Headline" panose="020B0603020203020204" pitchFamily="34" charset="0"/>
            </a:endParaRPr>
          </a:p>
          <a:p>
            <a:pPr marL="7701" marR="3081" defTabSz="554492">
              <a:lnSpc>
                <a:spcPct val="104099"/>
              </a:lnSpc>
            </a:pPr>
            <a:r>
              <a:rPr sz="1001" kern="0" dirty="0">
                <a:solidFill>
                  <a:srgbClr val="231F20"/>
                </a:solidFill>
                <a:latin typeface="BT Curve Headline" panose="020B0603020203020204" pitchFamily="34" charset="0"/>
                <a:cs typeface="BT Curve Headline" panose="020B0603020203020204" pitchFamily="34" charset="0"/>
              </a:rPr>
              <a:t>On</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Prem</a:t>
            </a:r>
            <a:r>
              <a:rPr sz="1001" kern="0" spc="-27"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Meetings</a:t>
            </a:r>
            <a:r>
              <a:rPr sz="1001" kern="0" spc="-30" dirty="0">
                <a:solidFill>
                  <a:srgbClr val="231F20"/>
                </a:solidFill>
                <a:latin typeface="BT Curve Headline" panose="020B0603020203020204" pitchFamily="34" charset="0"/>
                <a:cs typeface="BT Curve Headline" panose="020B0603020203020204" pitchFamily="34" charset="0"/>
              </a:rPr>
              <a:t> &gt; </a:t>
            </a:r>
            <a:r>
              <a:rPr sz="1001" kern="0" spc="-6" dirty="0">
                <a:solidFill>
                  <a:srgbClr val="231F20"/>
                </a:solidFill>
                <a:latin typeface="BT Curve Headline" panose="020B0603020203020204" pitchFamily="34" charset="0"/>
                <a:cs typeface="BT Curve Headline" panose="020B0603020203020204" pitchFamily="34" charset="0"/>
              </a:rPr>
              <a:t>Cloud</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0" name="object 50"/>
          <p:cNvSpPr txBox="1"/>
          <p:nvPr/>
        </p:nvSpPr>
        <p:spPr>
          <a:xfrm>
            <a:off x="5218419" y="2784094"/>
            <a:ext cx="551407"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BT Curve Headline" panose="020B0603020203020204" pitchFamily="34" charset="0"/>
                <a:cs typeface="BT Curve Headline" panose="020B0603020203020204" pitchFamily="34" charset="0"/>
              </a:rPr>
              <a:t>Bundling</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5" name="object 55"/>
          <p:cNvSpPr txBox="1"/>
          <p:nvPr/>
        </p:nvSpPr>
        <p:spPr>
          <a:xfrm>
            <a:off x="5218418" y="3274165"/>
            <a:ext cx="1578366" cy="743549"/>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Cisco</a:t>
            </a:r>
            <a:r>
              <a:rPr sz="1001" kern="0" spc="-45"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platform</a:t>
            </a:r>
            <a:r>
              <a:rPr sz="1001" kern="0" spc="-42"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for</a:t>
            </a:r>
            <a:r>
              <a:rPr sz="1001" kern="0" spc="-42"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service </a:t>
            </a:r>
            <a:r>
              <a:rPr sz="1001" kern="0" dirty="0">
                <a:solidFill>
                  <a:srgbClr val="231F20"/>
                </a:solidFill>
                <a:latin typeface="BT Curve Headline" panose="020B0603020203020204" pitchFamily="34" charset="0"/>
                <a:cs typeface="BT Curve Headline" panose="020B0603020203020204" pitchFamily="34" charset="0"/>
              </a:rPr>
              <a:t>based</a:t>
            </a:r>
            <a:r>
              <a:rPr sz="1001" kern="0" spc="-4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solutions;</a:t>
            </a:r>
            <a:endParaRPr sz="1001" kern="0" dirty="0">
              <a:solidFill>
                <a:sysClr val="windowText" lastClr="000000"/>
              </a:solidFill>
              <a:latin typeface="BT Curve Headline" panose="020B0603020203020204" pitchFamily="34" charset="0"/>
              <a:cs typeface="BT Curve Headline" panose="020B0603020203020204" pitchFamily="34" charset="0"/>
            </a:endParaRPr>
          </a:p>
          <a:p>
            <a:pPr marL="7701" marR="69698" defTabSz="554492">
              <a:lnSpc>
                <a:spcPct val="145700"/>
              </a:lnSpc>
            </a:pPr>
            <a:r>
              <a:rPr sz="1001" kern="0" dirty="0">
                <a:solidFill>
                  <a:srgbClr val="231F20"/>
                </a:solidFill>
                <a:latin typeface="BT Curve Headline" panose="020B0603020203020204" pitchFamily="34" charset="0"/>
                <a:cs typeface="BT Curve Headline" panose="020B0603020203020204" pitchFamily="34" charset="0"/>
              </a:rPr>
              <a:t>Calling,</a:t>
            </a:r>
            <a:r>
              <a:rPr sz="1001" kern="0" spc="-33"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Contact</a:t>
            </a:r>
            <a:r>
              <a:rPr sz="1001" kern="0" spc="-30"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Centre. </a:t>
            </a:r>
            <a:r>
              <a:rPr sz="1001" kern="0" dirty="0">
                <a:solidFill>
                  <a:srgbClr val="231F20"/>
                </a:solidFill>
                <a:latin typeface="BT Curve Headline" panose="020B0603020203020204" pitchFamily="34" charset="0"/>
                <a:cs typeface="BT Curve Headline" panose="020B0603020203020204" pitchFamily="34" charset="0"/>
              </a:rPr>
              <a:t>Look</a:t>
            </a:r>
            <a:r>
              <a:rPr sz="1001" kern="0" spc="-39"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out</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for</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phase</a:t>
            </a:r>
            <a:r>
              <a:rPr sz="1001" kern="0" spc="-36" dirty="0">
                <a:solidFill>
                  <a:srgbClr val="231F20"/>
                </a:solidFill>
                <a:latin typeface="BT Curve Headline" panose="020B0603020203020204" pitchFamily="34" charset="0"/>
                <a:cs typeface="BT Curve Headline" panose="020B0603020203020204" pitchFamily="34" charset="0"/>
              </a:rPr>
              <a:t> </a:t>
            </a:r>
            <a:r>
              <a:rPr sz="1001" kern="0" spc="-30" dirty="0">
                <a:solidFill>
                  <a:srgbClr val="231F20"/>
                </a:solidFill>
                <a:latin typeface="BT Curve Headline" panose="020B0603020203020204" pitchFamily="34" charset="0"/>
                <a:cs typeface="BT Curve Headline" panose="020B0603020203020204" pitchFamily="34" charset="0"/>
              </a:rPr>
              <a:t>2</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1" name="object 51"/>
          <p:cNvSpPr txBox="1"/>
          <p:nvPr/>
        </p:nvSpPr>
        <p:spPr>
          <a:xfrm>
            <a:off x="7529637" y="2784094"/>
            <a:ext cx="779749"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BT</a:t>
            </a:r>
            <a:r>
              <a:rPr sz="1001" kern="0" spc="-21"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SP</a:t>
            </a:r>
            <a:r>
              <a:rPr sz="1001" kern="0" spc="-21"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pricing</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6" name="object 56"/>
          <p:cNvSpPr txBox="1"/>
          <p:nvPr/>
        </p:nvSpPr>
        <p:spPr>
          <a:xfrm>
            <a:off x="7529638" y="3274164"/>
            <a:ext cx="1599929" cy="474886"/>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BT</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has</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special</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pricing</a:t>
            </a:r>
            <a:r>
              <a:rPr sz="1001" kern="0" spc="-27"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for </a:t>
            </a:r>
            <a:r>
              <a:rPr sz="1001" kern="0" dirty="0">
                <a:solidFill>
                  <a:srgbClr val="231F20"/>
                </a:solidFill>
                <a:latin typeface="BT Curve Headline" panose="020B0603020203020204" pitchFamily="34" charset="0"/>
                <a:cs typeface="BT Curve Headline" panose="020B0603020203020204" pitchFamily="34" charset="0"/>
              </a:rPr>
              <a:t>Flex</a:t>
            </a:r>
            <a:r>
              <a:rPr sz="1001" kern="0" spc="-39"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Plan</a:t>
            </a:r>
            <a:r>
              <a:rPr sz="1001" kern="0" spc="-39" dirty="0">
                <a:solidFill>
                  <a:srgbClr val="231F20"/>
                </a:solidFill>
                <a:latin typeface="BT Curve Headline" panose="020B0603020203020204" pitchFamily="34" charset="0"/>
                <a:cs typeface="BT Curve Headline" panose="020B0603020203020204" pitchFamily="34" charset="0"/>
              </a:rPr>
              <a:t> </a:t>
            </a:r>
            <a:r>
              <a:rPr sz="1001" kern="0" spc="-12" dirty="0">
                <a:solidFill>
                  <a:srgbClr val="231F20"/>
                </a:solidFill>
                <a:latin typeface="BT Curve Headline" panose="020B0603020203020204" pitchFamily="34" charset="0"/>
                <a:cs typeface="BT Curve Headline" panose="020B0603020203020204" pitchFamily="34" charset="0"/>
              </a:rPr>
              <a:t>Webex</a:t>
            </a:r>
            <a:r>
              <a:rPr sz="1001" kern="0" spc="-39"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Meetings </a:t>
            </a:r>
            <a:r>
              <a:rPr sz="1001" kern="0" dirty="0">
                <a:solidFill>
                  <a:srgbClr val="231F20"/>
                </a:solidFill>
                <a:latin typeface="BT Curve Headline" panose="020B0603020203020204" pitchFamily="34" charset="0"/>
                <a:cs typeface="BT Curve Headline" panose="020B0603020203020204" pitchFamily="34" charset="0"/>
              </a:rPr>
              <a:t>orders</a:t>
            </a:r>
            <a:r>
              <a:rPr sz="1001" kern="0" spc="-21"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with</a:t>
            </a:r>
            <a:r>
              <a:rPr sz="1001" kern="0" spc="-18" dirty="0">
                <a:solidFill>
                  <a:srgbClr val="231F20"/>
                </a:solidFill>
                <a:latin typeface="BT Curve Headline" panose="020B0603020203020204" pitchFamily="34" charset="0"/>
                <a:cs typeface="BT Curve Headline" panose="020B0603020203020204" pitchFamily="34" charset="0"/>
              </a:rPr>
              <a:t> CCA-</a:t>
            </a:r>
            <a:r>
              <a:rPr sz="1001" kern="0" spc="-15" dirty="0">
                <a:solidFill>
                  <a:srgbClr val="231F20"/>
                </a:solidFill>
                <a:latin typeface="BT Curve Headline" panose="020B0603020203020204" pitchFamily="34" charset="0"/>
                <a:cs typeface="BT Curve Headline" panose="020B0603020203020204" pitchFamily="34" charset="0"/>
              </a:rPr>
              <a:t>SP</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2" name="object 52"/>
          <p:cNvSpPr txBox="1"/>
          <p:nvPr/>
        </p:nvSpPr>
        <p:spPr>
          <a:xfrm>
            <a:off x="9840853" y="2784094"/>
            <a:ext cx="1287645"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Competitive</a:t>
            </a:r>
            <a:r>
              <a:rPr sz="1001" kern="0" spc="-67"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position</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7" name="object 57"/>
          <p:cNvSpPr txBox="1"/>
          <p:nvPr/>
        </p:nvSpPr>
        <p:spPr>
          <a:xfrm>
            <a:off x="9840852" y="3274165"/>
            <a:ext cx="1436278" cy="790485"/>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Combining</a:t>
            </a:r>
            <a:r>
              <a:rPr sz="1001" kern="0" spc="-5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Cisco</a:t>
            </a:r>
            <a:r>
              <a:rPr sz="1001" kern="0" spc="-5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latest </a:t>
            </a:r>
            <a:r>
              <a:rPr sz="1001" kern="0" dirty="0">
                <a:solidFill>
                  <a:srgbClr val="231F20"/>
                </a:solidFill>
                <a:latin typeface="BT Curve Headline" panose="020B0603020203020204" pitchFamily="34" charset="0"/>
                <a:cs typeface="BT Curve Headline" panose="020B0603020203020204" pitchFamily="34" charset="0"/>
              </a:rPr>
              <a:t>pricelist</a:t>
            </a:r>
            <a:r>
              <a:rPr sz="1001" kern="0" spc="-1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and</a:t>
            </a:r>
            <a:r>
              <a:rPr sz="1001" kern="0" spc="-1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latest technology</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(WBS</a:t>
            </a:r>
            <a:r>
              <a:rPr sz="1001" kern="0" spc="-36"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39) </a:t>
            </a:r>
            <a:r>
              <a:rPr sz="1001" kern="0" spc="-12" dirty="0">
                <a:solidFill>
                  <a:srgbClr val="231F20"/>
                </a:solidFill>
                <a:latin typeface="BT Curve Headline" panose="020B0603020203020204" pitchFamily="34" charset="0"/>
                <a:cs typeface="BT Curve Headline" panose="020B0603020203020204" pitchFamily="34" charset="0"/>
              </a:rPr>
              <a:t>proven</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BT</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to</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be</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in</a:t>
            </a:r>
            <a:r>
              <a:rPr sz="1001" kern="0" spc="-30" dirty="0">
                <a:solidFill>
                  <a:srgbClr val="231F20"/>
                </a:solidFill>
                <a:latin typeface="BT Curve Headline" panose="020B0603020203020204" pitchFamily="34" charset="0"/>
                <a:cs typeface="BT Curve Headline" panose="020B0603020203020204" pitchFamily="34" charset="0"/>
              </a:rPr>
              <a:t> a </a:t>
            </a:r>
            <a:r>
              <a:rPr sz="1001" kern="0" spc="-12" dirty="0">
                <a:solidFill>
                  <a:srgbClr val="231F20"/>
                </a:solidFill>
                <a:latin typeface="BT Curve Headline" panose="020B0603020203020204" pitchFamily="34" charset="0"/>
                <a:cs typeface="BT Curve Headline" panose="020B0603020203020204" pitchFamily="34" charset="0"/>
              </a:rPr>
              <a:t>competitive</a:t>
            </a:r>
            <a:r>
              <a:rPr sz="1001" kern="0" spc="-30"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position</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Accessibility</a:t>
            </a:r>
          </a:p>
        </p:txBody>
      </p:sp>
      <p:sp>
        <p:nvSpPr>
          <p:cNvPr id="11" name="Text Placeholder 10">
            <a:extLst>
              <a:ext uri="{FF2B5EF4-FFF2-40B4-BE49-F238E27FC236}">
                <a16:creationId xmlns:a16="http://schemas.microsoft.com/office/drawing/2014/main" id="{71631915-D2F7-EF6D-CE0E-F7CCECFF3BD7}"/>
              </a:ext>
            </a:extLst>
          </p:cNvPr>
          <p:cNvSpPr>
            <a:spLocks noGrp="1"/>
          </p:cNvSpPr>
          <p:nvPr>
            <p:ph type="body" sz="quarter" idx="10"/>
          </p:nvPr>
        </p:nvSpPr>
        <p:spPr/>
        <p:txBody>
          <a:bodyPr/>
          <a:lstStyle/>
          <a:p>
            <a:r>
              <a:rPr lang="en-US" dirty="0"/>
              <a:t>All of our presentations should be accessible, whether it’s being shared with one person or hundreds. </a:t>
            </a:r>
          </a:p>
          <a:p>
            <a:endParaRPr lang="en-US" dirty="0"/>
          </a:p>
          <a:p>
            <a:r>
              <a:rPr lang="en-US" dirty="0"/>
              <a:t>These are some easy, but important things you can remember to do.</a:t>
            </a:r>
          </a:p>
          <a:p>
            <a:endParaRPr lang="en-US" dirty="0"/>
          </a:p>
          <a:p>
            <a:r>
              <a:rPr lang="en-US" dirty="0"/>
              <a:t>For more details visit our </a:t>
            </a:r>
            <a:r>
              <a:rPr lang="en-US" dirty="0">
                <a:hlinkClick r:id="rId2"/>
              </a:rPr>
              <a:t>Accessibility and Inclusive Design site </a:t>
            </a:r>
            <a:r>
              <a:rPr lang="en-US" dirty="0"/>
              <a:t>on </a:t>
            </a:r>
            <a:r>
              <a:rPr lang="en-US" dirty="0" err="1"/>
              <a:t>sharepoint</a:t>
            </a:r>
            <a:r>
              <a:rPr lang="en-US" dirty="0"/>
              <a:t>.</a:t>
            </a:r>
          </a:p>
          <a:p>
            <a:endParaRPr lang="en-US" dirty="0"/>
          </a:p>
          <a:p>
            <a:endParaRPr lang="en-US" dirty="0"/>
          </a:p>
          <a:p>
            <a:endParaRPr lang="en-US" dirty="0"/>
          </a:p>
          <a:p>
            <a:endParaRPr lang="en-US" dirty="0"/>
          </a:p>
        </p:txBody>
      </p:sp>
      <p:sp>
        <p:nvSpPr>
          <p:cNvPr id="12" name="Text Placeholder 11">
            <a:extLst>
              <a:ext uri="{FF2B5EF4-FFF2-40B4-BE49-F238E27FC236}">
                <a16:creationId xmlns:a16="http://schemas.microsoft.com/office/drawing/2014/main" id="{01666533-255F-1482-EA1A-164FECD7A9FE}"/>
              </a:ext>
            </a:extLst>
          </p:cNvPr>
          <p:cNvSpPr>
            <a:spLocks noGrp="1"/>
          </p:cNvSpPr>
          <p:nvPr>
            <p:ph type="body" sz="quarter" idx="11"/>
          </p:nvPr>
        </p:nvSpPr>
        <p:spPr>
          <a:xfrm>
            <a:off x="4197682" y="1519081"/>
            <a:ext cx="5423395" cy="4081684"/>
          </a:xfrm>
        </p:spPr>
        <p:txBody>
          <a:bodyPr/>
          <a:lstStyle/>
          <a:p>
            <a:pPr lvl="0"/>
            <a:r>
              <a:rPr lang="en-GB" b="1" dirty="0">
                <a:solidFill>
                  <a:srgbClr val="000000"/>
                </a:solidFill>
              </a:rPr>
              <a:t>Font</a:t>
            </a:r>
          </a:p>
          <a:p>
            <a:pPr lvl="0"/>
            <a:r>
              <a:rPr lang="en-GB" dirty="0">
                <a:solidFill>
                  <a:srgbClr val="000000"/>
                </a:solidFill>
              </a:rPr>
              <a:t>16pt font is the recommended minimum size for body copy. There is no maximum font size limit.</a:t>
            </a:r>
          </a:p>
          <a:p>
            <a:pPr lvl="0"/>
            <a:endParaRPr lang="en-GB" dirty="0">
              <a:solidFill>
                <a:srgbClr val="000000"/>
              </a:solidFill>
            </a:endParaRPr>
          </a:p>
          <a:p>
            <a:pPr lvl="0"/>
            <a:r>
              <a:rPr lang="en-GB" b="1" dirty="0">
                <a:solidFill>
                  <a:srgbClr val="000000"/>
                </a:solidFill>
              </a:rPr>
              <a:t>Colour</a:t>
            </a:r>
          </a:p>
          <a:p>
            <a:pPr lvl="0"/>
            <a:r>
              <a:rPr lang="en-GB" dirty="0">
                <a:solidFill>
                  <a:srgbClr val="000000"/>
                </a:solidFill>
              </a:rPr>
              <a:t>There needs to be enough contrast between text and it’s background.</a:t>
            </a:r>
          </a:p>
          <a:p>
            <a:pPr lvl="0"/>
            <a:endParaRPr lang="en-GB" dirty="0">
              <a:solidFill>
                <a:srgbClr val="000000"/>
              </a:solidFill>
            </a:endParaRPr>
          </a:p>
          <a:p>
            <a:pPr lvl="0"/>
            <a:r>
              <a:rPr lang="en-GB" b="1" dirty="0">
                <a:solidFill>
                  <a:srgbClr val="000000"/>
                </a:solidFill>
              </a:rPr>
              <a:t>Structure</a:t>
            </a:r>
          </a:p>
          <a:p>
            <a:pPr lvl="0"/>
            <a:r>
              <a:rPr lang="en-GB" dirty="0">
                <a:solidFill>
                  <a:srgbClr val="000000"/>
                </a:solidFill>
              </a:rPr>
              <a:t>Set a reading order for all sides, this helps screen readers know which order to read things out in.</a:t>
            </a:r>
          </a:p>
          <a:p>
            <a:pPr lvl="0"/>
            <a:endParaRPr lang="en-GB" dirty="0">
              <a:solidFill>
                <a:srgbClr val="000000"/>
              </a:solidFill>
            </a:endParaRPr>
          </a:p>
          <a:p>
            <a:pPr lvl="0"/>
            <a:r>
              <a:rPr lang="en-GB" b="1" dirty="0">
                <a:solidFill>
                  <a:srgbClr val="000000"/>
                </a:solidFill>
              </a:rPr>
              <a:t>Alternative text</a:t>
            </a:r>
          </a:p>
          <a:p>
            <a:r>
              <a:rPr lang="en-GB" dirty="0">
                <a:solidFill>
                  <a:srgbClr val="000000"/>
                </a:solidFill>
              </a:rPr>
              <a:t>Add alternative text to images and other visuals.</a:t>
            </a:r>
          </a:p>
          <a:p>
            <a:pPr lvl="0"/>
            <a:endParaRPr lang="en-GB" dirty="0">
              <a:solidFill>
                <a:srgbClr val="000000"/>
              </a:solidFill>
            </a:endParaRPr>
          </a:p>
          <a:p>
            <a:pPr lvl="0"/>
            <a:endParaRPr lang="en-GB" dirty="0">
              <a:solidFill>
                <a:srgbClr val="000000"/>
              </a:solidFill>
            </a:endParaRPr>
          </a:p>
          <a:p>
            <a:endParaRPr lang="en-US" dirty="0"/>
          </a:p>
        </p:txBody>
      </p:sp>
    </p:spTree>
    <p:extLst>
      <p:ext uri="{BB962C8B-B14F-4D97-AF65-F5344CB8AC3E}">
        <p14:creationId xmlns:p14="http://schemas.microsoft.com/office/powerpoint/2010/main" val="60514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CURVE">
      <a:majorFont>
        <a:latin typeface="BT Curve Headline"/>
        <a:ea typeface=""/>
        <a:cs typeface=""/>
      </a:majorFont>
      <a:minorFont>
        <a:latin typeface="BT Curv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793</TotalTime>
  <Words>1941</Words>
  <Application>Microsoft Office PowerPoint</Application>
  <PresentationFormat>Widescreen</PresentationFormat>
  <Paragraphs>225</Paragraphs>
  <Slides>54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Century Gothic</vt:lpstr>
      <vt:lpstr>BT Curve</vt:lpstr>
      <vt:lpstr>Arial</vt:lpstr>
      <vt:lpstr>BT Curve Headline</vt:lpstr>
      <vt:lpstr>Custom Design</vt:lpstr>
      <vt:lpstr>PowerPoint presentation template</vt:lpstr>
      <vt:lpstr>Our typography</vt:lpstr>
      <vt:lpstr>Our colours</vt:lpstr>
      <vt:lpstr>Tables</vt:lpstr>
      <vt:lpstr>The following examples are shown as a guide to help you create your own charts, graphs and diagrams.</vt:lpstr>
      <vt:lpstr>Charts and graphs</vt:lpstr>
      <vt:lpstr>Charts and graphs</vt:lpstr>
      <vt:lpstr>Example of five column text layout with containers</vt:lpstr>
      <vt:lpstr>Accessibility</vt:lpstr>
      <vt:lpstr>How to use the BT + EE logo lock up</vt:lpstr>
      <vt:lpstr>Do’s and don’ts</vt:lpstr>
      <vt:lpstr>The following pages are examples  of all our slide templates.  But if you want to get started with your own presentation, click the drop down next to the New Slide icon and  select a page type to get going.</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PowerPoint Presentation</vt:lpstr>
      <vt:lpstr>PowerPoint Presentation</vt:lpstr>
      <vt:lpstr>PowerPoint Presentation</vt:lpstr>
      <vt:lpstr>Lorum ipsum</vt:lpstr>
      <vt:lpstr>Lorum ipsum</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BT PowerPoint presentation template</dc:title>
  <dc:creator>James Winkley</dc:creator>
  <cp:lastModifiedBy>Totimeh,JS,Jordan,SCA5 R</cp:lastModifiedBy>
  <cp:revision>47</cp:revision>
  <dcterms:created xsi:type="dcterms:W3CDTF">2022-05-04T14:40:30Z</dcterms:created>
  <dcterms:modified xsi:type="dcterms:W3CDTF">2024-06-20T11:37:20Z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5818d02-8d25-4bb9-b27c-e4db64670887_Enabled">
    <vt:lpwstr>true</vt:lpwstr>
  </property>
  <property fmtid="{D5CDD505-2E9C-101B-9397-08002B2CF9AE}" pid="3" name="MSIP_Label_55818d02-8d25-4bb9-b27c-e4db64670887_SetDate">
    <vt:lpwstr>2022-05-19T11:39:39Z</vt:lpwstr>
  </property>
  <property fmtid="{D5CDD505-2E9C-101B-9397-08002B2CF9AE}" pid="4" name="MSIP_Label_55818d02-8d25-4bb9-b27c-e4db64670887_Method">
    <vt:lpwstr>Standard</vt:lpwstr>
  </property>
  <property fmtid="{D5CDD505-2E9C-101B-9397-08002B2CF9AE}" pid="5" name="MSIP_Label_55818d02-8d25-4bb9-b27c-e4db64670887_Name">
    <vt:lpwstr>55818d02-8d25-4bb9-b27c-e4db64670887</vt:lpwstr>
  </property>
  <property fmtid="{D5CDD505-2E9C-101B-9397-08002B2CF9AE}" pid="6" name="MSIP_Label_55818d02-8d25-4bb9-b27c-e4db64670887_SiteId">
    <vt:lpwstr>a7f35688-9c00-4d5e-ba41-29f146377ab0</vt:lpwstr>
  </property>
  <property fmtid="{D5CDD505-2E9C-101B-9397-08002B2CF9AE}" pid="7" name="MSIP_Label_55818d02-8d25-4bb9-b27c-e4db64670887_ActionId">
    <vt:lpwstr>88e2d804-bb47-46fe-8342-25ccbfa9f3a2</vt:lpwstr>
  </property>
  <property fmtid="{D5CDD505-2E9C-101B-9397-08002B2CF9AE}" pid="8" name="MSIP_Label_55818d02-8d25-4bb9-b27c-e4db64670887_ContentBits">
    <vt:lpwstr>0</vt:lpwstr>
  </property>
</Properties>
</file>