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68"/>
  </p:notesMasterIdLst>
  <p:handoutMasterIdLst>
    <p:handoutMasterId r:id="rId69"/>
  </p:handoutMasterIdLst>
  <p:sldIdLst>
    <p:sldId id="304" r:id="rId2"/>
    <p:sldId id="360" r:id="rId3"/>
    <p:sldId id="348" r:id="rId4"/>
    <p:sldId id="349" r:id="rId5"/>
    <p:sldId id="351" r:id="rId6"/>
    <p:sldId id="329" r:id="rId7"/>
    <p:sldId id="330" r:id="rId8"/>
    <p:sldId id="333" r:id="rId9"/>
    <p:sldId id="353" r:id="rId10"/>
    <p:sldId id="331" r:id="rId11"/>
    <p:sldId id="350" r:id="rId12"/>
    <p:sldId id="263" r:id="rId13"/>
    <p:sldId id="257" r:id="rId14"/>
    <p:sldId id="361" r:id="rId15"/>
    <p:sldId id="291" r:id="rId16"/>
    <p:sldId id="369" r:id="rId17"/>
    <p:sldId id="373" r:id="rId18"/>
    <p:sldId id="374" r:id="rId19"/>
    <p:sldId id="376" r:id="rId20"/>
    <p:sldId id="258" r:id="rId21"/>
    <p:sldId id="260" r:id="rId22"/>
    <p:sldId id="261" r:id="rId23"/>
    <p:sldId id="262" r:id="rId24"/>
    <p:sldId id="278" r:id="rId25"/>
    <p:sldId id="323" r:id="rId26"/>
    <p:sldId id="288" r:id="rId27"/>
    <p:sldId id="320" r:id="rId28"/>
    <p:sldId id="289" r:id="rId29"/>
    <p:sldId id="259" r:id="rId30"/>
    <p:sldId id="264" r:id="rId31"/>
    <p:sldId id="275" r:id="rId32"/>
    <p:sldId id="321" r:id="rId33"/>
    <p:sldId id="276" r:id="rId34"/>
    <p:sldId id="284" r:id="rId35"/>
    <p:sldId id="318" r:id="rId36"/>
    <p:sldId id="279" r:id="rId37"/>
    <p:sldId id="281" r:id="rId38"/>
    <p:sldId id="307" r:id="rId39"/>
    <p:sldId id="319" r:id="rId40"/>
    <p:sldId id="324" r:id="rId41"/>
    <p:sldId id="325" r:id="rId42"/>
    <p:sldId id="346" r:id="rId43"/>
    <p:sldId id="362" r:id="rId44"/>
    <p:sldId id="364" r:id="rId45"/>
    <p:sldId id="366" r:id="rId46"/>
    <p:sldId id="367" r:id="rId47"/>
    <p:sldId id="363" r:id="rId48"/>
    <p:sldId id="368" r:id="rId49"/>
    <p:sldId id="267" r:id="rId50"/>
    <p:sldId id="268" r:id="rId51"/>
    <p:sldId id="306" r:id="rId52"/>
    <p:sldId id="277" r:id="rId53"/>
    <p:sldId id="377" r:id="rId54"/>
    <p:sldId id="283" r:id="rId55"/>
    <p:sldId id="305" r:id="rId56"/>
    <p:sldId id="311" r:id="rId57"/>
    <p:sldId id="285" r:id="rId58"/>
    <p:sldId id="310" r:id="rId59"/>
    <p:sldId id="286" r:id="rId60"/>
    <p:sldId id="314" r:id="rId61"/>
    <p:sldId id="317" r:id="rId62"/>
    <p:sldId id="315" r:id="rId63"/>
    <p:sldId id="316" r:id="rId64"/>
    <p:sldId id="358" r:id="rId65"/>
    <p:sldId id="357" r:id="rId66"/>
    <p:sldId id="326" r:id="rId67"/>
  </p:sldIdLst>
  <p:sldSz cx="12192000" cy="6858000"/>
  <p:notesSz cx="6858000" cy="9144000"/>
  <p:embeddedFontLst>
    <p:embeddedFont>
      <p:font typeface="BT Curve" panose="020B0503020203020204" pitchFamily="34" charset="0"/>
      <p:regular r:id="rId70"/>
    </p:embeddedFont>
    <p:embeddedFont>
      <p:font typeface="BT Group Headline" panose="020B0603020203020204" pitchFamily="34" charset="0"/>
      <p:regular r:id="rId71"/>
    </p:embeddedFont>
    <p:embeddedFont>
      <p:font typeface="Calibri" panose="020F0502020204030204" pitchFamily="34" charset="0"/>
      <p:regular r:id="rId72"/>
      <p:bold r:id="rId73"/>
      <p:italic r:id="rId74"/>
      <p:boldItalic r:id="rId75"/>
    </p:embeddedFont>
    <p:embeddedFont>
      <p:font typeface="Tahoma" panose="020B0604030504040204" pitchFamily="34" charset="0"/>
      <p:regular r:id="rId76"/>
      <p:bold r:id="rId7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7F7F7F"/>
    <a:srgbClr val="1D1D1A"/>
    <a:srgbClr val="43B072"/>
    <a:srgbClr val="5413B4"/>
    <a:srgbClr val="142032"/>
    <a:srgbClr val="EDF23C"/>
    <a:srgbClr val="FF80FF"/>
    <a:srgbClr val="0A9C82"/>
    <a:srgbClr val="715A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17" autoAdjust="0"/>
    <p:restoredTop sz="95018" autoAdjust="0"/>
  </p:normalViewPr>
  <p:slideViewPr>
    <p:cSldViewPr snapToGrid="0" showGuides="1">
      <p:cViewPr varScale="1">
        <p:scale>
          <a:sx n="86" d="100"/>
          <a:sy n="86" d="100"/>
        </p:scale>
        <p:origin x="216" y="264"/>
      </p:cViewPr>
      <p:guideLst/>
    </p:cSldViewPr>
  </p:slideViewPr>
  <p:outlineViewPr>
    <p:cViewPr>
      <p:scale>
        <a:sx n="33" d="100"/>
        <a:sy n="33" d="100"/>
      </p:scale>
      <p:origin x="0" y="-34262"/>
    </p:cViewPr>
  </p:outlineViewPr>
  <p:notesTextViewPr>
    <p:cViewPr>
      <p:scale>
        <a:sx n="1" d="1"/>
        <a:sy n="1" d="1"/>
      </p:scale>
      <p:origin x="0" y="0"/>
    </p:cViewPr>
  </p:notesTextViewPr>
  <p:sorterViewPr>
    <p:cViewPr varScale="1">
      <p:scale>
        <a:sx n="100" d="100"/>
        <a:sy n="100" d="100"/>
      </p:scale>
      <p:origin x="0" y="-2784"/>
    </p:cViewPr>
  </p:sorter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5.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77"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75"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font" Target="fonts/font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j-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3C2-48B4-BAC8-BC86CDCF61A4}"/>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3C2-48B4-BAC8-BC86CDCF61A4}"/>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3C2-48B4-BAC8-BC86CDCF61A4}"/>
            </c:ext>
          </c:extLst>
        </c:ser>
        <c:dLbls>
          <c:showLegendKey val="0"/>
          <c:showVal val="0"/>
          <c:showCatName val="0"/>
          <c:showSerName val="0"/>
          <c:showPercent val="0"/>
          <c:showBubbleSize val="0"/>
        </c:dLbls>
        <c:gapWidth val="219"/>
        <c:overlap val="-27"/>
        <c:axId val="1999851040"/>
        <c:axId val="1999944192"/>
      </c:barChart>
      <c:catAx>
        <c:axId val="199985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99944192"/>
        <c:crosses val="autoZero"/>
        <c:auto val="1"/>
        <c:lblAlgn val="ctr"/>
        <c:lblOffset val="100"/>
        <c:noMultiLvlLbl val="0"/>
      </c:catAx>
      <c:valAx>
        <c:axId val="1999944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99851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67662893420005E-2"/>
          <c:y val="0.145633001199445"/>
          <c:w val="0.95419980227446499"/>
          <c:h val="0.67881910107703602"/>
        </c:manualLayout>
      </c:layout>
      <c:doughnutChart>
        <c:varyColors val="1"/>
        <c:ser>
          <c:idx val="0"/>
          <c:order val="0"/>
          <c:tx>
            <c:strRef>
              <c:f>Sheet1!$B$1</c:f>
              <c:strCache>
                <c:ptCount val="1"/>
                <c:pt idx="0">
                  <c:v>Series 1</c:v>
                </c:pt>
              </c:strCache>
            </c:strRef>
          </c:tx>
          <c:dPt>
            <c:idx val="0"/>
            <c:bubble3D val="0"/>
            <c:spPr>
              <a:solidFill>
                <a:schemeClr val="accent2"/>
              </a:solidFill>
              <a:ln>
                <a:noFill/>
              </a:ln>
              <a:effectLst/>
            </c:spPr>
            <c:extLst>
              <c:ext xmlns:c16="http://schemas.microsoft.com/office/drawing/2014/chart" uri="{C3380CC4-5D6E-409C-BE32-E72D297353CC}">
                <c16:uniqueId val="{00000001-7C9A-7B46-8CAA-F4D40852D238}"/>
              </c:ext>
            </c:extLst>
          </c:dPt>
          <c:dPt>
            <c:idx val="1"/>
            <c:bubble3D val="0"/>
            <c:spPr>
              <a:solidFill>
                <a:schemeClr val="accent1"/>
              </a:solidFill>
              <a:ln>
                <a:noFill/>
              </a:ln>
              <a:effectLst/>
            </c:spPr>
            <c:extLst>
              <c:ext xmlns:c16="http://schemas.microsoft.com/office/drawing/2014/chart" uri="{C3380CC4-5D6E-409C-BE32-E72D297353CC}">
                <c16:uniqueId val="{00000003-7C9A-7B46-8CAA-F4D40852D238}"/>
              </c:ext>
            </c:extLst>
          </c:dPt>
          <c:dPt>
            <c:idx val="2"/>
            <c:bubble3D val="0"/>
            <c:spPr>
              <a:solidFill>
                <a:srgbClr val="43B072"/>
              </a:solidFill>
              <a:ln>
                <a:noFill/>
              </a:ln>
              <a:effectLst/>
            </c:spPr>
            <c:extLst>
              <c:ext xmlns:c16="http://schemas.microsoft.com/office/drawing/2014/chart" uri="{C3380CC4-5D6E-409C-BE32-E72D297353CC}">
                <c16:uniqueId val="{00000005-7C9A-7B46-8CAA-F4D40852D238}"/>
              </c:ext>
            </c:extLst>
          </c:dPt>
          <c:dLbls>
            <c:dLbl>
              <c:idx val="0"/>
              <c:layout>
                <c:manualLayout>
                  <c:x val="0.16138313882036001"/>
                  <c:y val="0"/>
                </c:manualLayout>
              </c:layout>
              <c:tx>
                <c:rich>
                  <a:bodyPr/>
                  <a:lstStyle/>
                  <a:p>
                    <a:fld id="{0C02DBD7-3E84-C743-ABC7-879601A5C3B5}" type="VALUE">
                      <a:rPr lang="en-US" b="0" i="0">
                        <a:solidFill>
                          <a:schemeClr val="tx1"/>
                        </a:solidFill>
                        <a:latin typeface="BT Group Headline" panose="020B0603020203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C9A-7B46-8CAA-F4D40852D238}"/>
                </c:ext>
              </c:extLst>
            </c:dLbl>
            <c:dLbl>
              <c:idx val="1"/>
              <c:layout>
                <c:manualLayout>
                  <c:x val="-0.17162968731689099"/>
                  <c:y val="7.61301429808008E-2"/>
                </c:manualLayout>
              </c:layout>
              <c:tx>
                <c:rich>
                  <a:bodyPr/>
                  <a:lstStyle/>
                  <a:p>
                    <a:fld id="{2EEDE364-ADE6-094F-BFC4-E712AB8CF06D}" type="VALUE">
                      <a:rPr lang="en-US" b="0" i="0">
                        <a:solidFill>
                          <a:schemeClr val="tx1"/>
                        </a:solidFill>
                        <a:latin typeface="BT Group Headline" panose="020B0603020203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C9A-7B46-8CAA-F4D40852D238}"/>
                </c:ext>
              </c:extLst>
            </c:dLbl>
            <c:dLbl>
              <c:idx val="2"/>
              <c:layout>
                <c:manualLayout>
                  <c:x val="-0.17162968731689099"/>
                  <c:y val="-5.5828126587971595E-17"/>
                </c:manualLayout>
              </c:layout>
              <c:tx>
                <c:rich>
                  <a:bodyPr/>
                  <a:lstStyle/>
                  <a:p>
                    <a:fld id="{4C921FEA-CDD2-6145-89E4-D1B681D4DB3E}" type="VALUE">
                      <a:rPr lang="en-US" b="0" i="0">
                        <a:solidFill>
                          <a:schemeClr val="tx1"/>
                        </a:solidFill>
                        <a:latin typeface="BT Group Headline" panose="020B0603020203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C9A-7B46-8CAA-F4D40852D238}"/>
                </c:ext>
              </c:extLst>
            </c:dLbl>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6-7C9A-7B46-8CAA-F4D40852D238}"/>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2.67662893420005E-2"/>
          <c:y val="0.145633001199445"/>
          <c:w val="0.95419980227446499"/>
          <c:h val="0.67881910107703602"/>
        </c:manualLayout>
      </c:layout>
      <c:barChart>
        <c:barDir val="bar"/>
        <c:grouping val="clustered"/>
        <c:varyColors val="0"/>
        <c:ser>
          <c:idx val="0"/>
          <c:order val="0"/>
          <c:tx>
            <c:strRef>
              <c:f>Sheet1!$B$1</c:f>
              <c:strCache>
                <c:ptCount val="1"/>
                <c:pt idx="0">
                  <c:v>Series 1</c:v>
                </c:pt>
              </c:strCache>
            </c:strRef>
          </c:tx>
          <c:spPr>
            <a:solidFill>
              <a:schemeClr val="accent6"/>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0-0B8A-CE46-BB9F-21D994DD2795}"/>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1-0B8A-CE46-BB9F-21D994DD2795}"/>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2-0B8A-CE46-BB9F-21D994DD2795}"/>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3-0B8A-CE46-BB9F-21D994DD2795}"/>
            </c:ext>
          </c:extLst>
        </c:ser>
        <c:dLbls>
          <c:showLegendKey val="0"/>
          <c:showVal val="0"/>
          <c:showCatName val="0"/>
          <c:showSerName val="0"/>
          <c:showPercent val="0"/>
          <c:showBubbleSize val="0"/>
        </c:dLbls>
        <c:gapWidth val="100"/>
        <c:axId val="1945011168"/>
        <c:axId val="1945007600"/>
      </c:barChart>
      <c:valAx>
        <c:axId val="19450076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45011168"/>
        <c:crosses val="autoZero"/>
        <c:crossBetween val="between"/>
      </c:valAx>
      <c:catAx>
        <c:axId val="1945011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94500760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9EC0EB-DFA4-6341-21CA-1130674105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C40C1A-4E67-D0FD-4352-E9E83887A1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E7985A-899C-1A4C-B45F-500CB9EEC88B}" type="datetimeFigureOut">
              <a:rPr lang="en-US" smtClean="0"/>
              <a:t>6/29/22</a:t>
            </a:fld>
            <a:endParaRPr lang="en-US"/>
          </a:p>
        </p:txBody>
      </p:sp>
      <p:sp>
        <p:nvSpPr>
          <p:cNvPr id="4" name="Footer Placeholder 3">
            <a:extLst>
              <a:ext uri="{FF2B5EF4-FFF2-40B4-BE49-F238E27FC236}">
                <a16:creationId xmlns:a16="http://schemas.microsoft.com/office/drawing/2014/main" id="{C0A9571F-6792-B92C-211E-104C4F73B8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3F7FBA-1CD0-393F-C51A-40B2FB7109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735A04-C2F6-9346-B02E-63EABA74D723}" type="slidenum">
              <a:rPr lang="en-US" smtClean="0"/>
              <a:t>‹#›</a:t>
            </a:fld>
            <a:endParaRPr lang="en-US"/>
          </a:p>
        </p:txBody>
      </p:sp>
    </p:spTree>
    <p:extLst>
      <p:ext uri="{BB962C8B-B14F-4D97-AF65-F5344CB8AC3E}">
        <p14:creationId xmlns:p14="http://schemas.microsoft.com/office/powerpoint/2010/main" val="3880009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BT Group Headline" panose="020B0603020203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BT Group Headline" panose="020B0603020203020204" pitchFamily="34" charset="0"/>
              </a:defRPr>
            </a:lvl1pPr>
          </a:lstStyle>
          <a:p>
            <a:fld id="{C84D26D8-40E4-454E-B34F-B3EC45CF17B8}" type="datetimeFigureOut">
              <a:rPr lang="en-GB" smtClean="0"/>
              <a:pPr/>
              <a:t>29/06/2022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BT Group Headline" panose="020B0603020203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BT Group Headline" panose="020B0603020203020204" pitchFamily="34" charset="0"/>
              </a:defRPr>
            </a:lvl1pPr>
          </a:lstStyle>
          <a:p>
            <a:fld id="{F3DEB4E9-D872-4CDA-B076-952C2F3CAE4F}" type="slidenum">
              <a:rPr lang="en-GB" smtClean="0"/>
              <a:pPr/>
              <a:t>‹#›</a:t>
            </a:fld>
            <a:endParaRPr lang="en-GB" dirty="0"/>
          </a:p>
        </p:txBody>
      </p:sp>
    </p:spTree>
    <p:extLst>
      <p:ext uri="{BB962C8B-B14F-4D97-AF65-F5344CB8AC3E}">
        <p14:creationId xmlns:p14="http://schemas.microsoft.com/office/powerpoint/2010/main" val="3369756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BT Group Headline" panose="020B0603020203020204" pitchFamily="34" charset="0"/>
        <a:ea typeface="+mn-ea"/>
        <a:cs typeface="+mn-cs"/>
      </a:defRPr>
    </a:lvl1pPr>
    <a:lvl2pPr marL="457200" algn="l" defTabSz="914400" rtl="0" eaLnBrk="1" latinLnBrk="0" hangingPunct="1">
      <a:defRPr sz="1200" b="0" i="0" kern="1200">
        <a:solidFill>
          <a:schemeClr val="tx1"/>
        </a:solidFill>
        <a:latin typeface="BT Group Headline" panose="020B0603020203020204" pitchFamily="34" charset="0"/>
        <a:ea typeface="+mn-ea"/>
        <a:cs typeface="+mn-cs"/>
      </a:defRPr>
    </a:lvl2pPr>
    <a:lvl3pPr marL="914400" algn="l" defTabSz="914400" rtl="0" eaLnBrk="1" latinLnBrk="0" hangingPunct="1">
      <a:defRPr sz="1200" b="0" i="0" kern="1200">
        <a:solidFill>
          <a:schemeClr val="tx1"/>
        </a:solidFill>
        <a:latin typeface="BT Group Headline" panose="020B0603020203020204" pitchFamily="34" charset="0"/>
        <a:ea typeface="+mn-ea"/>
        <a:cs typeface="+mn-cs"/>
      </a:defRPr>
    </a:lvl3pPr>
    <a:lvl4pPr marL="1371600" algn="l" defTabSz="914400" rtl="0" eaLnBrk="1" latinLnBrk="0" hangingPunct="1">
      <a:defRPr sz="1200" b="0" i="0" kern="1200">
        <a:solidFill>
          <a:schemeClr val="tx1"/>
        </a:solidFill>
        <a:latin typeface="BT Group Headline" panose="020B0603020203020204" pitchFamily="34" charset="0"/>
        <a:ea typeface="+mn-ea"/>
        <a:cs typeface="+mn-cs"/>
      </a:defRPr>
    </a:lvl4pPr>
    <a:lvl5pPr marL="1828800" algn="l" defTabSz="914400" rtl="0" eaLnBrk="1" latinLnBrk="0" hangingPunct="1">
      <a:defRPr sz="1200" b="0" i="0" kern="1200">
        <a:solidFill>
          <a:schemeClr val="tx1"/>
        </a:solidFill>
        <a:latin typeface="BT Group Headline"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DEB4E9-D872-4CDA-B076-952C2F3CAE4F}" type="slidenum">
              <a:rPr lang="en-GB" smtClean="0"/>
              <a:pPr/>
              <a:t>39</a:t>
            </a:fld>
            <a:endParaRPr lang="en-GB"/>
          </a:p>
        </p:txBody>
      </p:sp>
    </p:spTree>
    <p:extLst>
      <p:ext uri="{BB962C8B-B14F-4D97-AF65-F5344CB8AC3E}">
        <p14:creationId xmlns:p14="http://schemas.microsoft.com/office/powerpoint/2010/main" val="2803320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DEB4E9-D872-4CDA-B076-952C2F3CAE4F}" type="slidenum">
              <a:rPr lang="en-GB" smtClean="0"/>
              <a:pPr/>
              <a:t>40</a:t>
            </a:fld>
            <a:endParaRPr lang="en-GB"/>
          </a:p>
        </p:txBody>
      </p:sp>
    </p:spTree>
    <p:extLst>
      <p:ext uri="{BB962C8B-B14F-4D97-AF65-F5344CB8AC3E}">
        <p14:creationId xmlns:p14="http://schemas.microsoft.com/office/powerpoint/2010/main" val="3781263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DEB4E9-D872-4CDA-B076-952C2F3CAE4F}" type="slidenum">
              <a:rPr lang="en-GB" smtClean="0"/>
              <a:pPr/>
              <a:t>41</a:t>
            </a:fld>
            <a:endParaRPr lang="en-GB"/>
          </a:p>
        </p:txBody>
      </p:sp>
    </p:spTree>
    <p:extLst>
      <p:ext uri="{BB962C8B-B14F-4D97-AF65-F5344CB8AC3E}">
        <p14:creationId xmlns:p14="http://schemas.microsoft.com/office/powerpoint/2010/main" val="4119102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DEB4E9-D872-4CDA-B076-952C2F3CAE4F}" type="slidenum">
              <a:rPr lang="en-GB" smtClean="0"/>
              <a:pPr/>
              <a:t>43</a:t>
            </a:fld>
            <a:endParaRPr lang="en-GB"/>
          </a:p>
        </p:txBody>
      </p:sp>
    </p:spTree>
    <p:extLst>
      <p:ext uri="{BB962C8B-B14F-4D97-AF65-F5344CB8AC3E}">
        <p14:creationId xmlns:p14="http://schemas.microsoft.com/office/powerpoint/2010/main" val="3527995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DEB4E9-D872-4CDA-B076-952C2F3CAE4F}" type="slidenum">
              <a:rPr lang="en-GB" smtClean="0"/>
              <a:pPr/>
              <a:t>44</a:t>
            </a:fld>
            <a:endParaRPr lang="en-GB"/>
          </a:p>
        </p:txBody>
      </p:sp>
    </p:spTree>
    <p:extLst>
      <p:ext uri="{BB962C8B-B14F-4D97-AF65-F5344CB8AC3E}">
        <p14:creationId xmlns:p14="http://schemas.microsoft.com/office/powerpoint/2010/main" val="31488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DEB4E9-D872-4CDA-B076-952C2F3CAE4F}" type="slidenum">
              <a:rPr lang="en-GB" smtClean="0"/>
              <a:pPr/>
              <a:t>45</a:t>
            </a:fld>
            <a:endParaRPr lang="en-GB"/>
          </a:p>
        </p:txBody>
      </p:sp>
    </p:spTree>
    <p:extLst>
      <p:ext uri="{BB962C8B-B14F-4D97-AF65-F5344CB8AC3E}">
        <p14:creationId xmlns:p14="http://schemas.microsoft.com/office/powerpoint/2010/main" val="253349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DEB4E9-D872-4CDA-B076-952C2F3CAE4F}" type="slidenum">
              <a:rPr lang="en-GB" smtClean="0"/>
              <a:pPr/>
              <a:t>46</a:t>
            </a:fld>
            <a:endParaRPr lang="en-GB"/>
          </a:p>
        </p:txBody>
      </p:sp>
    </p:spTree>
    <p:extLst>
      <p:ext uri="{BB962C8B-B14F-4D97-AF65-F5344CB8AC3E}">
        <p14:creationId xmlns:p14="http://schemas.microsoft.com/office/powerpoint/2010/main" val="1739890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DEB4E9-D872-4CDA-B076-952C2F3CAE4F}" type="slidenum">
              <a:rPr lang="en-GB" smtClean="0"/>
              <a:pPr/>
              <a:t>47</a:t>
            </a:fld>
            <a:endParaRPr lang="en-GB"/>
          </a:p>
        </p:txBody>
      </p:sp>
    </p:spTree>
    <p:extLst>
      <p:ext uri="{BB962C8B-B14F-4D97-AF65-F5344CB8AC3E}">
        <p14:creationId xmlns:p14="http://schemas.microsoft.com/office/powerpoint/2010/main" val="3298697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0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860D57-4B76-5FB5-920A-0CA2A24E6A50}"/>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b="0" i="0" dirty="0">
              <a:latin typeface="BT Curve" panose="020B0503020203020204" pitchFamily="34" charset="0"/>
            </a:endParaRPr>
          </a:p>
        </p:txBody>
      </p:sp>
      <p:sp>
        <p:nvSpPr>
          <p:cNvPr id="2" name="Title 1">
            <a:extLst>
              <a:ext uri="{FF2B5EF4-FFF2-40B4-BE49-F238E27FC236}">
                <a16:creationId xmlns:a16="http://schemas.microsoft.com/office/drawing/2014/main" id="{1F4B0D48-AA06-EDB9-6765-656A03FF010C}"/>
              </a:ext>
            </a:extLst>
          </p:cNvPr>
          <p:cNvSpPr>
            <a:spLocks noGrp="1"/>
          </p:cNvSpPr>
          <p:nvPr>
            <p:ph type="ctrTitle"/>
          </p:nvPr>
        </p:nvSpPr>
        <p:spPr>
          <a:xfrm>
            <a:off x="250825" y="1131888"/>
            <a:ext cx="11633200" cy="2387600"/>
          </a:xfrm>
        </p:spPr>
        <p:txBody>
          <a:bodyPr anchor="b">
            <a:noAutofit/>
          </a:bodyPr>
          <a:lstStyle>
            <a:lvl1pPr algn="l">
              <a:lnSpc>
                <a:spcPct val="80000"/>
              </a:lnSpc>
              <a:defRPr sz="5600">
                <a:solidFill>
                  <a:schemeClr val="bg1"/>
                </a:solidFill>
              </a:defRPr>
            </a:lvl1pPr>
          </a:lstStyle>
          <a:p>
            <a:endParaRPr lang="en-GB" dirty="0"/>
          </a:p>
        </p:txBody>
      </p:sp>
      <p:sp>
        <p:nvSpPr>
          <p:cNvPr id="3" name="Subtitle 2">
            <a:extLst>
              <a:ext uri="{FF2B5EF4-FFF2-40B4-BE49-F238E27FC236}">
                <a16:creationId xmlns:a16="http://schemas.microsoft.com/office/drawing/2014/main" id="{562E01FD-B617-FDC8-41CF-7A59F355ADD4}"/>
              </a:ext>
            </a:extLst>
          </p:cNvPr>
          <p:cNvSpPr>
            <a:spLocks noGrp="1"/>
          </p:cNvSpPr>
          <p:nvPr>
            <p:ph type="subTitle" idx="1" hasCustomPrompt="1"/>
          </p:nvPr>
        </p:nvSpPr>
        <p:spPr>
          <a:xfrm>
            <a:off x="296545" y="3481070"/>
            <a:ext cx="11587479" cy="1655762"/>
          </a:xfrm>
        </p:spPr>
        <p:txBody>
          <a:bodyPr>
            <a:noAutofit/>
          </a:bodyPr>
          <a:lstStyle>
            <a:lvl1pPr marL="0" indent="0" algn="l">
              <a:buNone/>
              <a:defRPr sz="5600">
                <a:solidFill>
                  <a:srgbClr val="7F7F7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Templates</a:t>
            </a:r>
            <a:endParaRPr lang="en-GB" dirty="0"/>
          </a:p>
        </p:txBody>
      </p:sp>
      <p:pic>
        <p:nvPicPr>
          <p:cNvPr id="14" name="Graphic 13">
            <a:extLst>
              <a:ext uri="{FF2B5EF4-FFF2-40B4-BE49-F238E27FC236}">
                <a16:creationId xmlns:a16="http://schemas.microsoft.com/office/drawing/2014/main" id="{C21C97D9-4C92-A8AB-A461-CAD3EF0B4C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6070" y="303531"/>
            <a:ext cx="1751330" cy="573244"/>
          </a:xfrm>
          <a:prstGeom prst="rect">
            <a:avLst/>
          </a:prstGeom>
        </p:spPr>
      </p:pic>
    </p:spTree>
    <p:extLst>
      <p:ext uri="{BB962C8B-B14F-4D97-AF65-F5344CB8AC3E}">
        <p14:creationId xmlns:p14="http://schemas.microsoft.com/office/powerpoint/2010/main" val="378332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 BAR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B7AA-3FFC-1E40-6494-3BDBC1EB603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07CB091-F2D9-DDFC-44E5-F2D4B40D651B}"/>
              </a:ext>
            </a:extLst>
          </p:cNvPr>
          <p:cNvSpPr>
            <a:spLocks noGrp="1"/>
          </p:cNvSpPr>
          <p:nvPr>
            <p:ph idx="1"/>
          </p:nvPr>
        </p:nvSpPr>
        <p:spPr>
          <a:xfrm>
            <a:off x="292100" y="2265363"/>
            <a:ext cx="2672800" cy="4079876"/>
          </a:xfrm>
        </p:spPr>
        <p:txBody>
          <a:bodyPr/>
          <a:lstStyle>
            <a:lvl1pPr>
              <a:defRPr b="0" i="0">
                <a:latin typeface="BT Curve" panose="020B0503020203020204" pitchFamily="34" charset="0"/>
              </a:defRPr>
            </a:lvl1pPr>
            <a:lvl2pPr>
              <a:defRPr b="0" i="0">
                <a:latin typeface="BT Curve" panose="020B0503020203020204" pitchFamily="34" charset="0"/>
              </a:defRPr>
            </a:lvl2pPr>
            <a:lvl3pPr>
              <a:defRPr b="0" i="0">
                <a:latin typeface="BT Curve" panose="020B0503020203020204" pitchFamily="34" charset="0"/>
              </a:defRPr>
            </a:lvl3pPr>
            <a:lvl5pPr>
              <a:defRPr b="0" i="0">
                <a:latin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3602083C-4A3E-5E9E-C5B2-D0CD0B56F353}"/>
              </a:ext>
            </a:extLst>
          </p:cNvPr>
          <p:cNvSpPr>
            <a:spLocks noGrp="1"/>
          </p:cNvSpPr>
          <p:nvPr>
            <p:ph type="ftr" sz="quarter" idx="11"/>
          </p:nvPr>
        </p:nvSpPr>
        <p:spPr/>
        <p:txBody>
          <a:bodyPr/>
          <a:lstStyle>
            <a:lvl1pPr>
              <a:defRPr b="0" i="0">
                <a:latin typeface="BT Curve" panose="020B0503020203020204" pitchFamily="34" charset="0"/>
              </a:defRPr>
            </a:lvl1pPr>
          </a:lstStyle>
          <a:p>
            <a:r>
              <a:rPr lang="en-GB" dirty="0"/>
              <a:t>BT Group PowerPoint    |</a:t>
            </a:r>
          </a:p>
        </p:txBody>
      </p:sp>
      <p:sp>
        <p:nvSpPr>
          <p:cNvPr id="6" name="Slide Number Placeholder 5">
            <a:extLst>
              <a:ext uri="{FF2B5EF4-FFF2-40B4-BE49-F238E27FC236}">
                <a16:creationId xmlns:a16="http://schemas.microsoft.com/office/drawing/2014/main" id="{6DE9122F-F54E-6073-9BDA-16203A207687}"/>
              </a:ext>
            </a:extLst>
          </p:cNvPr>
          <p:cNvSpPr>
            <a:spLocks noGrp="1"/>
          </p:cNvSpPr>
          <p:nvPr>
            <p:ph type="sldNum" sz="quarter" idx="12"/>
          </p:nvPr>
        </p:nvSpPr>
        <p:spPr/>
        <p:txBody>
          <a:bodyPr/>
          <a:lstStyle>
            <a:lvl1pPr>
              <a:defRPr b="0" i="0">
                <a:latin typeface="BT Curve" panose="020B0503020203020204" pitchFamily="34" charset="0"/>
              </a:defRPr>
            </a:lvl1pPr>
          </a:lstStyle>
          <a:p>
            <a:fld id="{BC5033AD-2A2E-4B40-820E-C0C238FC5E2C}" type="slidenum">
              <a:rPr lang="en-GB" smtClean="0"/>
              <a:pPr/>
              <a:t>‹#›</a:t>
            </a:fld>
            <a:endParaRPr lang="en-GB" dirty="0"/>
          </a:p>
        </p:txBody>
      </p:sp>
      <p:sp>
        <p:nvSpPr>
          <p:cNvPr id="10" name="Text Placeholder 17">
            <a:extLst>
              <a:ext uri="{FF2B5EF4-FFF2-40B4-BE49-F238E27FC236}">
                <a16:creationId xmlns:a16="http://schemas.microsoft.com/office/drawing/2014/main" id="{1931CE89-BEC1-3B24-239D-B6EDB37E7501}"/>
              </a:ext>
            </a:extLst>
          </p:cNvPr>
          <p:cNvSpPr>
            <a:spLocks noGrp="1"/>
          </p:cNvSpPr>
          <p:nvPr>
            <p:ph type="body" sz="quarter" idx="10" hasCustomPrompt="1"/>
          </p:nvPr>
        </p:nvSpPr>
        <p:spPr>
          <a:xfrm>
            <a:off x="307975" y="1274128"/>
            <a:ext cx="8667749" cy="821260"/>
          </a:xfrm>
          <a:prstGeom prst="rect">
            <a:avLst/>
          </a:prstGeom>
        </p:spPr>
        <p:txBody>
          <a:bodyPr vert="horz" lIns="0" tIns="0" rIns="0" bIns="0" rtlCol="0">
            <a:noAutofit/>
          </a:bodyPr>
          <a:lstStyle>
            <a:lvl1pPr>
              <a:defRPr lang="en-US" sz="2000" dirty="0">
                <a:latin typeface="+mj-lt"/>
              </a:defRPr>
            </a:lvl1pPr>
          </a:lstStyle>
          <a:p>
            <a:pPr lvl="0"/>
            <a:r>
              <a:rPr lang="en-US" dirty="0"/>
              <a:t>Click to enter sub heading.</a:t>
            </a:r>
          </a:p>
        </p:txBody>
      </p:sp>
    </p:spTree>
    <p:extLst>
      <p:ext uri="{BB962C8B-B14F-4D97-AF65-F5344CB8AC3E}">
        <p14:creationId xmlns:p14="http://schemas.microsoft.com/office/powerpoint/2010/main" val="266731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 BAR 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553F97-D373-7C02-984C-05709F3E1AFB}"/>
              </a:ext>
            </a:extLst>
          </p:cNvPr>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BT Curve" panose="020B0503020203020204" pitchFamily="34" charset="0"/>
            </a:endParaRPr>
          </a:p>
        </p:txBody>
      </p:sp>
      <p:sp>
        <p:nvSpPr>
          <p:cNvPr id="2" name="Title 1">
            <a:extLst>
              <a:ext uri="{FF2B5EF4-FFF2-40B4-BE49-F238E27FC236}">
                <a16:creationId xmlns:a16="http://schemas.microsoft.com/office/drawing/2014/main" id="{4AB9B7AA-3FFC-1E40-6494-3BDBC1EB603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07CB091-F2D9-DDFC-44E5-F2D4B40D651B}"/>
              </a:ext>
            </a:extLst>
          </p:cNvPr>
          <p:cNvSpPr>
            <a:spLocks noGrp="1"/>
          </p:cNvSpPr>
          <p:nvPr>
            <p:ph idx="1"/>
          </p:nvPr>
        </p:nvSpPr>
        <p:spPr>
          <a:xfrm>
            <a:off x="292100" y="2265363"/>
            <a:ext cx="2672800" cy="4079876"/>
          </a:xfrm>
        </p:spPr>
        <p:txBody>
          <a:bodyPr/>
          <a:lstStyle>
            <a:lvl1pPr>
              <a:defRPr b="0" i="0">
                <a:latin typeface="BT Curve" panose="020B0503020203020204" pitchFamily="34" charset="0"/>
              </a:defRPr>
            </a:lvl1pPr>
            <a:lvl2pPr>
              <a:defRPr b="0" i="0">
                <a:latin typeface="BT Curve" panose="020B0503020203020204" pitchFamily="34" charset="0"/>
              </a:defRPr>
            </a:lvl2pPr>
            <a:lvl3pPr>
              <a:defRPr b="0" i="0">
                <a:latin typeface="BT Curve" panose="020B0503020203020204" pitchFamily="34" charset="0"/>
              </a:defRPr>
            </a:lvl3pPr>
            <a:lvl5pPr>
              <a:defRPr b="0" i="0">
                <a:latin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3602083C-4A3E-5E9E-C5B2-D0CD0B56F353}"/>
              </a:ext>
            </a:extLst>
          </p:cNvPr>
          <p:cNvSpPr>
            <a:spLocks noGrp="1"/>
          </p:cNvSpPr>
          <p:nvPr>
            <p:ph type="ftr" sz="quarter" idx="11"/>
          </p:nvPr>
        </p:nvSpPr>
        <p:spPr/>
        <p:txBody>
          <a:bodyPr/>
          <a:lstStyle>
            <a:lvl1pPr>
              <a:defRPr b="0" i="0">
                <a:latin typeface="BT Curve" panose="020B0503020203020204" pitchFamily="34" charset="0"/>
              </a:defRPr>
            </a:lvl1pPr>
          </a:lstStyle>
          <a:p>
            <a:r>
              <a:rPr lang="en-GB" dirty="0"/>
              <a:t>BT Group PowerPoint    |</a:t>
            </a:r>
          </a:p>
        </p:txBody>
      </p:sp>
      <p:sp>
        <p:nvSpPr>
          <p:cNvPr id="6" name="Slide Number Placeholder 5">
            <a:extLst>
              <a:ext uri="{FF2B5EF4-FFF2-40B4-BE49-F238E27FC236}">
                <a16:creationId xmlns:a16="http://schemas.microsoft.com/office/drawing/2014/main" id="{6DE9122F-F54E-6073-9BDA-16203A207687}"/>
              </a:ext>
            </a:extLst>
          </p:cNvPr>
          <p:cNvSpPr>
            <a:spLocks noGrp="1"/>
          </p:cNvSpPr>
          <p:nvPr>
            <p:ph type="sldNum" sz="quarter" idx="12"/>
          </p:nvPr>
        </p:nvSpPr>
        <p:spPr/>
        <p:txBody>
          <a:bodyPr/>
          <a:lstStyle>
            <a:lvl1pPr>
              <a:defRPr b="0" i="0">
                <a:latin typeface="BT Curve" panose="020B0503020203020204" pitchFamily="34" charset="0"/>
              </a:defRPr>
            </a:lvl1pPr>
          </a:lstStyle>
          <a:p>
            <a:fld id="{BC5033AD-2A2E-4B40-820E-C0C238FC5E2C}" type="slidenum">
              <a:rPr lang="en-GB" smtClean="0"/>
              <a:pPr/>
              <a:t>‹#›</a:t>
            </a:fld>
            <a:endParaRPr lang="en-GB" dirty="0"/>
          </a:p>
        </p:txBody>
      </p:sp>
      <p:sp>
        <p:nvSpPr>
          <p:cNvPr id="8" name="Text Placeholder 17">
            <a:extLst>
              <a:ext uri="{FF2B5EF4-FFF2-40B4-BE49-F238E27FC236}">
                <a16:creationId xmlns:a16="http://schemas.microsoft.com/office/drawing/2014/main" id="{745B8369-EBDD-05F1-F035-712C743F36A9}"/>
              </a:ext>
            </a:extLst>
          </p:cNvPr>
          <p:cNvSpPr>
            <a:spLocks noGrp="1"/>
          </p:cNvSpPr>
          <p:nvPr>
            <p:ph type="body" sz="quarter" idx="10" hasCustomPrompt="1"/>
          </p:nvPr>
        </p:nvSpPr>
        <p:spPr>
          <a:xfrm>
            <a:off x="307975" y="1274128"/>
            <a:ext cx="8667749" cy="821260"/>
          </a:xfrm>
          <a:prstGeom prst="rect">
            <a:avLst/>
          </a:prstGeom>
        </p:spPr>
        <p:txBody>
          <a:bodyPr vert="horz" lIns="0" tIns="0" rIns="0" bIns="0" rtlCol="0">
            <a:noAutofit/>
          </a:bodyPr>
          <a:lstStyle>
            <a:lvl1pPr>
              <a:defRPr lang="en-US" sz="2000" dirty="0">
                <a:latin typeface="+mj-lt"/>
              </a:defRPr>
            </a:lvl1pPr>
          </a:lstStyle>
          <a:p>
            <a:pPr lvl="0"/>
            <a:r>
              <a:rPr lang="en-US" dirty="0"/>
              <a:t>Click to enter sub heading.</a:t>
            </a:r>
          </a:p>
        </p:txBody>
      </p:sp>
    </p:spTree>
    <p:extLst>
      <p:ext uri="{BB962C8B-B14F-4D97-AF65-F5344CB8AC3E}">
        <p14:creationId xmlns:p14="http://schemas.microsoft.com/office/powerpoint/2010/main" val="81676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Y BLO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5D0E33-CE0D-B38B-588B-E30B6BAD0BB6}"/>
              </a:ext>
            </a:extLst>
          </p:cNvPr>
          <p:cNvSpPr/>
          <p:nvPr userDrawn="1"/>
        </p:nvSpPr>
        <p:spPr>
          <a:xfrm>
            <a:off x="4003964" y="-1"/>
            <a:ext cx="8188036" cy="63869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8" name="Rectangle 7">
            <a:extLst>
              <a:ext uri="{FF2B5EF4-FFF2-40B4-BE49-F238E27FC236}">
                <a16:creationId xmlns:a16="http://schemas.microsoft.com/office/drawing/2014/main" id="{D545556D-94DB-E9DC-F7D4-F08FFAB20FA3}"/>
              </a:ext>
            </a:extLst>
          </p:cNvPr>
          <p:cNvSpPr/>
          <p:nvPr userDrawn="1"/>
        </p:nvSpPr>
        <p:spPr>
          <a:xfrm>
            <a:off x="9694372" y="6213552"/>
            <a:ext cx="2497628" cy="1733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9" name="Rectangle 8">
            <a:extLst>
              <a:ext uri="{FF2B5EF4-FFF2-40B4-BE49-F238E27FC236}">
                <a16:creationId xmlns:a16="http://schemas.microsoft.com/office/drawing/2014/main" id="{72D179C8-ACD8-50BC-03DA-453C07D9D473}"/>
              </a:ext>
            </a:extLst>
          </p:cNvPr>
          <p:cNvSpPr/>
          <p:nvPr userDrawn="1"/>
        </p:nvSpPr>
        <p:spPr>
          <a:xfrm>
            <a:off x="4003964" y="6376736"/>
            <a:ext cx="5690408" cy="1733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2" name="Title 1">
            <a:extLst>
              <a:ext uri="{FF2B5EF4-FFF2-40B4-BE49-F238E27FC236}">
                <a16:creationId xmlns:a16="http://schemas.microsoft.com/office/drawing/2014/main" id="{4AB9B7AA-3FFC-1E40-6494-3BDBC1EB603F}"/>
              </a:ext>
            </a:extLst>
          </p:cNvPr>
          <p:cNvSpPr>
            <a:spLocks noGrp="1"/>
          </p:cNvSpPr>
          <p:nvPr>
            <p:ph type="title" hasCustomPrompt="1"/>
          </p:nvPr>
        </p:nvSpPr>
        <p:spPr>
          <a:xfrm>
            <a:off x="292100" y="311150"/>
            <a:ext cx="3380740" cy="1334770"/>
          </a:xfrm>
        </p:spPr>
        <p:txBody>
          <a:bodyPr/>
          <a:lstStyle>
            <a:lvl1pPr>
              <a:defRPr sz="3600"/>
            </a:lvl1pPr>
          </a:lstStyle>
          <a:p>
            <a:r>
              <a:rPr lang="en-US" dirty="0"/>
              <a:t>Add title here</a:t>
            </a:r>
            <a:endParaRPr lang="en-GB" dirty="0"/>
          </a:p>
        </p:txBody>
      </p:sp>
      <p:sp>
        <p:nvSpPr>
          <p:cNvPr id="3" name="Content Placeholder 2">
            <a:extLst>
              <a:ext uri="{FF2B5EF4-FFF2-40B4-BE49-F238E27FC236}">
                <a16:creationId xmlns:a16="http://schemas.microsoft.com/office/drawing/2014/main" id="{807CB091-F2D9-DDFC-44E5-F2D4B40D651B}"/>
              </a:ext>
            </a:extLst>
          </p:cNvPr>
          <p:cNvSpPr>
            <a:spLocks noGrp="1"/>
          </p:cNvSpPr>
          <p:nvPr>
            <p:ph idx="1"/>
          </p:nvPr>
        </p:nvSpPr>
        <p:spPr>
          <a:xfrm>
            <a:off x="292100" y="2712721"/>
            <a:ext cx="3380740" cy="3632518"/>
          </a:xfrm>
        </p:spPr>
        <p:txBody>
          <a:bodyPr/>
          <a:lstStyle>
            <a:lvl1pPr>
              <a:defRPr b="0" i="0">
                <a:latin typeface="BT Curve" panose="020B0503020203020204" pitchFamily="34" charset="0"/>
              </a:defRPr>
            </a:lvl1pPr>
            <a:lvl2pPr>
              <a:defRPr b="0" i="0">
                <a:latin typeface="BT Curve" panose="020B0503020203020204" pitchFamily="34" charset="0"/>
              </a:defRPr>
            </a:lvl2pPr>
            <a:lvl3pPr>
              <a:defRPr b="0" i="0">
                <a:latin typeface="BT Curve" panose="020B0503020203020204" pitchFamily="34" charset="0"/>
              </a:defRPr>
            </a:lvl3pPr>
            <a:lvl5pPr>
              <a:defRPr b="0" i="0">
                <a:latin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3602083C-4A3E-5E9E-C5B2-D0CD0B56F353}"/>
              </a:ext>
            </a:extLst>
          </p:cNvPr>
          <p:cNvSpPr>
            <a:spLocks noGrp="1"/>
          </p:cNvSpPr>
          <p:nvPr>
            <p:ph type="ftr" sz="quarter" idx="11"/>
          </p:nvPr>
        </p:nvSpPr>
        <p:spPr/>
        <p:txBody>
          <a:bodyPr/>
          <a:lstStyle>
            <a:lvl1pPr>
              <a:defRPr b="0" i="0">
                <a:latin typeface="BT Curve" panose="020B0503020203020204" pitchFamily="34" charset="0"/>
              </a:defRPr>
            </a:lvl1pPr>
          </a:lstStyle>
          <a:p>
            <a:r>
              <a:rPr lang="en-GB" dirty="0"/>
              <a:t>BT Group PowerPoint    |</a:t>
            </a:r>
          </a:p>
        </p:txBody>
      </p:sp>
      <p:sp>
        <p:nvSpPr>
          <p:cNvPr id="6" name="Slide Number Placeholder 5">
            <a:extLst>
              <a:ext uri="{FF2B5EF4-FFF2-40B4-BE49-F238E27FC236}">
                <a16:creationId xmlns:a16="http://schemas.microsoft.com/office/drawing/2014/main" id="{6DE9122F-F54E-6073-9BDA-16203A207687}"/>
              </a:ext>
            </a:extLst>
          </p:cNvPr>
          <p:cNvSpPr>
            <a:spLocks noGrp="1"/>
          </p:cNvSpPr>
          <p:nvPr>
            <p:ph type="sldNum" sz="quarter" idx="12"/>
          </p:nvPr>
        </p:nvSpPr>
        <p:spPr/>
        <p:txBody>
          <a:bodyPr/>
          <a:lstStyle>
            <a:lvl1pPr>
              <a:defRPr b="0" i="0">
                <a:latin typeface="BT Curve" panose="020B0503020203020204" pitchFamily="34" charset="0"/>
              </a:defRPr>
            </a:lvl1pPr>
          </a:lstStyle>
          <a:p>
            <a:fld id="{BC5033AD-2A2E-4B40-820E-C0C238FC5E2C}" type="slidenum">
              <a:rPr lang="en-GB" smtClean="0"/>
              <a:pPr/>
              <a:t>‹#›</a:t>
            </a:fld>
            <a:endParaRPr lang="en-GB" dirty="0"/>
          </a:p>
        </p:txBody>
      </p:sp>
      <p:sp>
        <p:nvSpPr>
          <p:cNvPr id="11" name="Text Placeholder 17">
            <a:extLst>
              <a:ext uri="{FF2B5EF4-FFF2-40B4-BE49-F238E27FC236}">
                <a16:creationId xmlns:a16="http://schemas.microsoft.com/office/drawing/2014/main" id="{3E3C349C-A9AD-D262-3B78-1563D46D05D0}"/>
              </a:ext>
            </a:extLst>
          </p:cNvPr>
          <p:cNvSpPr>
            <a:spLocks noGrp="1"/>
          </p:cNvSpPr>
          <p:nvPr>
            <p:ph type="body" sz="quarter" idx="10" hasCustomPrompt="1"/>
          </p:nvPr>
        </p:nvSpPr>
        <p:spPr>
          <a:xfrm>
            <a:off x="307975" y="1645920"/>
            <a:ext cx="3364865" cy="821260"/>
          </a:xfrm>
          <a:prstGeom prst="rect">
            <a:avLst/>
          </a:prstGeom>
        </p:spPr>
        <p:txBody>
          <a:bodyPr vert="horz" lIns="0" tIns="0" rIns="0" bIns="0" rtlCol="0">
            <a:noAutofit/>
          </a:bodyPr>
          <a:lstStyle>
            <a:lvl1pPr>
              <a:defRPr lang="en-US" sz="2000" dirty="0">
                <a:latin typeface="+mj-lt"/>
              </a:defRPr>
            </a:lvl1pPr>
          </a:lstStyle>
          <a:p>
            <a:pPr lvl="0"/>
            <a:r>
              <a:rPr lang="en-US" dirty="0"/>
              <a:t>Click to enter sub heading.</a:t>
            </a:r>
          </a:p>
        </p:txBody>
      </p:sp>
    </p:spTree>
    <p:extLst>
      <p:ext uri="{BB962C8B-B14F-4D97-AF65-F5344CB8AC3E}">
        <p14:creationId xmlns:p14="http://schemas.microsoft.com/office/powerpoint/2010/main" val="145565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B7AA-3FFC-1E40-6494-3BDBC1EB603F}"/>
              </a:ext>
            </a:extLst>
          </p:cNvPr>
          <p:cNvSpPr>
            <a:spLocks noGrp="1"/>
          </p:cNvSpPr>
          <p:nvPr>
            <p:ph type="title"/>
          </p:nvPr>
        </p:nvSpPr>
        <p:spPr/>
        <p:txBody>
          <a:body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3602083C-4A3E-5E9E-C5B2-D0CD0B56F353}"/>
              </a:ext>
            </a:extLst>
          </p:cNvPr>
          <p:cNvSpPr>
            <a:spLocks noGrp="1"/>
          </p:cNvSpPr>
          <p:nvPr>
            <p:ph type="ftr" sz="quarter" idx="11"/>
          </p:nvPr>
        </p:nvSpPr>
        <p:spPr/>
        <p:txBody>
          <a:bodyPr/>
          <a:lstStyle>
            <a:lvl1pPr>
              <a:defRPr b="0" i="0">
                <a:latin typeface="BT Curve" panose="020B0503020203020204" pitchFamily="34" charset="0"/>
              </a:defRPr>
            </a:lvl1pPr>
          </a:lstStyle>
          <a:p>
            <a:r>
              <a:rPr lang="en-GB" dirty="0"/>
              <a:t>BT Group PowerPoint    |</a:t>
            </a:r>
          </a:p>
        </p:txBody>
      </p:sp>
      <p:sp>
        <p:nvSpPr>
          <p:cNvPr id="6" name="Slide Number Placeholder 5">
            <a:extLst>
              <a:ext uri="{FF2B5EF4-FFF2-40B4-BE49-F238E27FC236}">
                <a16:creationId xmlns:a16="http://schemas.microsoft.com/office/drawing/2014/main" id="{6DE9122F-F54E-6073-9BDA-16203A207687}"/>
              </a:ext>
            </a:extLst>
          </p:cNvPr>
          <p:cNvSpPr>
            <a:spLocks noGrp="1"/>
          </p:cNvSpPr>
          <p:nvPr>
            <p:ph type="sldNum" sz="quarter" idx="12"/>
          </p:nvPr>
        </p:nvSpPr>
        <p:spPr/>
        <p:txBody>
          <a:bodyPr/>
          <a:lstStyle>
            <a:lvl1pPr>
              <a:defRPr b="0" i="0">
                <a:latin typeface="BT Curve" panose="020B0503020203020204" pitchFamily="34" charset="0"/>
              </a:defRPr>
            </a:lvl1pPr>
          </a:lstStyle>
          <a:p>
            <a:fld id="{BC5033AD-2A2E-4B40-820E-C0C238FC5E2C}" type="slidenum">
              <a:rPr lang="en-GB" smtClean="0"/>
              <a:pPr/>
              <a:t>‹#›</a:t>
            </a:fld>
            <a:endParaRPr lang="en-GB" dirty="0"/>
          </a:p>
        </p:txBody>
      </p:sp>
      <p:sp>
        <p:nvSpPr>
          <p:cNvPr id="11" name="Text Placeholder 17">
            <a:extLst>
              <a:ext uri="{FF2B5EF4-FFF2-40B4-BE49-F238E27FC236}">
                <a16:creationId xmlns:a16="http://schemas.microsoft.com/office/drawing/2014/main" id="{3B6470CE-B37C-5AE2-51C4-24A7D63B1A92}"/>
              </a:ext>
            </a:extLst>
          </p:cNvPr>
          <p:cNvSpPr>
            <a:spLocks noGrp="1"/>
          </p:cNvSpPr>
          <p:nvPr>
            <p:ph type="body" sz="quarter" idx="10" hasCustomPrompt="1"/>
          </p:nvPr>
        </p:nvSpPr>
        <p:spPr>
          <a:xfrm>
            <a:off x="307975" y="1274128"/>
            <a:ext cx="8667749" cy="821260"/>
          </a:xfrm>
          <a:prstGeom prst="rect">
            <a:avLst/>
          </a:prstGeom>
        </p:spPr>
        <p:txBody>
          <a:bodyPr vert="horz" lIns="0" tIns="0" rIns="0" bIns="0" rtlCol="0">
            <a:noAutofit/>
          </a:bodyPr>
          <a:lstStyle>
            <a:lvl1pPr>
              <a:defRPr lang="en-US" sz="2000" dirty="0">
                <a:latin typeface="+mj-lt"/>
              </a:defRPr>
            </a:lvl1pPr>
          </a:lstStyle>
          <a:p>
            <a:pPr lvl="0"/>
            <a:r>
              <a:rPr lang="en-US" dirty="0"/>
              <a:t>Click to enter sub heading.</a:t>
            </a:r>
          </a:p>
        </p:txBody>
      </p:sp>
    </p:spTree>
    <p:extLst>
      <p:ext uri="{BB962C8B-B14F-4D97-AF65-F5344CB8AC3E}">
        <p14:creationId xmlns:p14="http://schemas.microsoft.com/office/powerpoint/2010/main" val="404335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0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EE0F12-09F5-F83C-4352-AEFB67A9CA93}"/>
              </a:ext>
            </a:extLst>
          </p:cNvPr>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BT Curve" panose="020B0503020203020204" pitchFamily="34" charset="0"/>
            </a:endParaRPr>
          </a:p>
        </p:txBody>
      </p:sp>
      <p:sp>
        <p:nvSpPr>
          <p:cNvPr id="2" name="Title 1">
            <a:extLst>
              <a:ext uri="{FF2B5EF4-FFF2-40B4-BE49-F238E27FC236}">
                <a16:creationId xmlns:a16="http://schemas.microsoft.com/office/drawing/2014/main" id="{4AB9B7AA-3FFC-1E40-6494-3BDBC1EB603F}"/>
              </a:ext>
            </a:extLst>
          </p:cNvPr>
          <p:cNvSpPr>
            <a:spLocks noGrp="1"/>
          </p:cNvSpPr>
          <p:nvPr>
            <p:ph type="title"/>
          </p:nvPr>
        </p:nvSpPr>
        <p:spPr/>
        <p:txBody>
          <a:body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3602083C-4A3E-5E9E-C5B2-D0CD0B56F353}"/>
              </a:ext>
            </a:extLst>
          </p:cNvPr>
          <p:cNvSpPr>
            <a:spLocks noGrp="1"/>
          </p:cNvSpPr>
          <p:nvPr>
            <p:ph type="ftr" sz="quarter" idx="11"/>
          </p:nvPr>
        </p:nvSpPr>
        <p:spPr/>
        <p:txBody>
          <a:bodyPr/>
          <a:lstStyle>
            <a:lvl1pPr>
              <a:defRPr b="0" i="0">
                <a:latin typeface="BT Curve" panose="020B0503020203020204" pitchFamily="34" charset="0"/>
              </a:defRPr>
            </a:lvl1pPr>
          </a:lstStyle>
          <a:p>
            <a:r>
              <a:rPr lang="en-GB" dirty="0"/>
              <a:t>BT Group PowerPoint    |</a:t>
            </a:r>
          </a:p>
        </p:txBody>
      </p:sp>
      <p:sp>
        <p:nvSpPr>
          <p:cNvPr id="6" name="Slide Number Placeholder 5">
            <a:extLst>
              <a:ext uri="{FF2B5EF4-FFF2-40B4-BE49-F238E27FC236}">
                <a16:creationId xmlns:a16="http://schemas.microsoft.com/office/drawing/2014/main" id="{6DE9122F-F54E-6073-9BDA-16203A207687}"/>
              </a:ext>
            </a:extLst>
          </p:cNvPr>
          <p:cNvSpPr>
            <a:spLocks noGrp="1"/>
          </p:cNvSpPr>
          <p:nvPr>
            <p:ph type="sldNum" sz="quarter" idx="12"/>
          </p:nvPr>
        </p:nvSpPr>
        <p:spPr/>
        <p:txBody>
          <a:bodyPr/>
          <a:lstStyle>
            <a:lvl1pPr>
              <a:defRPr b="0" i="0">
                <a:latin typeface="BT Curve" panose="020B0503020203020204" pitchFamily="34" charset="0"/>
              </a:defRPr>
            </a:lvl1pPr>
          </a:lstStyle>
          <a:p>
            <a:fld id="{BC5033AD-2A2E-4B40-820E-C0C238FC5E2C}" type="slidenum">
              <a:rPr lang="en-GB" smtClean="0"/>
              <a:pPr/>
              <a:t>‹#›</a:t>
            </a:fld>
            <a:endParaRPr lang="en-GB" dirty="0"/>
          </a:p>
        </p:txBody>
      </p:sp>
      <p:sp>
        <p:nvSpPr>
          <p:cNvPr id="10" name="Text Placeholder 17">
            <a:extLst>
              <a:ext uri="{FF2B5EF4-FFF2-40B4-BE49-F238E27FC236}">
                <a16:creationId xmlns:a16="http://schemas.microsoft.com/office/drawing/2014/main" id="{C9BE713F-8B3D-9730-4E87-FFD95913C419}"/>
              </a:ext>
            </a:extLst>
          </p:cNvPr>
          <p:cNvSpPr>
            <a:spLocks noGrp="1"/>
          </p:cNvSpPr>
          <p:nvPr>
            <p:ph type="body" sz="quarter" idx="10" hasCustomPrompt="1"/>
          </p:nvPr>
        </p:nvSpPr>
        <p:spPr>
          <a:xfrm>
            <a:off x="307975" y="1274128"/>
            <a:ext cx="8667749" cy="821260"/>
          </a:xfrm>
          <a:prstGeom prst="rect">
            <a:avLst/>
          </a:prstGeom>
        </p:spPr>
        <p:txBody>
          <a:bodyPr vert="horz" lIns="0" tIns="0" rIns="0" bIns="0" rtlCol="0">
            <a:noAutofit/>
          </a:bodyPr>
          <a:lstStyle>
            <a:lvl1pPr>
              <a:defRPr lang="en-US" sz="2000" dirty="0">
                <a:latin typeface="+mj-lt"/>
              </a:defRPr>
            </a:lvl1pPr>
          </a:lstStyle>
          <a:p>
            <a:pPr lvl="0"/>
            <a:r>
              <a:rPr lang="en-US" dirty="0"/>
              <a:t>Click to enter sub heading.</a:t>
            </a:r>
          </a:p>
        </p:txBody>
      </p:sp>
    </p:spTree>
    <p:extLst>
      <p:ext uri="{BB962C8B-B14F-4D97-AF65-F5344CB8AC3E}">
        <p14:creationId xmlns:p14="http://schemas.microsoft.com/office/powerpoint/2010/main" val="217082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GRAPHIC 01">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3BD4E8F-A514-7821-D930-C075168E8D4B}"/>
              </a:ext>
            </a:extLst>
          </p:cNvPr>
          <p:cNvGrpSpPr/>
          <p:nvPr/>
        </p:nvGrpSpPr>
        <p:grpSpPr>
          <a:xfrm>
            <a:off x="4286856" y="2769455"/>
            <a:ext cx="3628920" cy="4088545"/>
            <a:chOff x="391750" y="2458542"/>
            <a:chExt cx="2913011" cy="4088545"/>
          </a:xfrm>
        </p:grpSpPr>
        <p:sp>
          <p:nvSpPr>
            <p:cNvPr id="15" name="Rectangle 14">
              <a:extLst>
                <a:ext uri="{FF2B5EF4-FFF2-40B4-BE49-F238E27FC236}">
                  <a16:creationId xmlns:a16="http://schemas.microsoft.com/office/drawing/2014/main" id="{E19BE83E-CD58-AC0B-2494-F80D02F08444}"/>
                </a:ext>
              </a:extLst>
            </p:cNvPr>
            <p:cNvSpPr/>
            <p:nvPr/>
          </p:nvSpPr>
          <p:spPr>
            <a:xfrm>
              <a:off x="391751" y="2631897"/>
              <a:ext cx="2913010" cy="39151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6" name="Rectangle 15">
              <a:extLst>
                <a:ext uri="{FF2B5EF4-FFF2-40B4-BE49-F238E27FC236}">
                  <a16:creationId xmlns:a16="http://schemas.microsoft.com/office/drawing/2014/main" id="{47D92E01-34AC-7564-396E-EBCD63FC2890}"/>
                </a:ext>
              </a:extLst>
            </p:cNvPr>
            <p:cNvSpPr/>
            <p:nvPr/>
          </p:nvSpPr>
          <p:spPr>
            <a:xfrm>
              <a:off x="391750" y="2458542"/>
              <a:ext cx="1456505" cy="1733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7" name="Rectangle 16">
              <a:extLst>
                <a:ext uri="{FF2B5EF4-FFF2-40B4-BE49-F238E27FC236}">
                  <a16:creationId xmlns:a16="http://schemas.microsoft.com/office/drawing/2014/main" id="{F015745C-C9D8-3933-37BE-C1A8EAD239EC}"/>
                </a:ext>
              </a:extLst>
            </p:cNvPr>
            <p:cNvSpPr/>
            <p:nvPr/>
          </p:nvSpPr>
          <p:spPr>
            <a:xfrm>
              <a:off x="1848255" y="2631897"/>
              <a:ext cx="1456505" cy="1733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grpSp>
      <p:grpSp>
        <p:nvGrpSpPr>
          <p:cNvPr id="19" name="Group 18">
            <a:extLst>
              <a:ext uri="{FF2B5EF4-FFF2-40B4-BE49-F238E27FC236}">
                <a16:creationId xmlns:a16="http://schemas.microsoft.com/office/drawing/2014/main" id="{556C413F-CB8E-C504-8066-4CE3A3616B59}"/>
              </a:ext>
            </a:extLst>
          </p:cNvPr>
          <p:cNvGrpSpPr/>
          <p:nvPr/>
        </p:nvGrpSpPr>
        <p:grpSpPr>
          <a:xfrm>
            <a:off x="8255105" y="3327008"/>
            <a:ext cx="3628920" cy="3530991"/>
            <a:chOff x="391750" y="2458542"/>
            <a:chExt cx="2913011" cy="3530991"/>
          </a:xfrm>
        </p:grpSpPr>
        <p:sp>
          <p:nvSpPr>
            <p:cNvPr id="23" name="Rectangle 22">
              <a:extLst>
                <a:ext uri="{FF2B5EF4-FFF2-40B4-BE49-F238E27FC236}">
                  <a16:creationId xmlns:a16="http://schemas.microsoft.com/office/drawing/2014/main" id="{3134B358-B3B6-C5E5-9C0D-476083FE4531}"/>
                </a:ext>
              </a:extLst>
            </p:cNvPr>
            <p:cNvSpPr/>
            <p:nvPr/>
          </p:nvSpPr>
          <p:spPr>
            <a:xfrm>
              <a:off x="391751" y="2631896"/>
              <a:ext cx="2913010" cy="33576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24" name="Rectangle 23">
              <a:extLst>
                <a:ext uri="{FF2B5EF4-FFF2-40B4-BE49-F238E27FC236}">
                  <a16:creationId xmlns:a16="http://schemas.microsoft.com/office/drawing/2014/main" id="{8B6E27B6-897F-039E-5F46-D60A0D5C51FB}"/>
                </a:ext>
              </a:extLst>
            </p:cNvPr>
            <p:cNvSpPr/>
            <p:nvPr/>
          </p:nvSpPr>
          <p:spPr>
            <a:xfrm>
              <a:off x="391750" y="2458542"/>
              <a:ext cx="1456505" cy="173355"/>
            </a:xfrm>
            <a:prstGeom prst="rect">
              <a:avLst/>
            </a:prstGeom>
            <a:solidFill>
              <a:srgbClr val="43B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25" name="Rectangle 24">
              <a:extLst>
                <a:ext uri="{FF2B5EF4-FFF2-40B4-BE49-F238E27FC236}">
                  <a16:creationId xmlns:a16="http://schemas.microsoft.com/office/drawing/2014/main" id="{C55253AF-AA92-06BE-B511-EBEED64C556B}"/>
                </a:ext>
              </a:extLst>
            </p:cNvPr>
            <p:cNvSpPr/>
            <p:nvPr/>
          </p:nvSpPr>
          <p:spPr>
            <a:xfrm>
              <a:off x="1848255" y="2631897"/>
              <a:ext cx="1456505" cy="1733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grpSp>
      <p:grpSp>
        <p:nvGrpSpPr>
          <p:cNvPr id="26" name="Group 25">
            <a:extLst>
              <a:ext uri="{FF2B5EF4-FFF2-40B4-BE49-F238E27FC236}">
                <a16:creationId xmlns:a16="http://schemas.microsoft.com/office/drawing/2014/main" id="{0A287F3B-B84B-3353-7467-B785AA9A44A1}"/>
              </a:ext>
            </a:extLst>
          </p:cNvPr>
          <p:cNvGrpSpPr/>
          <p:nvPr userDrawn="1"/>
        </p:nvGrpSpPr>
        <p:grpSpPr>
          <a:xfrm>
            <a:off x="299979" y="2265363"/>
            <a:ext cx="3628920" cy="4592637"/>
            <a:chOff x="-4144400" y="2458542"/>
            <a:chExt cx="3628920" cy="4592637"/>
          </a:xfrm>
        </p:grpSpPr>
        <p:sp>
          <p:nvSpPr>
            <p:cNvPr id="27" name="Rectangle 26">
              <a:extLst>
                <a:ext uri="{FF2B5EF4-FFF2-40B4-BE49-F238E27FC236}">
                  <a16:creationId xmlns:a16="http://schemas.microsoft.com/office/drawing/2014/main" id="{970C3BA1-A60B-012C-5D81-FA27E18F2BE6}"/>
                </a:ext>
              </a:extLst>
            </p:cNvPr>
            <p:cNvSpPr/>
            <p:nvPr/>
          </p:nvSpPr>
          <p:spPr>
            <a:xfrm>
              <a:off x="-4144399" y="2631897"/>
              <a:ext cx="3628919" cy="4419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28" name="Rectangle 27">
              <a:extLst>
                <a:ext uri="{FF2B5EF4-FFF2-40B4-BE49-F238E27FC236}">
                  <a16:creationId xmlns:a16="http://schemas.microsoft.com/office/drawing/2014/main" id="{E2EC07ED-3C73-D8D5-F209-35C62AF308C8}"/>
                </a:ext>
              </a:extLst>
            </p:cNvPr>
            <p:cNvSpPr/>
            <p:nvPr/>
          </p:nvSpPr>
          <p:spPr>
            <a:xfrm>
              <a:off x="-4144400" y="2458542"/>
              <a:ext cx="1814459" cy="1733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29" name="Rectangle 28">
              <a:extLst>
                <a:ext uri="{FF2B5EF4-FFF2-40B4-BE49-F238E27FC236}">
                  <a16:creationId xmlns:a16="http://schemas.microsoft.com/office/drawing/2014/main" id="{72F961CD-44AB-9AC6-5F9F-420864BB83BA}"/>
                </a:ext>
              </a:extLst>
            </p:cNvPr>
            <p:cNvSpPr/>
            <p:nvPr/>
          </p:nvSpPr>
          <p:spPr>
            <a:xfrm>
              <a:off x="-2329941" y="2631897"/>
              <a:ext cx="1814459" cy="1733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grpSp>
      <p:sp>
        <p:nvSpPr>
          <p:cNvPr id="33" name="Text Placeholder 17">
            <a:extLst>
              <a:ext uri="{FF2B5EF4-FFF2-40B4-BE49-F238E27FC236}">
                <a16:creationId xmlns:a16="http://schemas.microsoft.com/office/drawing/2014/main" id="{197AF5A4-41AB-A5F0-0D0D-5DF2B717FBDF}"/>
              </a:ext>
            </a:extLst>
          </p:cNvPr>
          <p:cNvSpPr>
            <a:spLocks noGrp="1"/>
          </p:cNvSpPr>
          <p:nvPr>
            <p:ph type="body" sz="quarter" idx="13" hasCustomPrompt="1"/>
          </p:nvPr>
        </p:nvSpPr>
        <p:spPr>
          <a:xfrm>
            <a:off x="525956" y="2649877"/>
            <a:ext cx="1677729" cy="821260"/>
          </a:xfrm>
          <a:prstGeom prst="rect">
            <a:avLst/>
          </a:prstGeom>
        </p:spPr>
        <p:txBody>
          <a:bodyPr vert="horz" lIns="0" tIns="0" rIns="0" bIns="0" rtlCol="0">
            <a:noAutofit/>
          </a:bodyPr>
          <a:lstStyle>
            <a:lvl1pPr>
              <a:defRPr lang="en-US" sz="5400" dirty="0">
                <a:latin typeface="+mj-lt"/>
              </a:defRPr>
            </a:lvl1pPr>
          </a:lstStyle>
          <a:p>
            <a:pPr lvl="0"/>
            <a:r>
              <a:rPr lang="en-US" dirty="0"/>
              <a:t>01</a:t>
            </a:r>
          </a:p>
        </p:txBody>
      </p:sp>
      <p:sp>
        <p:nvSpPr>
          <p:cNvPr id="2" name="Title 1">
            <a:extLst>
              <a:ext uri="{FF2B5EF4-FFF2-40B4-BE49-F238E27FC236}">
                <a16:creationId xmlns:a16="http://schemas.microsoft.com/office/drawing/2014/main" id="{4AB9B7AA-3FFC-1E40-6494-3BDBC1EB603F}"/>
              </a:ext>
            </a:extLst>
          </p:cNvPr>
          <p:cNvSpPr>
            <a:spLocks noGrp="1"/>
          </p:cNvSpPr>
          <p:nvPr>
            <p:ph type="title"/>
          </p:nvPr>
        </p:nvSpPr>
        <p:spPr/>
        <p:txBody>
          <a:body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3602083C-4A3E-5E9E-C5B2-D0CD0B56F353}"/>
              </a:ext>
            </a:extLst>
          </p:cNvPr>
          <p:cNvSpPr>
            <a:spLocks noGrp="1"/>
          </p:cNvSpPr>
          <p:nvPr>
            <p:ph type="ftr" sz="quarter" idx="11"/>
          </p:nvPr>
        </p:nvSpPr>
        <p:spPr/>
        <p:txBody>
          <a:bodyPr/>
          <a:lstStyle>
            <a:lvl1pPr>
              <a:defRPr b="0" i="0">
                <a:latin typeface="BT Curve" panose="020B0503020203020204" pitchFamily="34" charset="0"/>
              </a:defRPr>
            </a:lvl1pPr>
          </a:lstStyle>
          <a:p>
            <a:r>
              <a:rPr lang="en-GB" dirty="0"/>
              <a:t>BT Group PowerPoint    |</a:t>
            </a:r>
          </a:p>
        </p:txBody>
      </p:sp>
      <p:sp>
        <p:nvSpPr>
          <p:cNvPr id="6" name="Slide Number Placeholder 5">
            <a:extLst>
              <a:ext uri="{FF2B5EF4-FFF2-40B4-BE49-F238E27FC236}">
                <a16:creationId xmlns:a16="http://schemas.microsoft.com/office/drawing/2014/main" id="{6DE9122F-F54E-6073-9BDA-16203A207687}"/>
              </a:ext>
            </a:extLst>
          </p:cNvPr>
          <p:cNvSpPr>
            <a:spLocks noGrp="1"/>
          </p:cNvSpPr>
          <p:nvPr>
            <p:ph type="sldNum" sz="quarter" idx="12"/>
          </p:nvPr>
        </p:nvSpPr>
        <p:spPr/>
        <p:txBody>
          <a:bodyPr/>
          <a:lstStyle>
            <a:lvl1pPr>
              <a:defRPr b="0" i="0">
                <a:latin typeface="BT Curve" panose="020B0503020203020204" pitchFamily="34" charset="0"/>
              </a:defRPr>
            </a:lvl1pPr>
          </a:lstStyle>
          <a:p>
            <a:fld id="{BC5033AD-2A2E-4B40-820E-C0C238FC5E2C}" type="slidenum">
              <a:rPr lang="en-GB" smtClean="0"/>
              <a:pPr/>
              <a:t>‹#›</a:t>
            </a:fld>
            <a:endParaRPr lang="en-GB" dirty="0"/>
          </a:p>
        </p:txBody>
      </p:sp>
      <p:sp>
        <p:nvSpPr>
          <p:cNvPr id="11" name="Text Placeholder 17">
            <a:extLst>
              <a:ext uri="{FF2B5EF4-FFF2-40B4-BE49-F238E27FC236}">
                <a16:creationId xmlns:a16="http://schemas.microsoft.com/office/drawing/2014/main" id="{3B6470CE-B37C-5AE2-51C4-24A7D63B1A92}"/>
              </a:ext>
            </a:extLst>
          </p:cNvPr>
          <p:cNvSpPr>
            <a:spLocks noGrp="1"/>
          </p:cNvSpPr>
          <p:nvPr>
            <p:ph type="body" sz="quarter" idx="10" hasCustomPrompt="1"/>
          </p:nvPr>
        </p:nvSpPr>
        <p:spPr>
          <a:xfrm>
            <a:off x="307975" y="1274128"/>
            <a:ext cx="8667749" cy="821260"/>
          </a:xfrm>
          <a:prstGeom prst="rect">
            <a:avLst/>
          </a:prstGeom>
        </p:spPr>
        <p:txBody>
          <a:bodyPr vert="horz" lIns="0" tIns="0" rIns="0" bIns="0" rtlCol="0">
            <a:noAutofit/>
          </a:bodyPr>
          <a:lstStyle>
            <a:lvl1pPr>
              <a:defRPr lang="en-US" sz="2000" dirty="0">
                <a:latin typeface="+mj-lt"/>
              </a:defRPr>
            </a:lvl1pPr>
          </a:lstStyle>
          <a:p>
            <a:pPr lvl="0"/>
            <a:r>
              <a:rPr lang="en-US" dirty="0"/>
              <a:t>Click to enter sub heading.</a:t>
            </a:r>
          </a:p>
        </p:txBody>
      </p:sp>
      <p:sp>
        <p:nvSpPr>
          <p:cNvPr id="8" name="Content Placeholder 2">
            <a:extLst>
              <a:ext uri="{FF2B5EF4-FFF2-40B4-BE49-F238E27FC236}">
                <a16:creationId xmlns:a16="http://schemas.microsoft.com/office/drawing/2014/main" id="{00FE784C-6CB0-DA6B-D8B8-FDB7926643FD}"/>
              </a:ext>
            </a:extLst>
          </p:cNvPr>
          <p:cNvSpPr>
            <a:spLocks noGrp="1"/>
          </p:cNvSpPr>
          <p:nvPr>
            <p:ph idx="1"/>
          </p:nvPr>
        </p:nvSpPr>
        <p:spPr>
          <a:xfrm>
            <a:off x="525956" y="3582062"/>
            <a:ext cx="3150280" cy="2569997"/>
          </a:xfrm>
        </p:spPr>
        <p:txBody>
          <a:bodyPr/>
          <a:lstStyle>
            <a:lvl1pPr>
              <a:defRPr b="0" i="0">
                <a:latin typeface="BT Curve" panose="020B0503020203020204" pitchFamily="34" charset="0"/>
              </a:defRPr>
            </a:lvl1pPr>
            <a:lvl2pPr>
              <a:defRPr b="0" i="0">
                <a:latin typeface="BT Curve" panose="020B0503020203020204" pitchFamily="34" charset="0"/>
              </a:defRPr>
            </a:lvl2pPr>
            <a:lvl3pPr>
              <a:defRPr b="0" i="0">
                <a:latin typeface="BT Curve" panose="020B0503020203020204" pitchFamily="34" charset="0"/>
              </a:defRPr>
            </a:lvl3pPr>
            <a:lvl5pPr>
              <a:defRPr b="0" i="0">
                <a:latin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17">
            <a:extLst>
              <a:ext uri="{FF2B5EF4-FFF2-40B4-BE49-F238E27FC236}">
                <a16:creationId xmlns:a16="http://schemas.microsoft.com/office/drawing/2014/main" id="{F122AF4E-D925-1CCE-B217-F5D52C7E55EF}"/>
              </a:ext>
            </a:extLst>
          </p:cNvPr>
          <p:cNvSpPr>
            <a:spLocks noGrp="1"/>
          </p:cNvSpPr>
          <p:nvPr>
            <p:ph type="body" sz="quarter" idx="14" hasCustomPrompt="1"/>
          </p:nvPr>
        </p:nvSpPr>
        <p:spPr>
          <a:xfrm>
            <a:off x="4524933" y="3249515"/>
            <a:ext cx="1677729" cy="821260"/>
          </a:xfrm>
          <a:prstGeom prst="rect">
            <a:avLst/>
          </a:prstGeom>
        </p:spPr>
        <p:txBody>
          <a:bodyPr vert="horz" lIns="0" tIns="0" rIns="0" bIns="0" rtlCol="0">
            <a:noAutofit/>
          </a:bodyPr>
          <a:lstStyle>
            <a:lvl1pPr>
              <a:defRPr lang="en-US" sz="5400" dirty="0">
                <a:latin typeface="+mj-lt"/>
              </a:defRPr>
            </a:lvl1pPr>
          </a:lstStyle>
          <a:p>
            <a:pPr lvl="0"/>
            <a:r>
              <a:rPr lang="en-US" dirty="0"/>
              <a:t>02</a:t>
            </a:r>
          </a:p>
        </p:txBody>
      </p:sp>
      <p:sp>
        <p:nvSpPr>
          <p:cNvPr id="35" name="Content Placeholder 2">
            <a:extLst>
              <a:ext uri="{FF2B5EF4-FFF2-40B4-BE49-F238E27FC236}">
                <a16:creationId xmlns:a16="http://schemas.microsoft.com/office/drawing/2014/main" id="{E8E437CF-F075-A006-A381-7D38C480CD78}"/>
              </a:ext>
            </a:extLst>
          </p:cNvPr>
          <p:cNvSpPr>
            <a:spLocks noGrp="1"/>
          </p:cNvSpPr>
          <p:nvPr>
            <p:ph idx="15"/>
          </p:nvPr>
        </p:nvSpPr>
        <p:spPr>
          <a:xfrm>
            <a:off x="4524933" y="4181700"/>
            <a:ext cx="3150280" cy="1970359"/>
          </a:xfrm>
        </p:spPr>
        <p:txBody>
          <a:bodyPr/>
          <a:lstStyle>
            <a:lvl1pPr>
              <a:defRPr b="0" i="0">
                <a:latin typeface="BT Curve" panose="020B0503020203020204" pitchFamily="34" charset="0"/>
              </a:defRPr>
            </a:lvl1pPr>
            <a:lvl2pPr>
              <a:defRPr b="0" i="0">
                <a:latin typeface="BT Curve" panose="020B0503020203020204" pitchFamily="34" charset="0"/>
              </a:defRPr>
            </a:lvl2pPr>
            <a:lvl3pPr>
              <a:defRPr b="0" i="0">
                <a:latin typeface="BT Curve" panose="020B0503020203020204" pitchFamily="34" charset="0"/>
              </a:defRPr>
            </a:lvl3pPr>
            <a:lvl5pPr>
              <a:defRPr b="0" i="0">
                <a:latin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17">
            <a:extLst>
              <a:ext uri="{FF2B5EF4-FFF2-40B4-BE49-F238E27FC236}">
                <a16:creationId xmlns:a16="http://schemas.microsoft.com/office/drawing/2014/main" id="{268BAD10-D156-6B7C-14A2-7F55EDC397A0}"/>
              </a:ext>
            </a:extLst>
          </p:cNvPr>
          <p:cNvSpPr>
            <a:spLocks noGrp="1"/>
          </p:cNvSpPr>
          <p:nvPr>
            <p:ph type="body" sz="quarter" idx="16" hasCustomPrompt="1"/>
          </p:nvPr>
        </p:nvSpPr>
        <p:spPr>
          <a:xfrm>
            <a:off x="8496858" y="3792188"/>
            <a:ext cx="1677729" cy="821260"/>
          </a:xfrm>
          <a:prstGeom prst="rect">
            <a:avLst/>
          </a:prstGeom>
        </p:spPr>
        <p:txBody>
          <a:bodyPr vert="horz" lIns="0" tIns="0" rIns="0" bIns="0" rtlCol="0">
            <a:noAutofit/>
          </a:bodyPr>
          <a:lstStyle>
            <a:lvl1pPr>
              <a:defRPr lang="en-US" sz="5400" dirty="0">
                <a:latin typeface="+mj-lt"/>
              </a:defRPr>
            </a:lvl1pPr>
          </a:lstStyle>
          <a:p>
            <a:pPr lvl="0"/>
            <a:r>
              <a:rPr lang="en-US" dirty="0"/>
              <a:t>03</a:t>
            </a:r>
          </a:p>
        </p:txBody>
      </p:sp>
      <p:sp>
        <p:nvSpPr>
          <p:cNvPr id="37" name="Content Placeholder 2">
            <a:extLst>
              <a:ext uri="{FF2B5EF4-FFF2-40B4-BE49-F238E27FC236}">
                <a16:creationId xmlns:a16="http://schemas.microsoft.com/office/drawing/2014/main" id="{6D7D77E0-F4E4-750E-F59D-48232484D6C1}"/>
              </a:ext>
            </a:extLst>
          </p:cNvPr>
          <p:cNvSpPr>
            <a:spLocks noGrp="1"/>
          </p:cNvSpPr>
          <p:nvPr>
            <p:ph idx="17"/>
          </p:nvPr>
        </p:nvSpPr>
        <p:spPr>
          <a:xfrm>
            <a:off x="8496858" y="4724374"/>
            <a:ext cx="3150280" cy="1427686"/>
          </a:xfrm>
        </p:spPr>
        <p:txBody>
          <a:bodyPr/>
          <a:lstStyle>
            <a:lvl1pPr>
              <a:defRPr b="0" i="0">
                <a:latin typeface="BT Curve" panose="020B0503020203020204" pitchFamily="34" charset="0"/>
              </a:defRPr>
            </a:lvl1pPr>
            <a:lvl2pPr>
              <a:defRPr b="0" i="0">
                <a:latin typeface="BT Curve" panose="020B0503020203020204" pitchFamily="34" charset="0"/>
              </a:defRPr>
            </a:lvl2pPr>
            <a:lvl3pPr>
              <a:defRPr b="0" i="0">
                <a:latin typeface="BT Curve" panose="020B0503020203020204" pitchFamily="34" charset="0"/>
              </a:defRPr>
            </a:lvl3pPr>
            <a:lvl5pPr>
              <a:defRPr b="0" i="0">
                <a:latin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0071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FOGRAPHIC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B7AA-3FFC-1E40-6494-3BDBC1EB603F}"/>
              </a:ext>
            </a:extLst>
          </p:cNvPr>
          <p:cNvSpPr>
            <a:spLocks noGrp="1"/>
          </p:cNvSpPr>
          <p:nvPr>
            <p:ph type="title"/>
          </p:nvPr>
        </p:nvSpPr>
        <p:spPr/>
        <p:txBody>
          <a:body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3602083C-4A3E-5E9E-C5B2-D0CD0B56F353}"/>
              </a:ext>
            </a:extLst>
          </p:cNvPr>
          <p:cNvSpPr>
            <a:spLocks noGrp="1"/>
          </p:cNvSpPr>
          <p:nvPr>
            <p:ph type="ftr" sz="quarter" idx="11"/>
          </p:nvPr>
        </p:nvSpPr>
        <p:spPr/>
        <p:txBody>
          <a:bodyPr/>
          <a:lstStyle>
            <a:lvl1pPr>
              <a:defRPr b="0" i="0">
                <a:latin typeface="BT Curve" panose="020B0503020203020204" pitchFamily="34" charset="0"/>
              </a:defRPr>
            </a:lvl1pPr>
          </a:lstStyle>
          <a:p>
            <a:r>
              <a:rPr lang="en-GB" dirty="0"/>
              <a:t>BT Group PowerPoint    |</a:t>
            </a:r>
          </a:p>
        </p:txBody>
      </p:sp>
      <p:sp>
        <p:nvSpPr>
          <p:cNvPr id="6" name="Slide Number Placeholder 5">
            <a:extLst>
              <a:ext uri="{FF2B5EF4-FFF2-40B4-BE49-F238E27FC236}">
                <a16:creationId xmlns:a16="http://schemas.microsoft.com/office/drawing/2014/main" id="{6DE9122F-F54E-6073-9BDA-16203A207687}"/>
              </a:ext>
            </a:extLst>
          </p:cNvPr>
          <p:cNvSpPr>
            <a:spLocks noGrp="1"/>
          </p:cNvSpPr>
          <p:nvPr>
            <p:ph type="sldNum" sz="quarter" idx="12"/>
          </p:nvPr>
        </p:nvSpPr>
        <p:spPr/>
        <p:txBody>
          <a:bodyPr/>
          <a:lstStyle>
            <a:lvl1pPr>
              <a:defRPr b="0" i="0">
                <a:latin typeface="BT Curve" panose="020B0503020203020204" pitchFamily="34" charset="0"/>
              </a:defRPr>
            </a:lvl1pPr>
          </a:lstStyle>
          <a:p>
            <a:fld id="{BC5033AD-2A2E-4B40-820E-C0C238FC5E2C}" type="slidenum">
              <a:rPr lang="en-GB" smtClean="0"/>
              <a:pPr/>
              <a:t>‹#›</a:t>
            </a:fld>
            <a:endParaRPr lang="en-GB" dirty="0"/>
          </a:p>
        </p:txBody>
      </p:sp>
      <p:sp>
        <p:nvSpPr>
          <p:cNvPr id="11" name="Text Placeholder 17">
            <a:extLst>
              <a:ext uri="{FF2B5EF4-FFF2-40B4-BE49-F238E27FC236}">
                <a16:creationId xmlns:a16="http://schemas.microsoft.com/office/drawing/2014/main" id="{3B6470CE-B37C-5AE2-51C4-24A7D63B1A92}"/>
              </a:ext>
            </a:extLst>
          </p:cNvPr>
          <p:cNvSpPr>
            <a:spLocks noGrp="1"/>
          </p:cNvSpPr>
          <p:nvPr>
            <p:ph type="body" sz="quarter" idx="10" hasCustomPrompt="1"/>
          </p:nvPr>
        </p:nvSpPr>
        <p:spPr>
          <a:xfrm>
            <a:off x="307975" y="1274128"/>
            <a:ext cx="8667749" cy="821260"/>
          </a:xfrm>
          <a:prstGeom prst="rect">
            <a:avLst/>
          </a:prstGeom>
        </p:spPr>
        <p:txBody>
          <a:bodyPr vert="horz" lIns="0" tIns="0" rIns="0" bIns="0" rtlCol="0">
            <a:noAutofit/>
          </a:bodyPr>
          <a:lstStyle>
            <a:lvl1pPr>
              <a:defRPr lang="en-US" sz="2000" dirty="0">
                <a:latin typeface="+mj-lt"/>
              </a:defRPr>
            </a:lvl1pPr>
          </a:lstStyle>
          <a:p>
            <a:pPr lvl="0"/>
            <a:r>
              <a:rPr lang="en-US" dirty="0"/>
              <a:t>Click to enter sub heading.</a:t>
            </a:r>
          </a:p>
        </p:txBody>
      </p:sp>
      <p:grpSp>
        <p:nvGrpSpPr>
          <p:cNvPr id="8" name="Group 7">
            <a:extLst>
              <a:ext uri="{FF2B5EF4-FFF2-40B4-BE49-F238E27FC236}">
                <a16:creationId xmlns:a16="http://schemas.microsoft.com/office/drawing/2014/main" id="{8D298415-9071-CA63-CDD1-3CCC95C1BCC9}"/>
              </a:ext>
            </a:extLst>
          </p:cNvPr>
          <p:cNvGrpSpPr/>
          <p:nvPr/>
        </p:nvGrpSpPr>
        <p:grpSpPr>
          <a:xfrm>
            <a:off x="3275326" y="2599480"/>
            <a:ext cx="2653459" cy="4258520"/>
            <a:chOff x="3679386" y="2146206"/>
            <a:chExt cx="2975892" cy="4258520"/>
          </a:xfrm>
        </p:grpSpPr>
        <p:sp>
          <p:nvSpPr>
            <p:cNvPr id="13" name="Rectangle 12">
              <a:extLst>
                <a:ext uri="{FF2B5EF4-FFF2-40B4-BE49-F238E27FC236}">
                  <a16:creationId xmlns:a16="http://schemas.microsoft.com/office/drawing/2014/main" id="{5064E334-8571-601A-90ED-A6F5909D2184}"/>
                </a:ext>
              </a:extLst>
            </p:cNvPr>
            <p:cNvSpPr/>
            <p:nvPr/>
          </p:nvSpPr>
          <p:spPr>
            <a:xfrm>
              <a:off x="3679386" y="2319561"/>
              <a:ext cx="2975892" cy="40851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4" name="Rectangle 13">
              <a:extLst>
                <a:ext uri="{FF2B5EF4-FFF2-40B4-BE49-F238E27FC236}">
                  <a16:creationId xmlns:a16="http://schemas.microsoft.com/office/drawing/2014/main" id="{2C884A62-521C-30E7-9F43-8C4E1D8AFDE4}"/>
                </a:ext>
              </a:extLst>
            </p:cNvPr>
            <p:cNvSpPr/>
            <p:nvPr/>
          </p:nvSpPr>
          <p:spPr>
            <a:xfrm>
              <a:off x="3679386" y="2146206"/>
              <a:ext cx="1487947" cy="1733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5" name="Rectangle 14">
              <a:extLst>
                <a:ext uri="{FF2B5EF4-FFF2-40B4-BE49-F238E27FC236}">
                  <a16:creationId xmlns:a16="http://schemas.microsoft.com/office/drawing/2014/main" id="{E731D1BC-742B-E02D-9055-3B6028646189}"/>
                </a:ext>
              </a:extLst>
            </p:cNvPr>
            <p:cNvSpPr/>
            <p:nvPr/>
          </p:nvSpPr>
          <p:spPr>
            <a:xfrm>
              <a:off x="5167331" y="2319561"/>
              <a:ext cx="1487947" cy="1733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grpSp>
      <p:grpSp>
        <p:nvGrpSpPr>
          <p:cNvPr id="17" name="Group 16">
            <a:extLst>
              <a:ext uri="{FF2B5EF4-FFF2-40B4-BE49-F238E27FC236}">
                <a16:creationId xmlns:a16="http://schemas.microsoft.com/office/drawing/2014/main" id="{2E8A9FE4-2014-464C-B597-7DD5EB50117D}"/>
              </a:ext>
            </a:extLst>
          </p:cNvPr>
          <p:cNvGrpSpPr/>
          <p:nvPr/>
        </p:nvGrpSpPr>
        <p:grpSpPr>
          <a:xfrm>
            <a:off x="6263213" y="3157033"/>
            <a:ext cx="2653460" cy="3700967"/>
            <a:chOff x="6899105" y="2703759"/>
            <a:chExt cx="2975894" cy="3700967"/>
          </a:xfrm>
        </p:grpSpPr>
        <p:sp>
          <p:nvSpPr>
            <p:cNvPr id="21" name="Rectangle 20">
              <a:extLst>
                <a:ext uri="{FF2B5EF4-FFF2-40B4-BE49-F238E27FC236}">
                  <a16:creationId xmlns:a16="http://schemas.microsoft.com/office/drawing/2014/main" id="{C21F7BAF-26FF-4402-923E-C2B30CEEC347}"/>
                </a:ext>
              </a:extLst>
            </p:cNvPr>
            <p:cNvSpPr/>
            <p:nvPr/>
          </p:nvSpPr>
          <p:spPr>
            <a:xfrm>
              <a:off x="6899106" y="2877114"/>
              <a:ext cx="2975893" cy="3527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22" name="Rectangle 21">
              <a:extLst>
                <a:ext uri="{FF2B5EF4-FFF2-40B4-BE49-F238E27FC236}">
                  <a16:creationId xmlns:a16="http://schemas.microsoft.com/office/drawing/2014/main" id="{709DA409-3537-D0C2-92B0-A58347C4F0BB}"/>
                </a:ext>
              </a:extLst>
            </p:cNvPr>
            <p:cNvSpPr/>
            <p:nvPr/>
          </p:nvSpPr>
          <p:spPr>
            <a:xfrm>
              <a:off x="6899105" y="2703759"/>
              <a:ext cx="1487946" cy="173355"/>
            </a:xfrm>
            <a:prstGeom prst="rect">
              <a:avLst/>
            </a:prstGeom>
            <a:solidFill>
              <a:srgbClr val="43B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23" name="Rectangle 22">
              <a:extLst>
                <a:ext uri="{FF2B5EF4-FFF2-40B4-BE49-F238E27FC236}">
                  <a16:creationId xmlns:a16="http://schemas.microsoft.com/office/drawing/2014/main" id="{94ED58FC-F616-65D0-6A42-2C7B13769B4B}"/>
                </a:ext>
              </a:extLst>
            </p:cNvPr>
            <p:cNvSpPr/>
            <p:nvPr/>
          </p:nvSpPr>
          <p:spPr>
            <a:xfrm>
              <a:off x="8387051" y="2877114"/>
              <a:ext cx="1487946" cy="1733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grpSp>
      <p:grpSp>
        <p:nvGrpSpPr>
          <p:cNvPr id="24" name="Group 23">
            <a:extLst>
              <a:ext uri="{FF2B5EF4-FFF2-40B4-BE49-F238E27FC236}">
                <a16:creationId xmlns:a16="http://schemas.microsoft.com/office/drawing/2014/main" id="{2897066A-5C24-2395-8B50-1A80A2AD9F1D}"/>
              </a:ext>
            </a:extLst>
          </p:cNvPr>
          <p:cNvGrpSpPr/>
          <p:nvPr userDrawn="1"/>
        </p:nvGrpSpPr>
        <p:grpSpPr>
          <a:xfrm>
            <a:off x="9251101" y="3777519"/>
            <a:ext cx="2653459" cy="3080481"/>
            <a:chOff x="9059533" y="3324245"/>
            <a:chExt cx="2653459" cy="3080481"/>
          </a:xfrm>
        </p:grpSpPr>
        <p:sp>
          <p:nvSpPr>
            <p:cNvPr id="25" name="Rectangle 24">
              <a:extLst>
                <a:ext uri="{FF2B5EF4-FFF2-40B4-BE49-F238E27FC236}">
                  <a16:creationId xmlns:a16="http://schemas.microsoft.com/office/drawing/2014/main" id="{4AB2F17A-C578-3579-C562-2C45AEC1A145}"/>
                </a:ext>
              </a:extLst>
            </p:cNvPr>
            <p:cNvSpPr/>
            <p:nvPr/>
          </p:nvSpPr>
          <p:spPr>
            <a:xfrm>
              <a:off x="9059533" y="3497600"/>
              <a:ext cx="2653459" cy="29071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26" name="Rectangle 25">
              <a:extLst>
                <a:ext uri="{FF2B5EF4-FFF2-40B4-BE49-F238E27FC236}">
                  <a16:creationId xmlns:a16="http://schemas.microsoft.com/office/drawing/2014/main" id="{CE4155E6-51BA-023B-A7A1-543EC95FB3FF}"/>
                </a:ext>
              </a:extLst>
            </p:cNvPr>
            <p:cNvSpPr/>
            <p:nvPr/>
          </p:nvSpPr>
          <p:spPr>
            <a:xfrm>
              <a:off x="9059533" y="3324245"/>
              <a:ext cx="1326729" cy="1733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27" name="Rectangle 26">
              <a:extLst>
                <a:ext uri="{FF2B5EF4-FFF2-40B4-BE49-F238E27FC236}">
                  <a16:creationId xmlns:a16="http://schemas.microsoft.com/office/drawing/2014/main" id="{31811E6C-BFFA-FC55-993F-F65771DFF31E}"/>
                </a:ext>
              </a:extLst>
            </p:cNvPr>
            <p:cNvSpPr/>
            <p:nvPr/>
          </p:nvSpPr>
          <p:spPr>
            <a:xfrm>
              <a:off x="10386263" y="3497600"/>
              <a:ext cx="1326729" cy="1733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grpSp>
      <p:grpSp>
        <p:nvGrpSpPr>
          <p:cNvPr id="32" name="Group 31">
            <a:extLst>
              <a:ext uri="{FF2B5EF4-FFF2-40B4-BE49-F238E27FC236}">
                <a16:creationId xmlns:a16="http://schemas.microsoft.com/office/drawing/2014/main" id="{7844988B-ED9B-DD6C-0312-8F9C094650F1}"/>
              </a:ext>
            </a:extLst>
          </p:cNvPr>
          <p:cNvGrpSpPr/>
          <p:nvPr/>
        </p:nvGrpSpPr>
        <p:grpSpPr>
          <a:xfrm>
            <a:off x="287438" y="2095388"/>
            <a:ext cx="2653460" cy="4762612"/>
            <a:chOff x="391750" y="1642114"/>
            <a:chExt cx="2975894" cy="4762612"/>
          </a:xfrm>
        </p:grpSpPr>
        <p:sp>
          <p:nvSpPr>
            <p:cNvPr id="36" name="Rectangle 35">
              <a:extLst>
                <a:ext uri="{FF2B5EF4-FFF2-40B4-BE49-F238E27FC236}">
                  <a16:creationId xmlns:a16="http://schemas.microsoft.com/office/drawing/2014/main" id="{BD6C644B-CAE2-402D-955C-DF8F86CD67F1}"/>
                </a:ext>
              </a:extLst>
            </p:cNvPr>
            <p:cNvSpPr/>
            <p:nvPr/>
          </p:nvSpPr>
          <p:spPr>
            <a:xfrm>
              <a:off x="391751" y="1815469"/>
              <a:ext cx="2975893" cy="45892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37" name="Rectangle 36">
              <a:extLst>
                <a:ext uri="{FF2B5EF4-FFF2-40B4-BE49-F238E27FC236}">
                  <a16:creationId xmlns:a16="http://schemas.microsoft.com/office/drawing/2014/main" id="{B257DCC8-F723-B9DA-BE54-25DE8C8B16B9}"/>
                </a:ext>
              </a:extLst>
            </p:cNvPr>
            <p:cNvSpPr/>
            <p:nvPr/>
          </p:nvSpPr>
          <p:spPr>
            <a:xfrm>
              <a:off x="391750" y="1642114"/>
              <a:ext cx="1487946" cy="1733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38" name="Rectangle 37">
              <a:extLst>
                <a:ext uri="{FF2B5EF4-FFF2-40B4-BE49-F238E27FC236}">
                  <a16:creationId xmlns:a16="http://schemas.microsoft.com/office/drawing/2014/main" id="{A12F044D-1D40-2596-A249-186B426D6C9E}"/>
                </a:ext>
              </a:extLst>
            </p:cNvPr>
            <p:cNvSpPr/>
            <p:nvPr/>
          </p:nvSpPr>
          <p:spPr>
            <a:xfrm>
              <a:off x="1879696" y="1815469"/>
              <a:ext cx="1487946" cy="1733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grpSp>
      <p:sp>
        <p:nvSpPr>
          <p:cNvPr id="39" name="Text Placeholder 17">
            <a:extLst>
              <a:ext uri="{FF2B5EF4-FFF2-40B4-BE49-F238E27FC236}">
                <a16:creationId xmlns:a16="http://schemas.microsoft.com/office/drawing/2014/main" id="{150585A2-2F59-F8A4-4D5A-CBD0CEACE889}"/>
              </a:ext>
            </a:extLst>
          </p:cNvPr>
          <p:cNvSpPr>
            <a:spLocks noGrp="1"/>
          </p:cNvSpPr>
          <p:nvPr>
            <p:ph type="body" sz="quarter" idx="13" hasCustomPrompt="1"/>
          </p:nvPr>
        </p:nvSpPr>
        <p:spPr>
          <a:xfrm>
            <a:off x="495476" y="2649877"/>
            <a:ext cx="1188739" cy="821260"/>
          </a:xfrm>
          <a:prstGeom prst="rect">
            <a:avLst/>
          </a:prstGeom>
        </p:spPr>
        <p:txBody>
          <a:bodyPr vert="horz" lIns="0" tIns="0" rIns="0" bIns="0" rtlCol="0">
            <a:noAutofit/>
          </a:bodyPr>
          <a:lstStyle>
            <a:lvl1pPr>
              <a:defRPr lang="en-US" sz="5400" dirty="0">
                <a:latin typeface="+mj-lt"/>
              </a:defRPr>
            </a:lvl1pPr>
          </a:lstStyle>
          <a:p>
            <a:pPr lvl="0"/>
            <a:r>
              <a:rPr lang="en-US" dirty="0"/>
              <a:t>01</a:t>
            </a:r>
          </a:p>
        </p:txBody>
      </p:sp>
      <p:sp>
        <p:nvSpPr>
          <p:cNvPr id="40" name="Content Placeholder 2">
            <a:extLst>
              <a:ext uri="{FF2B5EF4-FFF2-40B4-BE49-F238E27FC236}">
                <a16:creationId xmlns:a16="http://schemas.microsoft.com/office/drawing/2014/main" id="{9F901FB2-DBE7-94E6-9FCC-5AF9B01A3667}"/>
              </a:ext>
            </a:extLst>
          </p:cNvPr>
          <p:cNvSpPr>
            <a:spLocks noGrp="1"/>
          </p:cNvSpPr>
          <p:nvPr>
            <p:ph idx="1"/>
          </p:nvPr>
        </p:nvSpPr>
        <p:spPr>
          <a:xfrm>
            <a:off x="495476" y="3582062"/>
            <a:ext cx="2232102" cy="2763176"/>
          </a:xfrm>
        </p:spPr>
        <p:txBody>
          <a:bodyPr/>
          <a:lstStyle>
            <a:lvl1pPr>
              <a:defRPr b="0" i="0">
                <a:latin typeface="BT Curve" panose="020B0503020203020204" pitchFamily="34" charset="0"/>
              </a:defRPr>
            </a:lvl1pPr>
            <a:lvl2pPr>
              <a:defRPr b="0" i="0">
                <a:latin typeface="BT Curve" panose="020B0503020203020204" pitchFamily="34" charset="0"/>
              </a:defRPr>
            </a:lvl2pPr>
            <a:lvl3pPr>
              <a:defRPr b="0" i="0">
                <a:latin typeface="BT Curve" panose="020B0503020203020204" pitchFamily="34" charset="0"/>
              </a:defRPr>
            </a:lvl3pPr>
            <a:lvl5pPr>
              <a:defRPr b="0" i="0">
                <a:latin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1" name="Text Placeholder 17">
            <a:extLst>
              <a:ext uri="{FF2B5EF4-FFF2-40B4-BE49-F238E27FC236}">
                <a16:creationId xmlns:a16="http://schemas.microsoft.com/office/drawing/2014/main" id="{46249CE9-6462-8A44-21AF-3B601878D578}"/>
              </a:ext>
            </a:extLst>
          </p:cNvPr>
          <p:cNvSpPr>
            <a:spLocks noGrp="1"/>
          </p:cNvSpPr>
          <p:nvPr>
            <p:ph type="body" sz="quarter" idx="14" hasCustomPrompt="1"/>
          </p:nvPr>
        </p:nvSpPr>
        <p:spPr>
          <a:xfrm>
            <a:off x="3465684" y="3137755"/>
            <a:ext cx="1188739" cy="821260"/>
          </a:xfrm>
          <a:prstGeom prst="rect">
            <a:avLst/>
          </a:prstGeom>
        </p:spPr>
        <p:txBody>
          <a:bodyPr vert="horz" lIns="0" tIns="0" rIns="0" bIns="0" rtlCol="0">
            <a:noAutofit/>
          </a:bodyPr>
          <a:lstStyle>
            <a:lvl1pPr>
              <a:defRPr lang="en-US" sz="5400" dirty="0">
                <a:latin typeface="+mj-lt"/>
              </a:defRPr>
            </a:lvl1pPr>
          </a:lstStyle>
          <a:p>
            <a:pPr lvl="0"/>
            <a:r>
              <a:rPr lang="en-US" dirty="0"/>
              <a:t>02</a:t>
            </a:r>
          </a:p>
        </p:txBody>
      </p:sp>
      <p:sp>
        <p:nvSpPr>
          <p:cNvPr id="42" name="Content Placeholder 2">
            <a:extLst>
              <a:ext uri="{FF2B5EF4-FFF2-40B4-BE49-F238E27FC236}">
                <a16:creationId xmlns:a16="http://schemas.microsoft.com/office/drawing/2014/main" id="{E003859F-69D4-0534-BF47-36CACA2D6467}"/>
              </a:ext>
            </a:extLst>
          </p:cNvPr>
          <p:cNvSpPr>
            <a:spLocks noGrp="1"/>
          </p:cNvSpPr>
          <p:nvPr>
            <p:ph idx="15"/>
          </p:nvPr>
        </p:nvSpPr>
        <p:spPr>
          <a:xfrm>
            <a:off x="3465684" y="4069940"/>
            <a:ext cx="2232102" cy="2275298"/>
          </a:xfrm>
        </p:spPr>
        <p:txBody>
          <a:bodyPr/>
          <a:lstStyle>
            <a:lvl1pPr>
              <a:defRPr b="0" i="0">
                <a:latin typeface="BT Curve" panose="020B0503020203020204" pitchFamily="34" charset="0"/>
              </a:defRPr>
            </a:lvl1pPr>
            <a:lvl2pPr>
              <a:defRPr b="0" i="0">
                <a:latin typeface="BT Curve" panose="020B0503020203020204" pitchFamily="34" charset="0"/>
              </a:defRPr>
            </a:lvl2pPr>
            <a:lvl3pPr>
              <a:defRPr b="0" i="0">
                <a:latin typeface="BT Curve" panose="020B0503020203020204" pitchFamily="34" charset="0"/>
              </a:defRPr>
            </a:lvl3pPr>
            <a:lvl5pPr>
              <a:defRPr b="0" i="0">
                <a:latin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3" name="Text Placeholder 17">
            <a:extLst>
              <a:ext uri="{FF2B5EF4-FFF2-40B4-BE49-F238E27FC236}">
                <a16:creationId xmlns:a16="http://schemas.microsoft.com/office/drawing/2014/main" id="{31011D97-EEEF-13E7-10A5-816D47C8E6D1}"/>
              </a:ext>
            </a:extLst>
          </p:cNvPr>
          <p:cNvSpPr>
            <a:spLocks noGrp="1"/>
          </p:cNvSpPr>
          <p:nvPr>
            <p:ph type="body" sz="quarter" idx="16" hasCustomPrompt="1"/>
          </p:nvPr>
        </p:nvSpPr>
        <p:spPr>
          <a:xfrm>
            <a:off x="6443411" y="3680428"/>
            <a:ext cx="1188739" cy="821260"/>
          </a:xfrm>
          <a:prstGeom prst="rect">
            <a:avLst/>
          </a:prstGeom>
        </p:spPr>
        <p:txBody>
          <a:bodyPr vert="horz" lIns="0" tIns="0" rIns="0" bIns="0" rtlCol="0">
            <a:noAutofit/>
          </a:bodyPr>
          <a:lstStyle>
            <a:lvl1pPr>
              <a:defRPr lang="en-US" sz="5400" dirty="0">
                <a:latin typeface="+mj-lt"/>
              </a:defRPr>
            </a:lvl1pPr>
          </a:lstStyle>
          <a:p>
            <a:pPr lvl="0"/>
            <a:r>
              <a:rPr lang="en-US" dirty="0"/>
              <a:t>03</a:t>
            </a:r>
          </a:p>
        </p:txBody>
      </p:sp>
      <p:sp>
        <p:nvSpPr>
          <p:cNvPr id="44" name="Content Placeholder 2">
            <a:extLst>
              <a:ext uri="{FF2B5EF4-FFF2-40B4-BE49-F238E27FC236}">
                <a16:creationId xmlns:a16="http://schemas.microsoft.com/office/drawing/2014/main" id="{1FD1F1D6-A0C0-8047-C493-8D2566A6C959}"/>
              </a:ext>
            </a:extLst>
          </p:cNvPr>
          <p:cNvSpPr>
            <a:spLocks noGrp="1"/>
          </p:cNvSpPr>
          <p:nvPr>
            <p:ph idx="17"/>
          </p:nvPr>
        </p:nvSpPr>
        <p:spPr>
          <a:xfrm>
            <a:off x="6443411" y="4612614"/>
            <a:ext cx="2232102" cy="1732624"/>
          </a:xfrm>
        </p:spPr>
        <p:txBody>
          <a:bodyPr/>
          <a:lstStyle>
            <a:lvl1pPr>
              <a:defRPr b="0" i="0">
                <a:latin typeface="BT Curve" panose="020B0503020203020204" pitchFamily="34" charset="0"/>
              </a:defRPr>
            </a:lvl1pPr>
            <a:lvl2pPr>
              <a:defRPr b="0" i="0">
                <a:latin typeface="BT Curve" panose="020B0503020203020204" pitchFamily="34" charset="0"/>
              </a:defRPr>
            </a:lvl2pPr>
            <a:lvl3pPr>
              <a:defRPr b="0" i="0">
                <a:latin typeface="BT Curve" panose="020B0503020203020204" pitchFamily="34" charset="0"/>
              </a:defRPr>
            </a:lvl3pPr>
            <a:lvl5pPr>
              <a:defRPr b="0" i="0">
                <a:latin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5" name="Text Placeholder 17">
            <a:extLst>
              <a:ext uri="{FF2B5EF4-FFF2-40B4-BE49-F238E27FC236}">
                <a16:creationId xmlns:a16="http://schemas.microsoft.com/office/drawing/2014/main" id="{81E1800D-900F-6232-1B86-1C9F28351194}"/>
              </a:ext>
            </a:extLst>
          </p:cNvPr>
          <p:cNvSpPr>
            <a:spLocks noGrp="1"/>
          </p:cNvSpPr>
          <p:nvPr>
            <p:ph type="body" sz="quarter" idx="18" hasCustomPrompt="1"/>
          </p:nvPr>
        </p:nvSpPr>
        <p:spPr>
          <a:xfrm>
            <a:off x="9461780" y="4137628"/>
            <a:ext cx="1188739" cy="821260"/>
          </a:xfrm>
          <a:prstGeom prst="rect">
            <a:avLst/>
          </a:prstGeom>
        </p:spPr>
        <p:txBody>
          <a:bodyPr vert="horz" lIns="0" tIns="0" rIns="0" bIns="0" rtlCol="0">
            <a:noAutofit/>
          </a:bodyPr>
          <a:lstStyle>
            <a:lvl1pPr>
              <a:defRPr lang="en-US" sz="5400" dirty="0">
                <a:latin typeface="+mj-lt"/>
              </a:defRPr>
            </a:lvl1pPr>
          </a:lstStyle>
          <a:p>
            <a:pPr lvl="0"/>
            <a:r>
              <a:rPr lang="en-US" dirty="0"/>
              <a:t>04</a:t>
            </a:r>
          </a:p>
        </p:txBody>
      </p:sp>
      <p:sp>
        <p:nvSpPr>
          <p:cNvPr id="46" name="Content Placeholder 2">
            <a:extLst>
              <a:ext uri="{FF2B5EF4-FFF2-40B4-BE49-F238E27FC236}">
                <a16:creationId xmlns:a16="http://schemas.microsoft.com/office/drawing/2014/main" id="{3F9AD414-105F-7677-C35B-7211F6A423AD}"/>
              </a:ext>
            </a:extLst>
          </p:cNvPr>
          <p:cNvSpPr>
            <a:spLocks noGrp="1"/>
          </p:cNvSpPr>
          <p:nvPr>
            <p:ph idx="19"/>
          </p:nvPr>
        </p:nvSpPr>
        <p:spPr>
          <a:xfrm>
            <a:off x="9461780" y="5069814"/>
            <a:ext cx="2232102" cy="1275424"/>
          </a:xfrm>
        </p:spPr>
        <p:txBody>
          <a:bodyPr/>
          <a:lstStyle>
            <a:lvl1pPr>
              <a:defRPr b="0" i="0">
                <a:latin typeface="BT Curve" panose="020B0503020203020204" pitchFamily="34" charset="0"/>
              </a:defRPr>
            </a:lvl1pPr>
            <a:lvl2pPr>
              <a:defRPr b="0" i="0">
                <a:latin typeface="BT Curve" panose="020B0503020203020204" pitchFamily="34" charset="0"/>
              </a:defRPr>
            </a:lvl2pPr>
            <a:lvl3pPr>
              <a:defRPr b="0" i="0">
                <a:latin typeface="BT Curve" panose="020B0503020203020204" pitchFamily="34" charset="0"/>
              </a:defRPr>
            </a:lvl3pPr>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5577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860D57-4B76-5FB5-920A-0CA2A24E6A50}"/>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b="0" i="0" dirty="0">
              <a:latin typeface="BT Curve" panose="020B0503020203020204" pitchFamily="34" charset="0"/>
            </a:endParaRPr>
          </a:p>
        </p:txBody>
      </p:sp>
      <p:sp>
        <p:nvSpPr>
          <p:cNvPr id="2" name="Title 1">
            <a:extLst>
              <a:ext uri="{FF2B5EF4-FFF2-40B4-BE49-F238E27FC236}">
                <a16:creationId xmlns:a16="http://schemas.microsoft.com/office/drawing/2014/main" id="{1F4B0D48-AA06-EDB9-6765-656A03FF010C}"/>
              </a:ext>
            </a:extLst>
          </p:cNvPr>
          <p:cNvSpPr>
            <a:spLocks noGrp="1"/>
          </p:cNvSpPr>
          <p:nvPr>
            <p:ph type="ctrTitle"/>
          </p:nvPr>
        </p:nvSpPr>
        <p:spPr>
          <a:xfrm>
            <a:off x="250825" y="2265362"/>
            <a:ext cx="11633200" cy="2977198"/>
          </a:xfrm>
        </p:spPr>
        <p:txBody>
          <a:bodyPr anchor="t">
            <a:noAutofit/>
          </a:bodyPr>
          <a:lstStyle>
            <a:lvl1pPr algn="l">
              <a:lnSpc>
                <a:spcPct val="80000"/>
              </a:lnSpc>
              <a:defRPr sz="5600">
                <a:solidFill>
                  <a:schemeClr val="bg1"/>
                </a:solidFill>
              </a:defRPr>
            </a:lvl1pPr>
          </a:lstStyle>
          <a:p>
            <a:endParaRPr lang="en-GB" dirty="0"/>
          </a:p>
        </p:txBody>
      </p:sp>
      <p:sp>
        <p:nvSpPr>
          <p:cNvPr id="10" name="Slide Number Placeholder 5">
            <a:extLst>
              <a:ext uri="{FF2B5EF4-FFF2-40B4-BE49-F238E27FC236}">
                <a16:creationId xmlns:a16="http://schemas.microsoft.com/office/drawing/2014/main" id="{3075491D-D26F-BDFF-6913-8CCD4530D95D}"/>
              </a:ext>
            </a:extLst>
          </p:cNvPr>
          <p:cNvSpPr>
            <a:spLocks noGrp="1"/>
          </p:cNvSpPr>
          <p:nvPr>
            <p:ph type="sldNum" sz="quarter" idx="12"/>
          </p:nvPr>
        </p:nvSpPr>
        <p:spPr>
          <a:xfrm>
            <a:off x="11733529" y="308926"/>
            <a:ext cx="365126" cy="203835"/>
          </a:xfrm>
        </p:spPr>
        <p:txBody>
          <a:bodyPr/>
          <a:lstStyle>
            <a:lvl1pPr>
              <a:defRPr b="0" i="0">
                <a:solidFill>
                  <a:schemeClr val="bg1"/>
                </a:solidFill>
                <a:latin typeface="BT Curve" panose="020B0503020203020204" pitchFamily="34" charset="0"/>
              </a:defRPr>
            </a:lvl1pPr>
          </a:lstStyle>
          <a:p>
            <a:fld id="{BC5033AD-2A2E-4B40-820E-C0C238FC5E2C}" type="slidenum">
              <a:rPr lang="en-GB" smtClean="0"/>
              <a:pPr/>
              <a:t>‹#›</a:t>
            </a:fld>
            <a:endParaRPr lang="en-GB" dirty="0"/>
          </a:p>
        </p:txBody>
      </p:sp>
      <p:sp>
        <p:nvSpPr>
          <p:cNvPr id="8" name="Footer Placeholder 4">
            <a:extLst>
              <a:ext uri="{FF2B5EF4-FFF2-40B4-BE49-F238E27FC236}">
                <a16:creationId xmlns:a16="http://schemas.microsoft.com/office/drawing/2014/main" id="{E98BEF87-38F6-46EE-DB2F-835406B047AA}"/>
              </a:ext>
            </a:extLst>
          </p:cNvPr>
          <p:cNvSpPr>
            <a:spLocks noGrp="1"/>
          </p:cNvSpPr>
          <p:nvPr>
            <p:ph type="ftr" sz="quarter" idx="11"/>
          </p:nvPr>
        </p:nvSpPr>
        <p:spPr>
          <a:xfrm>
            <a:off x="8975724" y="308925"/>
            <a:ext cx="2692399" cy="203835"/>
          </a:xfrm>
        </p:spPr>
        <p:txBody>
          <a:bodyPr/>
          <a:lstStyle>
            <a:lvl1pPr>
              <a:defRPr b="0" i="0">
                <a:solidFill>
                  <a:schemeClr val="bg1"/>
                </a:solidFill>
                <a:latin typeface="BT Curve" panose="020B0503020203020204" pitchFamily="34" charset="0"/>
              </a:defRPr>
            </a:lvl1pPr>
          </a:lstStyle>
          <a:p>
            <a:r>
              <a:rPr lang="en-GB" dirty="0"/>
              <a:t>BT Group PowerPoint    |</a:t>
            </a:r>
          </a:p>
        </p:txBody>
      </p:sp>
      <p:grpSp>
        <p:nvGrpSpPr>
          <p:cNvPr id="7" name="Group 6">
            <a:extLst>
              <a:ext uri="{FF2B5EF4-FFF2-40B4-BE49-F238E27FC236}">
                <a16:creationId xmlns:a16="http://schemas.microsoft.com/office/drawing/2014/main" id="{3B47AC2C-C86F-0D0D-F8A5-CC7EE020A085}"/>
              </a:ext>
            </a:extLst>
          </p:cNvPr>
          <p:cNvGrpSpPr/>
          <p:nvPr userDrawn="1"/>
        </p:nvGrpSpPr>
        <p:grpSpPr>
          <a:xfrm>
            <a:off x="306070" y="303531"/>
            <a:ext cx="1749975" cy="575048"/>
            <a:chOff x="306070" y="303531"/>
            <a:chExt cx="1749975" cy="575048"/>
          </a:xfrm>
          <a:solidFill>
            <a:schemeClr val="bg1"/>
          </a:solidFill>
        </p:grpSpPr>
        <p:sp>
          <p:nvSpPr>
            <p:cNvPr id="9" name="Freeform: Shape 8">
              <a:extLst>
                <a:ext uri="{FF2B5EF4-FFF2-40B4-BE49-F238E27FC236}">
                  <a16:creationId xmlns:a16="http://schemas.microsoft.com/office/drawing/2014/main" id="{2BD9E3DE-F840-3059-F813-2346402A0174}"/>
                </a:ext>
              </a:extLst>
            </p:cNvPr>
            <p:cNvSpPr/>
            <p:nvPr/>
          </p:nvSpPr>
          <p:spPr>
            <a:xfrm>
              <a:off x="306070" y="308044"/>
              <a:ext cx="236068" cy="293843"/>
            </a:xfrm>
            <a:custGeom>
              <a:avLst/>
              <a:gdLst>
                <a:gd name="connsiteX0" fmla="*/ 132928 w 236068"/>
                <a:gd name="connsiteY0" fmla="*/ -173 h 293843"/>
                <a:gd name="connsiteX1" fmla="*/ 224557 w 236068"/>
                <a:gd name="connsiteY1" fmla="*/ 74303 h 293843"/>
                <a:gd name="connsiteX2" fmla="*/ 170844 w 236068"/>
                <a:gd name="connsiteY2" fmla="*/ 137947 h 293843"/>
                <a:gd name="connsiteX3" fmla="*/ 235841 w 236068"/>
                <a:gd name="connsiteY3" fmla="*/ 207459 h 293843"/>
                <a:gd name="connsiteX4" fmla="*/ 136539 w 236068"/>
                <a:gd name="connsiteY4" fmla="*/ 293671 h 293843"/>
                <a:gd name="connsiteX5" fmla="*/ -227 w 236068"/>
                <a:gd name="connsiteY5" fmla="*/ 293671 h 293843"/>
                <a:gd name="connsiteX6" fmla="*/ -227 w 236068"/>
                <a:gd name="connsiteY6" fmla="*/ -173 h 293843"/>
                <a:gd name="connsiteX7" fmla="*/ 125255 w 236068"/>
                <a:gd name="connsiteY7" fmla="*/ 119892 h 293843"/>
                <a:gd name="connsiteX8" fmla="*/ 166330 w 236068"/>
                <a:gd name="connsiteY8" fmla="*/ 82428 h 293843"/>
                <a:gd name="connsiteX9" fmla="*/ 125255 w 236068"/>
                <a:gd name="connsiteY9" fmla="*/ 46770 h 293843"/>
                <a:gd name="connsiteX10" fmla="*/ 56195 w 236068"/>
                <a:gd name="connsiteY10" fmla="*/ 46770 h 293843"/>
                <a:gd name="connsiteX11" fmla="*/ 56195 w 236068"/>
                <a:gd name="connsiteY11" fmla="*/ 119892 h 293843"/>
                <a:gd name="connsiteX12" fmla="*/ 130220 w 236068"/>
                <a:gd name="connsiteY12" fmla="*/ 246728 h 293843"/>
                <a:gd name="connsiteX13" fmla="*/ 177614 w 236068"/>
                <a:gd name="connsiteY13" fmla="*/ 206104 h 293843"/>
                <a:gd name="connsiteX14" fmla="*/ 130220 w 236068"/>
                <a:gd name="connsiteY14" fmla="*/ 166835 h 293843"/>
                <a:gd name="connsiteX15" fmla="*/ 56195 w 236068"/>
                <a:gd name="connsiteY15" fmla="*/ 166835 h 293843"/>
                <a:gd name="connsiteX16" fmla="*/ 56195 w 236068"/>
                <a:gd name="connsiteY16" fmla="*/ 247179 h 293843"/>
                <a:gd name="connsiteX17" fmla="*/ 130220 w 236068"/>
                <a:gd name="connsiteY17" fmla="*/ 247179 h 2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6068" h="293843">
                  <a:moveTo>
                    <a:pt x="132928" y="-173"/>
                  </a:moveTo>
                  <a:cubicBezTo>
                    <a:pt x="187544" y="-173"/>
                    <a:pt x="224557" y="30069"/>
                    <a:pt x="224557" y="74303"/>
                  </a:cubicBezTo>
                  <a:cubicBezTo>
                    <a:pt x="224557" y="103643"/>
                    <a:pt x="203794" y="127114"/>
                    <a:pt x="170844" y="137947"/>
                  </a:cubicBezTo>
                  <a:cubicBezTo>
                    <a:pt x="211016" y="146975"/>
                    <a:pt x="235841" y="172251"/>
                    <a:pt x="235841" y="207459"/>
                  </a:cubicBezTo>
                  <a:cubicBezTo>
                    <a:pt x="235841" y="258464"/>
                    <a:pt x="195669" y="293671"/>
                    <a:pt x="136539" y="293671"/>
                  </a:cubicBezTo>
                  <a:lnTo>
                    <a:pt x="-227" y="293671"/>
                  </a:lnTo>
                  <a:lnTo>
                    <a:pt x="-227" y="-173"/>
                  </a:lnTo>
                  <a:close/>
                  <a:moveTo>
                    <a:pt x="125255" y="119892"/>
                  </a:moveTo>
                  <a:cubicBezTo>
                    <a:pt x="153691" y="119892"/>
                    <a:pt x="166330" y="102740"/>
                    <a:pt x="166330" y="82428"/>
                  </a:cubicBezTo>
                  <a:cubicBezTo>
                    <a:pt x="166330" y="59859"/>
                    <a:pt x="150983" y="46770"/>
                    <a:pt x="125255" y="46770"/>
                  </a:cubicBezTo>
                  <a:lnTo>
                    <a:pt x="56195" y="46770"/>
                  </a:lnTo>
                  <a:lnTo>
                    <a:pt x="56195" y="119892"/>
                  </a:lnTo>
                  <a:close/>
                  <a:moveTo>
                    <a:pt x="130220" y="246728"/>
                  </a:moveTo>
                  <a:cubicBezTo>
                    <a:pt x="159559" y="246728"/>
                    <a:pt x="177614" y="231381"/>
                    <a:pt x="177614" y="206104"/>
                  </a:cubicBezTo>
                  <a:cubicBezTo>
                    <a:pt x="177614" y="182633"/>
                    <a:pt x="158656" y="166835"/>
                    <a:pt x="130220" y="166835"/>
                  </a:cubicBezTo>
                  <a:lnTo>
                    <a:pt x="56195" y="166835"/>
                  </a:lnTo>
                  <a:lnTo>
                    <a:pt x="56195" y="247179"/>
                  </a:lnTo>
                  <a:lnTo>
                    <a:pt x="130220" y="247179"/>
                  </a:ln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11" name="Freeform: Shape 10">
              <a:extLst>
                <a:ext uri="{FF2B5EF4-FFF2-40B4-BE49-F238E27FC236}">
                  <a16:creationId xmlns:a16="http://schemas.microsoft.com/office/drawing/2014/main" id="{4DF359A1-FDF8-E7D5-3EFE-E3FE3657DE93}"/>
                </a:ext>
              </a:extLst>
            </p:cNvPr>
            <p:cNvSpPr/>
            <p:nvPr/>
          </p:nvSpPr>
          <p:spPr>
            <a:xfrm>
              <a:off x="554325" y="308044"/>
              <a:ext cx="242839" cy="293843"/>
            </a:xfrm>
            <a:custGeom>
              <a:avLst/>
              <a:gdLst>
                <a:gd name="connsiteX0" fmla="*/ 150080 w 242839"/>
                <a:gd name="connsiteY0" fmla="*/ 49027 h 293843"/>
                <a:gd name="connsiteX1" fmla="*/ 150080 w 242839"/>
                <a:gd name="connsiteY1" fmla="*/ 293671 h 293843"/>
                <a:gd name="connsiteX2" fmla="*/ 92305 w 242839"/>
                <a:gd name="connsiteY2" fmla="*/ 293671 h 293843"/>
                <a:gd name="connsiteX3" fmla="*/ 92305 w 242839"/>
                <a:gd name="connsiteY3" fmla="*/ 49027 h 293843"/>
                <a:gd name="connsiteX4" fmla="*/ -227 w 242839"/>
                <a:gd name="connsiteY4" fmla="*/ 49027 h 293843"/>
                <a:gd name="connsiteX5" fmla="*/ -227 w 242839"/>
                <a:gd name="connsiteY5" fmla="*/ -173 h 293843"/>
                <a:gd name="connsiteX6" fmla="*/ 242612 w 242839"/>
                <a:gd name="connsiteY6" fmla="*/ -173 h 293843"/>
                <a:gd name="connsiteX7" fmla="*/ 242612 w 242839"/>
                <a:gd name="connsiteY7" fmla="*/ 49027 h 2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39" h="293843">
                  <a:moveTo>
                    <a:pt x="150080" y="49027"/>
                  </a:moveTo>
                  <a:lnTo>
                    <a:pt x="150080" y="293671"/>
                  </a:lnTo>
                  <a:lnTo>
                    <a:pt x="92305" y="293671"/>
                  </a:lnTo>
                  <a:lnTo>
                    <a:pt x="92305" y="49027"/>
                  </a:lnTo>
                  <a:lnTo>
                    <a:pt x="-227" y="49027"/>
                  </a:lnTo>
                  <a:lnTo>
                    <a:pt x="-227" y="-173"/>
                  </a:lnTo>
                  <a:lnTo>
                    <a:pt x="242612" y="-173"/>
                  </a:lnTo>
                  <a:lnTo>
                    <a:pt x="242612" y="49027"/>
                  </a:ln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13" name="Freeform: Shape 12">
              <a:extLst>
                <a:ext uri="{FF2B5EF4-FFF2-40B4-BE49-F238E27FC236}">
                  <a16:creationId xmlns:a16="http://schemas.microsoft.com/office/drawing/2014/main" id="{21865248-63BC-8D33-A144-745AC4BD9128}"/>
                </a:ext>
              </a:extLst>
            </p:cNvPr>
            <p:cNvSpPr/>
            <p:nvPr/>
          </p:nvSpPr>
          <p:spPr>
            <a:xfrm>
              <a:off x="877057" y="303531"/>
              <a:ext cx="246901" cy="303774"/>
            </a:xfrm>
            <a:custGeom>
              <a:avLst/>
              <a:gdLst>
                <a:gd name="connsiteX0" fmla="*/ 246223 w 246901"/>
                <a:gd name="connsiteY0" fmla="*/ 298636 h 303774"/>
                <a:gd name="connsiteX1" fmla="*/ 191607 w 246901"/>
                <a:gd name="connsiteY1" fmla="*/ 298636 h 303774"/>
                <a:gd name="connsiteX2" fmla="*/ 191607 w 246901"/>
                <a:gd name="connsiteY2" fmla="*/ 248082 h 303774"/>
                <a:gd name="connsiteX3" fmla="*/ 112165 w 246901"/>
                <a:gd name="connsiteY3" fmla="*/ 303601 h 303774"/>
                <a:gd name="connsiteX4" fmla="*/ -227 w 246901"/>
                <a:gd name="connsiteY4" fmla="*/ 153745 h 303774"/>
                <a:gd name="connsiteX5" fmla="*/ 132477 w 246901"/>
                <a:gd name="connsiteY5" fmla="*/ -173 h 303774"/>
                <a:gd name="connsiteX6" fmla="*/ 239904 w 246901"/>
                <a:gd name="connsiteY6" fmla="*/ 60762 h 303774"/>
                <a:gd name="connsiteX7" fmla="*/ 194315 w 246901"/>
                <a:gd name="connsiteY7" fmla="*/ 89199 h 303774"/>
                <a:gd name="connsiteX8" fmla="*/ 133380 w 246901"/>
                <a:gd name="connsiteY8" fmla="*/ 49929 h 303774"/>
                <a:gd name="connsiteX9" fmla="*/ 59354 w 246901"/>
                <a:gd name="connsiteY9" fmla="*/ 154197 h 303774"/>
                <a:gd name="connsiteX10" fmla="*/ 125706 w 246901"/>
                <a:gd name="connsiteY10" fmla="*/ 253950 h 303774"/>
                <a:gd name="connsiteX11" fmla="*/ 188447 w 246901"/>
                <a:gd name="connsiteY11" fmla="*/ 192112 h 303774"/>
                <a:gd name="connsiteX12" fmla="*/ 147372 w 246901"/>
                <a:gd name="connsiteY12" fmla="*/ 192112 h 303774"/>
                <a:gd name="connsiteX13" fmla="*/ 147372 w 246901"/>
                <a:gd name="connsiteY13" fmla="*/ 143815 h 303774"/>
                <a:gd name="connsiteX14" fmla="*/ 246674 w 246901"/>
                <a:gd name="connsiteY14" fmla="*/ 143815 h 303774"/>
                <a:gd name="connsiteX15" fmla="*/ 246674 w 246901"/>
                <a:gd name="connsiteY15" fmla="*/ 298636 h 30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6901" h="303774">
                  <a:moveTo>
                    <a:pt x="246223" y="298636"/>
                  </a:moveTo>
                  <a:lnTo>
                    <a:pt x="191607" y="298636"/>
                  </a:lnTo>
                  <a:lnTo>
                    <a:pt x="191607" y="248082"/>
                  </a:lnTo>
                  <a:cubicBezTo>
                    <a:pt x="176711" y="285546"/>
                    <a:pt x="150532" y="303601"/>
                    <a:pt x="112165" y="303601"/>
                  </a:cubicBezTo>
                  <a:cubicBezTo>
                    <a:pt x="44910" y="303601"/>
                    <a:pt x="-227" y="243117"/>
                    <a:pt x="-227" y="153745"/>
                  </a:cubicBezTo>
                  <a:cubicBezTo>
                    <a:pt x="-227" y="59859"/>
                    <a:pt x="51229" y="-173"/>
                    <a:pt x="132477" y="-173"/>
                  </a:cubicBezTo>
                  <a:cubicBezTo>
                    <a:pt x="178066" y="-173"/>
                    <a:pt x="213273" y="19687"/>
                    <a:pt x="239904" y="60762"/>
                  </a:cubicBezTo>
                  <a:lnTo>
                    <a:pt x="194315" y="89199"/>
                  </a:lnTo>
                  <a:cubicBezTo>
                    <a:pt x="178066" y="62116"/>
                    <a:pt x="158656" y="49929"/>
                    <a:pt x="133380" y="49929"/>
                  </a:cubicBezTo>
                  <a:cubicBezTo>
                    <a:pt x="89596" y="49929"/>
                    <a:pt x="59354" y="92358"/>
                    <a:pt x="59354" y="154197"/>
                  </a:cubicBezTo>
                  <a:cubicBezTo>
                    <a:pt x="59354" y="213778"/>
                    <a:pt x="86437" y="253950"/>
                    <a:pt x="125706" y="253950"/>
                  </a:cubicBezTo>
                  <a:cubicBezTo>
                    <a:pt x="159108" y="253950"/>
                    <a:pt x="185739" y="227319"/>
                    <a:pt x="188447" y="192112"/>
                  </a:cubicBezTo>
                  <a:lnTo>
                    <a:pt x="147372" y="192112"/>
                  </a:lnTo>
                  <a:lnTo>
                    <a:pt x="147372" y="143815"/>
                  </a:lnTo>
                  <a:lnTo>
                    <a:pt x="246674" y="143815"/>
                  </a:lnTo>
                  <a:lnTo>
                    <a:pt x="246674" y="298636"/>
                  </a:ln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15" name="Freeform: Shape 14">
              <a:extLst>
                <a:ext uri="{FF2B5EF4-FFF2-40B4-BE49-F238E27FC236}">
                  <a16:creationId xmlns:a16="http://schemas.microsoft.com/office/drawing/2014/main" id="{034A6531-9585-E828-CD28-EADA9629E9D1}"/>
                </a:ext>
              </a:extLst>
            </p:cNvPr>
            <p:cNvSpPr/>
            <p:nvPr/>
          </p:nvSpPr>
          <p:spPr>
            <a:xfrm>
              <a:off x="1148784" y="389743"/>
              <a:ext cx="175133" cy="212596"/>
            </a:xfrm>
            <a:custGeom>
              <a:avLst/>
              <a:gdLst>
                <a:gd name="connsiteX0" fmla="*/ -227 w 175133"/>
                <a:gd name="connsiteY0" fmla="*/ -173 h 212596"/>
                <a:gd name="connsiteX1" fmla="*/ 85985 w 175133"/>
                <a:gd name="connsiteY1" fmla="*/ -173 h 212596"/>
                <a:gd name="connsiteX2" fmla="*/ 85985 w 175133"/>
                <a:gd name="connsiteY2" fmla="*/ 46318 h 212596"/>
                <a:gd name="connsiteX3" fmla="*/ 150983 w 175133"/>
                <a:gd name="connsiteY3" fmla="*/ -173 h 212596"/>
                <a:gd name="connsiteX4" fmla="*/ 174906 w 175133"/>
                <a:gd name="connsiteY4" fmla="*/ -173 h 212596"/>
                <a:gd name="connsiteX5" fmla="*/ 174906 w 175133"/>
                <a:gd name="connsiteY5" fmla="*/ 50832 h 212596"/>
                <a:gd name="connsiteX6" fmla="*/ 141053 w 175133"/>
                <a:gd name="connsiteY6" fmla="*/ 50832 h 212596"/>
                <a:gd name="connsiteX7" fmla="*/ 87791 w 175133"/>
                <a:gd name="connsiteY7" fmla="*/ 96421 h 212596"/>
                <a:gd name="connsiteX8" fmla="*/ 87791 w 175133"/>
                <a:gd name="connsiteY8" fmla="*/ 212424 h 212596"/>
                <a:gd name="connsiteX9" fmla="*/ 31369 w 175133"/>
                <a:gd name="connsiteY9" fmla="*/ 212424 h 212596"/>
                <a:gd name="connsiteX10" fmla="*/ 31369 w 175133"/>
                <a:gd name="connsiteY10" fmla="*/ 44061 h 212596"/>
                <a:gd name="connsiteX11" fmla="*/ -227 w 175133"/>
                <a:gd name="connsiteY11" fmla="*/ 44061 h 21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133" h="212596">
                  <a:moveTo>
                    <a:pt x="-227" y="-173"/>
                  </a:moveTo>
                  <a:lnTo>
                    <a:pt x="85985" y="-173"/>
                  </a:lnTo>
                  <a:lnTo>
                    <a:pt x="85985" y="46318"/>
                  </a:lnTo>
                  <a:cubicBezTo>
                    <a:pt x="96818" y="17430"/>
                    <a:pt x="118936" y="-173"/>
                    <a:pt x="150983" y="-173"/>
                  </a:cubicBezTo>
                  <a:lnTo>
                    <a:pt x="174906" y="-173"/>
                  </a:lnTo>
                  <a:lnTo>
                    <a:pt x="174906" y="50832"/>
                  </a:lnTo>
                  <a:lnTo>
                    <a:pt x="141053" y="50832"/>
                  </a:lnTo>
                  <a:cubicBezTo>
                    <a:pt x="105846" y="50832"/>
                    <a:pt x="87791" y="65727"/>
                    <a:pt x="87791" y="96421"/>
                  </a:cubicBezTo>
                  <a:lnTo>
                    <a:pt x="87791" y="212424"/>
                  </a:lnTo>
                  <a:lnTo>
                    <a:pt x="31369" y="212424"/>
                  </a:lnTo>
                  <a:lnTo>
                    <a:pt x="31369" y="44061"/>
                  </a:lnTo>
                  <a:lnTo>
                    <a:pt x="-227" y="44061"/>
                  </a:ln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16" name="Freeform: Shape 15">
              <a:extLst>
                <a:ext uri="{FF2B5EF4-FFF2-40B4-BE49-F238E27FC236}">
                  <a16:creationId xmlns:a16="http://schemas.microsoft.com/office/drawing/2014/main" id="{A510222B-9C38-2CA3-340B-772B42C7E3A1}"/>
                </a:ext>
              </a:extLst>
            </p:cNvPr>
            <p:cNvSpPr/>
            <p:nvPr/>
          </p:nvSpPr>
          <p:spPr>
            <a:xfrm>
              <a:off x="1337007" y="384326"/>
              <a:ext cx="219367" cy="222978"/>
            </a:xfrm>
            <a:custGeom>
              <a:avLst/>
              <a:gdLst>
                <a:gd name="connsiteX0" fmla="*/ -227 w 219367"/>
                <a:gd name="connsiteY0" fmla="*/ 111316 h 222978"/>
                <a:gd name="connsiteX1" fmla="*/ 109457 w 219367"/>
                <a:gd name="connsiteY1" fmla="*/ -173 h 222978"/>
                <a:gd name="connsiteX2" fmla="*/ 219141 w 219367"/>
                <a:gd name="connsiteY2" fmla="*/ 111316 h 222978"/>
                <a:gd name="connsiteX3" fmla="*/ 109457 w 219367"/>
                <a:gd name="connsiteY3" fmla="*/ 222805 h 222978"/>
                <a:gd name="connsiteX4" fmla="*/ -227 w 219367"/>
                <a:gd name="connsiteY4" fmla="*/ 111316 h 222978"/>
                <a:gd name="connsiteX5" fmla="*/ 161816 w 219367"/>
                <a:gd name="connsiteY5" fmla="*/ 111316 h 222978"/>
                <a:gd name="connsiteX6" fmla="*/ 109457 w 219367"/>
                <a:gd name="connsiteY6" fmla="*/ 45867 h 222978"/>
                <a:gd name="connsiteX7" fmla="*/ 57097 w 219367"/>
                <a:gd name="connsiteY7" fmla="*/ 111316 h 222978"/>
                <a:gd name="connsiteX8" fmla="*/ 109457 w 219367"/>
                <a:gd name="connsiteY8" fmla="*/ 176765 h 222978"/>
                <a:gd name="connsiteX9" fmla="*/ 161816 w 219367"/>
                <a:gd name="connsiteY9" fmla="*/ 111316 h 22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367" h="222978">
                  <a:moveTo>
                    <a:pt x="-227" y="111316"/>
                  </a:moveTo>
                  <a:cubicBezTo>
                    <a:pt x="-227" y="44513"/>
                    <a:pt x="44007" y="-173"/>
                    <a:pt x="109457" y="-173"/>
                  </a:cubicBezTo>
                  <a:cubicBezTo>
                    <a:pt x="174906" y="-173"/>
                    <a:pt x="219141" y="44513"/>
                    <a:pt x="219141" y="111316"/>
                  </a:cubicBezTo>
                  <a:cubicBezTo>
                    <a:pt x="219141" y="178119"/>
                    <a:pt x="174906" y="222805"/>
                    <a:pt x="109457" y="222805"/>
                  </a:cubicBezTo>
                  <a:cubicBezTo>
                    <a:pt x="44007" y="222805"/>
                    <a:pt x="-227" y="178119"/>
                    <a:pt x="-227" y="111316"/>
                  </a:cubicBezTo>
                  <a:close/>
                  <a:moveTo>
                    <a:pt x="161816" y="111316"/>
                  </a:moveTo>
                  <a:cubicBezTo>
                    <a:pt x="161816" y="72047"/>
                    <a:pt x="140602" y="45867"/>
                    <a:pt x="109457" y="45867"/>
                  </a:cubicBezTo>
                  <a:cubicBezTo>
                    <a:pt x="78312" y="45867"/>
                    <a:pt x="57097" y="72498"/>
                    <a:pt x="57097" y="111316"/>
                  </a:cubicBezTo>
                  <a:cubicBezTo>
                    <a:pt x="57097" y="150134"/>
                    <a:pt x="78312" y="176765"/>
                    <a:pt x="109457" y="176765"/>
                  </a:cubicBezTo>
                  <a:cubicBezTo>
                    <a:pt x="140602" y="176765"/>
                    <a:pt x="161816" y="150586"/>
                    <a:pt x="161816" y="111316"/>
                  </a:cubicBez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17" name="Freeform: Shape 16">
              <a:extLst>
                <a:ext uri="{FF2B5EF4-FFF2-40B4-BE49-F238E27FC236}">
                  <a16:creationId xmlns:a16="http://schemas.microsoft.com/office/drawing/2014/main" id="{FDD14AEE-0B7F-4638-560C-84143DF10F26}"/>
                </a:ext>
              </a:extLst>
            </p:cNvPr>
            <p:cNvSpPr/>
            <p:nvPr/>
          </p:nvSpPr>
          <p:spPr>
            <a:xfrm>
              <a:off x="1584360" y="389743"/>
              <a:ext cx="227943" cy="216659"/>
            </a:xfrm>
            <a:custGeom>
              <a:avLst/>
              <a:gdLst>
                <a:gd name="connsiteX0" fmla="*/ 227265 w 227943"/>
                <a:gd name="connsiteY0" fmla="*/ 212424 h 216659"/>
                <a:gd name="connsiteX1" fmla="*/ 141053 w 227943"/>
                <a:gd name="connsiteY1" fmla="*/ 212424 h 216659"/>
                <a:gd name="connsiteX2" fmla="*/ 141053 w 227943"/>
                <a:gd name="connsiteY2" fmla="*/ 170446 h 216659"/>
                <a:gd name="connsiteX3" fmla="*/ 72444 w 227943"/>
                <a:gd name="connsiteY3" fmla="*/ 216486 h 216659"/>
                <a:gd name="connsiteX4" fmla="*/ -227 w 227943"/>
                <a:gd name="connsiteY4" fmla="*/ 133885 h 216659"/>
                <a:gd name="connsiteX5" fmla="*/ -227 w 227943"/>
                <a:gd name="connsiteY5" fmla="*/ -173 h 216659"/>
                <a:gd name="connsiteX6" fmla="*/ 56195 w 227943"/>
                <a:gd name="connsiteY6" fmla="*/ -173 h 216659"/>
                <a:gd name="connsiteX7" fmla="*/ 56195 w 227943"/>
                <a:gd name="connsiteY7" fmla="*/ 126211 h 216659"/>
                <a:gd name="connsiteX8" fmla="*/ 95013 w 227943"/>
                <a:gd name="connsiteY8" fmla="*/ 169995 h 216659"/>
                <a:gd name="connsiteX9" fmla="*/ 139699 w 227943"/>
                <a:gd name="connsiteY9" fmla="*/ 127114 h 216659"/>
                <a:gd name="connsiteX10" fmla="*/ 139699 w 227943"/>
                <a:gd name="connsiteY10" fmla="*/ -173 h 216659"/>
                <a:gd name="connsiteX11" fmla="*/ 196120 w 227943"/>
                <a:gd name="connsiteY11" fmla="*/ -173 h 216659"/>
                <a:gd name="connsiteX12" fmla="*/ 196120 w 227943"/>
                <a:gd name="connsiteY12" fmla="*/ 167738 h 216659"/>
                <a:gd name="connsiteX13" fmla="*/ 227717 w 227943"/>
                <a:gd name="connsiteY13" fmla="*/ 167738 h 216659"/>
                <a:gd name="connsiteX14" fmla="*/ 227717 w 227943"/>
                <a:gd name="connsiteY14" fmla="*/ 212424 h 21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943" h="216659">
                  <a:moveTo>
                    <a:pt x="227265" y="212424"/>
                  </a:moveTo>
                  <a:lnTo>
                    <a:pt x="141053" y="212424"/>
                  </a:lnTo>
                  <a:lnTo>
                    <a:pt x="141053" y="170446"/>
                  </a:lnTo>
                  <a:cubicBezTo>
                    <a:pt x="127963" y="198883"/>
                    <a:pt x="104040" y="216486"/>
                    <a:pt x="72444" y="216486"/>
                  </a:cubicBezTo>
                  <a:cubicBezTo>
                    <a:pt x="27307" y="216486"/>
                    <a:pt x="-227" y="182182"/>
                    <a:pt x="-227" y="133885"/>
                  </a:cubicBezTo>
                  <a:lnTo>
                    <a:pt x="-227" y="-173"/>
                  </a:lnTo>
                  <a:lnTo>
                    <a:pt x="56195" y="-173"/>
                  </a:lnTo>
                  <a:lnTo>
                    <a:pt x="56195" y="126211"/>
                  </a:lnTo>
                  <a:cubicBezTo>
                    <a:pt x="56195" y="156453"/>
                    <a:pt x="71993" y="169995"/>
                    <a:pt x="95013" y="169995"/>
                  </a:cubicBezTo>
                  <a:cubicBezTo>
                    <a:pt x="119053" y="170130"/>
                    <a:pt x="138846" y="151136"/>
                    <a:pt x="139699" y="127114"/>
                  </a:cubicBezTo>
                  <a:lnTo>
                    <a:pt x="139699" y="-173"/>
                  </a:lnTo>
                  <a:lnTo>
                    <a:pt x="196120" y="-173"/>
                  </a:lnTo>
                  <a:lnTo>
                    <a:pt x="196120" y="167738"/>
                  </a:lnTo>
                  <a:lnTo>
                    <a:pt x="227717" y="167738"/>
                  </a:lnTo>
                  <a:lnTo>
                    <a:pt x="227717" y="212424"/>
                  </a:ln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18" name="Freeform: Shape 17">
              <a:extLst>
                <a:ext uri="{FF2B5EF4-FFF2-40B4-BE49-F238E27FC236}">
                  <a16:creationId xmlns:a16="http://schemas.microsoft.com/office/drawing/2014/main" id="{E53AF071-2BDF-A51C-95E5-F10E53D67C92}"/>
                </a:ext>
              </a:extLst>
            </p:cNvPr>
            <p:cNvSpPr/>
            <p:nvPr/>
          </p:nvSpPr>
          <p:spPr>
            <a:xfrm>
              <a:off x="1814109" y="385229"/>
              <a:ext cx="241936" cy="297003"/>
            </a:xfrm>
            <a:custGeom>
              <a:avLst/>
              <a:gdLst>
                <a:gd name="connsiteX0" fmla="*/ -227 w 241936"/>
                <a:gd name="connsiteY0" fmla="*/ 4341 h 297003"/>
                <a:gd name="connsiteX1" fmla="*/ 85985 w 241936"/>
                <a:gd name="connsiteY1" fmla="*/ 4341 h 297003"/>
                <a:gd name="connsiteX2" fmla="*/ 85985 w 241936"/>
                <a:gd name="connsiteY2" fmla="*/ 44964 h 297003"/>
                <a:gd name="connsiteX3" fmla="*/ 153691 w 241936"/>
                <a:gd name="connsiteY3" fmla="*/ -173 h 297003"/>
                <a:gd name="connsiteX4" fmla="*/ 241709 w 241936"/>
                <a:gd name="connsiteY4" fmla="*/ 110413 h 297003"/>
                <a:gd name="connsiteX5" fmla="*/ 153691 w 241936"/>
                <a:gd name="connsiteY5" fmla="*/ 221000 h 297003"/>
                <a:gd name="connsiteX6" fmla="*/ 87791 w 241936"/>
                <a:gd name="connsiteY6" fmla="*/ 179473 h 297003"/>
                <a:gd name="connsiteX7" fmla="*/ 87791 w 241936"/>
                <a:gd name="connsiteY7" fmla="*/ 296831 h 297003"/>
                <a:gd name="connsiteX8" fmla="*/ 31369 w 241936"/>
                <a:gd name="connsiteY8" fmla="*/ 296831 h 297003"/>
                <a:gd name="connsiteX9" fmla="*/ 31369 w 241936"/>
                <a:gd name="connsiteY9" fmla="*/ 48575 h 297003"/>
                <a:gd name="connsiteX10" fmla="*/ -227 w 241936"/>
                <a:gd name="connsiteY10" fmla="*/ 48575 h 297003"/>
                <a:gd name="connsiteX11" fmla="*/ 184836 w 241936"/>
                <a:gd name="connsiteY11" fmla="*/ 110413 h 297003"/>
                <a:gd name="connsiteX12" fmla="*/ 133831 w 241936"/>
                <a:gd name="connsiteY12" fmla="*/ 45867 h 297003"/>
                <a:gd name="connsiteX13" fmla="*/ 85985 w 241936"/>
                <a:gd name="connsiteY13" fmla="*/ 94615 h 297003"/>
                <a:gd name="connsiteX14" fmla="*/ 85985 w 241936"/>
                <a:gd name="connsiteY14" fmla="*/ 126663 h 297003"/>
                <a:gd name="connsiteX15" fmla="*/ 133831 w 241936"/>
                <a:gd name="connsiteY15" fmla="*/ 175411 h 297003"/>
                <a:gd name="connsiteX16" fmla="*/ 184836 w 241936"/>
                <a:gd name="connsiteY16" fmla="*/ 110413 h 29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1936" h="297003">
                  <a:moveTo>
                    <a:pt x="-227" y="4341"/>
                  </a:moveTo>
                  <a:lnTo>
                    <a:pt x="85985" y="4341"/>
                  </a:lnTo>
                  <a:lnTo>
                    <a:pt x="85985" y="44964"/>
                  </a:lnTo>
                  <a:cubicBezTo>
                    <a:pt x="99075" y="16528"/>
                    <a:pt x="122998" y="-173"/>
                    <a:pt x="153691" y="-173"/>
                  </a:cubicBezTo>
                  <a:cubicBezTo>
                    <a:pt x="205148" y="-173"/>
                    <a:pt x="241709" y="45867"/>
                    <a:pt x="241709" y="110413"/>
                  </a:cubicBezTo>
                  <a:cubicBezTo>
                    <a:pt x="241709" y="174960"/>
                    <a:pt x="204696" y="221000"/>
                    <a:pt x="153691" y="221000"/>
                  </a:cubicBezTo>
                  <a:cubicBezTo>
                    <a:pt x="124352" y="221000"/>
                    <a:pt x="101332" y="206104"/>
                    <a:pt x="87791" y="179473"/>
                  </a:cubicBezTo>
                  <a:lnTo>
                    <a:pt x="87791" y="296831"/>
                  </a:lnTo>
                  <a:lnTo>
                    <a:pt x="31369" y="296831"/>
                  </a:lnTo>
                  <a:lnTo>
                    <a:pt x="31369" y="48575"/>
                  </a:lnTo>
                  <a:lnTo>
                    <a:pt x="-227" y="48575"/>
                  </a:lnTo>
                  <a:close/>
                  <a:moveTo>
                    <a:pt x="184836" y="110413"/>
                  </a:moveTo>
                  <a:cubicBezTo>
                    <a:pt x="184836" y="70241"/>
                    <a:pt x="165878" y="45867"/>
                    <a:pt x="133831" y="45867"/>
                  </a:cubicBezTo>
                  <a:cubicBezTo>
                    <a:pt x="105846" y="45867"/>
                    <a:pt x="85985" y="65727"/>
                    <a:pt x="85985" y="94615"/>
                  </a:cubicBezTo>
                  <a:lnTo>
                    <a:pt x="85985" y="126663"/>
                  </a:lnTo>
                  <a:cubicBezTo>
                    <a:pt x="85985" y="155551"/>
                    <a:pt x="105846" y="175411"/>
                    <a:pt x="133831" y="175411"/>
                  </a:cubicBezTo>
                  <a:cubicBezTo>
                    <a:pt x="165878" y="174960"/>
                    <a:pt x="184836" y="150586"/>
                    <a:pt x="184836" y="110413"/>
                  </a:cubicBez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19" name="Freeform: Shape 18">
              <a:extLst>
                <a:ext uri="{FF2B5EF4-FFF2-40B4-BE49-F238E27FC236}">
                  <a16:creationId xmlns:a16="http://schemas.microsoft.com/office/drawing/2014/main" id="{912EE743-8480-DDBE-A030-B04EBE8CFA7A}"/>
                </a:ext>
              </a:extLst>
            </p:cNvPr>
            <p:cNvSpPr/>
            <p:nvPr/>
          </p:nvSpPr>
          <p:spPr>
            <a:xfrm>
              <a:off x="557033" y="780181"/>
              <a:ext cx="240130" cy="49199"/>
            </a:xfrm>
            <a:custGeom>
              <a:avLst/>
              <a:gdLst>
                <a:gd name="connsiteX0" fmla="*/ 0 w 240130"/>
                <a:gd name="connsiteY0" fmla="*/ 0 h 49199"/>
                <a:gd name="connsiteX1" fmla="*/ 240131 w 240130"/>
                <a:gd name="connsiteY1" fmla="*/ 0 h 49199"/>
                <a:gd name="connsiteX2" fmla="*/ 240131 w 240130"/>
                <a:gd name="connsiteY2" fmla="*/ 49200 h 49199"/>
                <a:gd name="connsiteX3" fmla="*/ 0 w 240130"/>
                <a:gd name="connsiteY3" fmla="*/ 49200 h 49199"/>
              </a:gdLst>
              <a:ahLst/>
              <a:cxnLst>
                <a:cxn ang="0">
                  <a:pos x="connsiteX0" y="connsiteY0"/>
                </a:cxn>
                <a:cxn ang="0">
                  <a:pos x="connsiteX1" y="connsiteY1"/>
                </a:cxn>
                <a:cxn ang="0">
                  <a:pos x="connsiteX2" y="connsiteY2"/>
                </a:cxn>
                <a:cxn ang="0">
                  <a:pos x="connsiteX3" y="connsiteY3"/>
                </a:cxn>
              </a:cxnLst>
              <a:rect l="l" t="t" r="r" b="b"/>
              <a:pathLst>
                <a:path w="240130" h="49199">
                  <a:moveTo>
                    <a:pt x="0" y="0"/>
                  </a:moveTo>
                  <a:lnTo>
                    <a:pt x="240131" y="0"/>
                  </a:lnTo>
                  <a:lnTo>
                    <a:pt x="240131" y="49200"/>
                  </a:lnTo>
                  <a:lnTo>
                    <a:pt x="0" y="49200"/>
                  </a:ln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20" name="Freeform: Shape 19">
              <a:extLst>
                <a:ext uri="{FF2B5EF4-FFF2-40B4-BE49-F238E27FC236}">
                  <a16:creationId xmlns:a16="http://schemas.microsoft.com/office/drawing/2014/main" id="{BA2B33A2-8878-626A-0CC7-95CA9117D0BB}"/>
                </a:ext>
              </a:extLst>
            </p:cNvPr>
            <p:cNvSpPr/>
            <p:nvPr/>
          </p:nvSpPr>
          <p:spPr>
            <a:xfrm>
              <a:off x="306070" y="730981"/>
              <a:ext cx="250963" cy="49199"/>
            </a:xfrm>
            <a:custGeom>
              <a:avLst/>
              <a:gdLst>
                <a:gd name="connsiteX0" fmla="*/ 0 w 250963"/>
                <a:gd name="connsiteY0" fmla="*/ 0 h 49199"/>
                <a:gd name="connsiteX1" fmla="*/ 250964 w 250963"/>
                <a:gd name="connsiteY1" fmla="*/ 0 h 49199"/>
                <a:gd name="connsiteX2" fmla="*/ 250964 w 250963"/>
                <a:gd name="connsiteY2" fmla="*/ 49200 h 49199"/>
                <a:gd name="connsiteX3" fmla="*/ 0 w 250963"/>
                <a:gd name="connsiteY3" fmla="*/ 49200 h 49199"/>
              </a:gdLst>
              <a:ahLst/>
              <a:cxnLst>
                <a:cxn ang="0">
                  <a:pos x="connsiteX0" y="connsiteY0"/>
                </a:cxn>
                <a:cxn ang="0">
                  <a:pos x="connsiteX1" y="connsiteY1"/>
                </a:cxn>
                <a:cxn ang="0">
                  <a:pos x="connsiteX2" y="connsiteY2"/>
                </a:cxn>
                <a:cxn ang="0">
                  <a:pos x="connsiteX3" y="connsiteY3"/>
                </a:cxn>
              </a:cxnLst>
              <a:rect l="l" t="t" r="r" b="b"/>
              <a:pathLst>
                <a:path w="250963" h="49199">
                  <a:moveTo>
                    <a:pt x="0" y="0"/>
                  </a:moveTo>
                  <a:lnTo>
                    <a:pt x="250964" y="0"/>
                  </a:lnTo>
                  <a:lnTo>
                    <a:pt x="250964" y="49200"/>
                  </a:lnTo>
                  <a:lnTo>
                    <a:pt x="0" y="49200"/>
                  </a:ln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21" name="Freeform: Shape 20">
              <a:extLst>
                <a:ext uri="{FF2B5EF4-FFF2-40B4-BE49-F238E27FC236}">
                  <a16:creationId xmlns:a16="http://schemas.microsoft.com/office/drawing/2014/main" id="{91A8CB9C-04D8-C566-612C-C350D21BED40}"/>
                </a:ext>
              </a:extLst>
            </p:cNvPr>
            <p:cNvSpPr/>
            <p:nvPr/>
          </p:nvSpPr>
          <p:spPr>
            <a:xfrm>
              <a:off x="1236351" y="730981"/>
              <a:ext cx="173778" cy="49199"/>
            </a:xfrm>
            <a:custGeom>
              <a:avLst/>
              <a:gdLst>
                <a:gd name="connsiteX0" fmla="*/ 0 w 173778"/>
                <a:gd name="connsiteY0" fmla="*/ 0 h 49199"/>
                <a:gd name="connsiteX1" fmla="*/ 173779 w 173778"/>
                <a:gd name="connsiteY1" fmla="*/ 0 h 49199"/>
                <a:gd name="connsiteX2" fmla="*/ 173779 w 173778"/>
                <a:gd name="connsiteY2" fmla="*/ 49200 h 49199"/>
                <a:gd name="connsiteX3" fmla="*/ 0 w 173778"/>
                <a:gd name="connsiteY3" fmla="*/ 49200 h 49199"/>
              </a:gdLst>
              <a:ahLst/>
              <a:cxnLst>
                <a:cxn ang="0">
                  <a:pos x="connsiteX0" y="connsiteY0"/>
                </a:cxn>
                <a:cxn ang="0">
                  <a:pos x="connsiteX1" y="connsiteY1"/>
                </a:cxn>
                <a:cxn ang="0">
                  <a:pos x="connsiteX2" y="connsiteY2"/>
                </a:cxn>
                <a:cxn ang="0">
                  <a:pos x="connsiteX3" y="connsiteY3"/>
                </a:cxn>
              </a:cxnLst>
              <a:rect l="l" t="t" r="r" b="b"/>
              <a:pathLst>
                <a:path w="173778" h="49199">
                  <a:moveTo>
                    <a:pt x="0" y="0"/>
                  </a:moveTo>
                  <a:lnTo>
                    <a:pt x="173779" y="0"/>
                  </a:lnTo>
                  <a:lnTo>
                    <a:pt x="173779" y="49200"/>
                  </a:lnTo>
                  <a:lnTo>
                    <a:pt x="0" y="49200"/>
                  </a:ln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22" name="Freeform: Shape 21">
              <a:extLst>
                <a:ext uri="{FF2B5EF4-FFF2-40B4-BE49-F238E27FC236}">
                  <a16:creationId xmlns:a16="http://schemas.microsoft.com/office/drawing/2014/main" id="{11803B6A-15E7-ED70-3213-E04626A563F4}"/>
                </a:ext>
              </a:extLst>
            </p:cNvPr>
            <p:cNvSpPr/>
            <p:nvPr/>
          </p:nvSpPr>
          <p:spPr>
            <a:xfrm>
              <a:off x="1410581" y="780181"/>
              <a:ext cx="173778" cy="49199"/>
            </a:xfrm>
            <a:custGeom>
              <a:avLst/>
              <a:gdLst>
                <a:gd name="connsiteX0" fmla="*/ 0 w 173778"/>
                <a:gd name="connsiteY0" fmla="*/ 0 h 49199"/>
                <a:gd name="connsiteX1" fmla="*/ 173779 w 173778"/>
                <a:gd name="connsiteY1" fmla="*/ 0 h 49199"/>
                <a:gd name="connsiteX2" fmla="*/ 173779 w 173778"/>
                <a:gd name="connsiteY2" fmla="*/ 49200 h 49199"/>
                <a:gd name="connsiteX3" fmla="*/ 0 w 173778"/>
                <a:gd name="connsiteY3" fmla="*/ 49200 h 49199"/>
              </a:gdLst>
              <a:ahLst/>
              <a:cxnLst>
                <a:cxn ang="0">
                  <a:pos x="connsiteX0" y="connsiteY0"/>
                </a:cxn>
                <a:cxn ang="0">
                  <a:pos x="connsiteX1" y="connsiteY1"/>
                </a:cxn>
                <a:cxn ang="0">
                  <a:pos x="connsiteX2" y="connsiteY2"/>
                </a:cxn>
                <a:cxn ang="0">
                  <a:pos x="connsiteX3" y="connsiteY3"/>
                </a:cxn>
              </a:cxnLst>
              <a:rect l="l" t="t" r="r" b="b"/>
              <a:pathLst>
                <a:path w="173778" h="49199">
                  <a:moveTo>
                    <a:pt x="0" y="0"/>
                  </a:moveTo>
                  <a:lnTo>
                    <a:pt x="173779" y="0"/>
                  </a:lnTo>
                  <a:lnTo>
                    <a:pt x="173779" y="49200"/>
                  </a:lnTo>
                  <a:lnTo>
                    <a:pt x="0" y="49200"/>
                  </a:ln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23" name="Freeform: Shape 22">
              <a:extLst>
                <a:ext uri="{FF2B5EF4-FFF2-40B4-BE49-F238E27FC236}">
                  <a16:creationId xmlns:a16="http://schemas.microsoft.com/office/drawing/2014/main" id="{E91706DC-A0DB-FFC4-3FC0-33E397EF0549}"/>
                </a:ext>
              </a:extLst>
            </p:cNvPr>
            <p:cNvSpPr/>
            <p:nvPr/>
          </p:nvSpPr>
          <p:spPr>
            <a:xfrm>
              <a:off x="1584360" y="829380"/>
              <a:ext cx="227040" cy="49199"/>
            </a:xfrm>
            <a:custGeom>
              <a:avLst/>
              <a:gdLst>
                <a:gd name="connsiteX0" fmla="*/ 0 w 227040"/>
                <a:gd name="connsiteY0" fmla="*/ 0 h 49199"/>
                <a:gd name="connsiteX1" fmla="*/ 227041 w 227040"/>
                <a:gd name="connsiteY1" fmla="*/ 0 h 49199"/>
                <a:gd name="connsiteX2" fmla="*/ 227041 w 227040"/>
                <a:gd name="connsiteY2" fmla="*/ 49200 h 49199"/>
                <a:gd name="connsiteX3" fmla="*/ 0 w 227040"/>
                <a:gd name="connsiteY3" fmla="*/ 49200 h 49199"/>
              </a:gdLst>
              <a:ahLst/>
              <a:cxnLst>
                <a:cxn ang="0">
                  <a:pos x="connsiteX0" y="connsiteY0"/>
                </a:cxn>
                <a:cxn ang="0">
                  <a:pos x="connsiteX1" y="connsiteY1"/>
                </a:cxn>
                <a:cxn ang="0">
                  <a:pos x="connsiteX2" y="connsiteY2"/>
                </a:cxn>
                <a:cxn ang="0">
                  <a:pos x="connsiteX3" y="connsiteY3"/>
                </a:cxn>
              </a:cxnLst>
              <a:rect l="l" t="t" r="r" b="b"/>
              <a:pathLst>
                <a:path w="227040" h="49199">
                  <a:moveTo>
                    <a:pt x="0" y="0"/>
                  </a:moveTo>
                  <a:lnTo>
                    <a:pt x="227041" y="0"/>
                  </a:lnTo>
                  <a:lnTo>
                    <a:pt x="227041" y="49200"/>
                  </a:lnTo>
                  <a:lnTo>
                    <a:pt x="0" y="49200"/>
                  </a:ln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24" name="Freeform: Shape 23">
              <a:extLst>
                <a:ext uri="{FF2B5EF4-FFF2-40B4-BE49-F238E27FC236}">
                  <a16:creationId xmlns:a16="http://schemas.microsoft.com/office/drawing/2014/main" id="{FD413ED1-697D-BCAA-D4C0-5276E28DBEC9}"/>
                </a:ext>
              </a:extLst>
            </p:cNvPr>
            <p:cNvSpPr/>
            <p:nvPr/>
          </p:nvSpPr>
          <p:spPr>
            <a:xfrm>
              <a:off x="1811852" y="780181"/>
              <a:ext cx="235165" cy="49199"/>
            </a:xfrm>
            <a:custGeom>
              <a:avLst/>
              <a:gdLst>
                <a:gd name="connsiteX0" fmla="*/ 0 w 235165"/>
                <a:gd name="connsiteY0" fmla="*/ 0 h 49199"/>
                <a:gd name="connsiteX1" fmla="*/ 235166 w 235165"/>
                <a:gd name="connsiteY1" fmla="*/ 0 h 49199"/>
                <a:gd name="connsiteX2" fmla="*/ 235166 w 235165"/>
                <a:gd name="connsiteY2" fmla="*/ 49200 h 49199"/>
                <a:gd name="connsiteX3" fmla="*/ 0 w 235165"/>
                <a:gd name="connsiteY3" fmla="*/ 49200 h 49199"/>
              </a:gdLst>
              <a:ahLst/>
              <a:cxnLst>
                <a:cxn ang="0">
                  <a:pos x="connsiteX0" y="connsiteY0"/>
                </a:cxn>
                <a:cxn ang="0">
                  <a:pos x="connsiteX1" y="connsiteY1"/>
                </a:cxn>
                <a:cxn ang="0">
                  <a:pos x="connsiteX2" y="connsiteY2"/>
                </a:cxn>
                <a:cxn ang="0">
                  <a:pos x="connsiteX3" y="connsiteY3"/>
                </a:cxn>
              </a:cxnLst>
              <a:rect l="l" t="t" r="r" b="b"/>
              <a:pathLst>
                <a:path w="235165" h="49199">
                  <a:moveTo>
                    <a:pt x="0" y="0"/>
                  </a:moveTo>
                  <a:lnTo>
                    <a:pt x="235166" y="0"/>
                  </a:lnTo>
                  <a:lnTo>
                    <a:pt x="235166" y="49200"/>
                  </a:lnTo>
                  <a:lnTo>
                    <a:pt x="0" y="49200"/>
                  </a:ln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25" name="Freeform: Shape 24">
              <a:extLst>
                <a:ext uri="{FF2B5EF4-FFF2-40B4-BE49-F238E27FC236}">
                  <a16:creationId xmlns:a16="http://schemas.microsoft.com/office/drawing/2014/main" id="{AE2B80BB-E834-B9DA-B9D7-404456C7087E}"/>
                </a:ext>
              </a:extLst>
            </p:cNvPr>
            <p:cNvSpPr/>
            <p:nvPr/>
          </p:nvSpPr>
          <p:spPr>
            <a:xfrm>
              <a:off x="796713" y="730981"/>
              <a:ext cx="98399" cy="49199"/>
            </a:xfrm>
            <a:custGeom>
              <a:avLst/>
              <a:gdLst>
                <a:gd name="connsiteX0" fmla="*/ 0 w 98399"/>
                <a:gd name="connsiteY0" fmla="*/ 0 h 49199"/>
                <a:gd name="connsiteX1" fmla="*/ 98399 w 98399"/>
                <a:gd name="connsiteY1" fmla="*/ 0 h 49199"/>
                <a:gd name="connsiteX2" fmla="*/ 98399 w 98399"/>
                <a:gd name="connsiteY2" fmla="*/ 49200 h 49199"/>
                <a:gd name="connsiteX3" fmla="*/ 0 w 98399"/>
                <a:gd name="connsiteY3" fmla="*/ 49200 h 49199"/>
              </a:gdLst>
              <a:ahLst/>
              <a:cxnLst>
                <a:cxn ang="0">
                  <a:pos x="connsiteX0" y="connsiteY0"/>
                </a:cxn>
                <a:cxn ang="0">
                  <a:pos x="connsiteX1" y="connsiteY1"/>
                </a:cxn>
                <a:cxn ang="0">
                  <a:pos x="connsiteX2" y="connsiteY2"/>
                </a:cxn>
                <a:cxn ang="0">
                  <a:pos x="connsiteX3" y="connsiteY3"/>
                </a:cxn>
              </a:cxnLst>
              <a:rect l="l" t="t" r="r" b="b"/>
              <a:pathLst>
                <a:path w="98399" h="49199">
                  <a:moveTo>
                    <a:pt x="0" y="0"/>
                  </a:moveTo>
                  <a:lnTo>
                    <a:pt x="98399" y="0"/>
                  </a:lnTo>
                  <a:lnTo>
                    <a:pt x="98399" y="49200"/>
                  </a:lnTo>
                  <a:lnTo>
                    <a:pt x="0" y="49200"/>
                  </a:ln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26" name="Freeform: Shape 25">
              <a:extLst>
                <a:ext uri="{FF2B5EF4-FFF2-40B4-BE49-F238E27FC236}">
                  <a16:creationId xmlns:a16="http://schemas.microsoft.com/office/drawing/2014/main" id="{FC12F474-059A-D51B-4D21-9249A5CDFD82}"/>
                </a:ext>
              </a:extLst>
            </p:cNvPr>
            <p:cNvSpPr/>
            <p:nvPr/>
          </p:nvSpPr>
          <p:spPr>
            <a:xfrm>
              <a:off x="895112" y="780181"/>
              <a:ext cx="341238" cy="49199"/>
            </a:xfrm>
            <a:custGeom>
              <a:avLst/>
              <a:gdLst>
                <a:gd name="connsiteX0" fmla="*/ 0 w 341238"/>
                <a:gd name="connsiteY0" fmla="*/ 0 h 49199"/>
                <a:gd name="connsiteX1" fmla="*/ 341239 w 341238"/>
                <a:gd name="connsiteY1" fmla="*/ 0 h 49199"/>
                <a:gd name="connsiteX2" fmla="*/ 341239 w 341238"/>
                <a:gd name="connsiteY2" fmla="*/ 49200 h 49199"/>
                <a:gd name="connsiteX3" fmla="*/ 0 w 341238"/>
                <a:gd name="connsiteY3" fmla="*/ 49200 h 49199"/>
              </a:gdLst>
              <a:ahLst/>
              <a:cxnLst>
                <a:cxn ang="0">
                  <a:pos x="connsiteX0" y="connsiteY0"/>
                </a:cxn>
                <a:cxn ang="0">
                  <a:pos x="connsiteX1" y="connsiteY1"/>
                </a:cxn>
                <a:cxn ang="0">
                  <a:pos x="connsiteX2" y="connsiteY2"/>
                </a:cxn>
                <a:cxn ang="0">
                  <a:pos x="connsiteX3" y="connsiteY3"/>
                </a:cxn>
              </a:cxnLst>
              <a:rect l="l" t="t" r="r" b="b"/>
              <a:pathLst>
                <a:path w="341238" h="49199">
                  <a:moveTo>
                    <a:pt x="0" y="0"/>
                  </a:moveTo>
                  <a:lnTo>
                    <a:pt x="341239" y="0"/>
                  </a:lnTo>
                  <a:lnTo>
                    <a:pt x="341239" y="49200"/>
                  </a:lnTo>
                  <a:lnTo>
                    <a:pt x="0" y="49200"/>
                  </a:ln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grpSp>
    </p:spTree>
    <p:extLst>
      <p:ext uri="{BB962C8B-B14F-4D97-AF65-F5344CB8AC3E}">
        <p14:creationId xmlns:p14="http://schemas.microsoft.com/office/powerpoint/2010/main" val="294209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EXPRESSIVE 01">
    <p:bg>
      <p:bgPr>
        <a:solidFill>
          <a:srgbClr val="FFFFFF"/>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A83BF9D-FD0A-614F-FC07-145333A112AB}"/>
              </a:ext>
            </a:extLst>
          </p:cNvPr>
          <p:cNvSpPr/>
          <p:nvPr userDrawn="1"/>
        </p:nvSpPr>
        <p:spPr>
          <a:xfrm>
            <a:off x="0" y="0"/>
            <a:ext cx="12191997" cy="6871822"/>
          </a:xfrm>
          <a:prstGeom prst="rect">
            <a:avLst/>
          </a:prstGeom>
          <a:solidFill>
            <a:srgbClr val="1D1D1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1D1D1A"/>
              </a:solidFill>
              <a:latin typeface="BT Curve" panose="020B0503020203020204" pitchFamily="34" charset="0"/>
            </a:endParaRPr>
          </a:p>
        </p:txBody>
      </p:sp>
      <p:sp>
        <p:nvSpPr>
          <p:cNvPr id="17" name="Rectangle 16">
            <a:extLst>
              <a:ext uri="{FF2B5EF4-FFF2-40B4-BE49-F238E27FC236}">
                <a16:creationId xmlns:a16="http://schemas.microsoft.com/office/drawing/2014/main" id="{EE077977-2E3B-67C2-74CA-B2450BF131A1}"/>
              </a:ext>
            </a:extLst>
          </p:cNvPr>
          <p:cNvSpPr/>
          <p:nvPr userDrawn="1"/>
        </p:nvSpPr>
        <p:spPr>
          <a:xfrm>
            <a:off x="391750" y="0"/>
            <a:ext cx="900790" cy="173355"/>
          </a:xfrm>
          <a:prstGeom prst="rect">
            <a:avLst/>
          </a:prstGeom>
          <a:solidFill>
            <a:srgbClr val="FF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8" name="Rectangle 17">
            <a:extLst>
              <a:ext uri="{FF2B5EF4-FFF2-40B4-BE49-F238E27FC236}">
                <a16:creationId xmlns:a16="http://schemas.microsoft.com/office/drawing/2014/main" id="{E35A92F0-AF33-97AF-108C-D38E0DC6937A}"/>
              </a:ext>
            </a:extLst>
          </p:cNvPr>
          <p:cNvSpPr/>
          <p:nvPr userDrawn="1"/>
        </p:nvSpPr>
        <p:spPr>
          <a:xfrm rot="5400000">
            <a:off x="11877974" y="6557799"/>
            <a:ext cx="454691" cy="1733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22" name="Rectangle 21">
            <a:extLst>
              <a:ext uri="{FF2B5EF4-FFF2-40B4-BE49-F238E27FC236}">
                <a16:creationId xmlns:a16="http://schemas.microsoft.com/office/drawing/2014/main" id="{2C48E3E8-6170-04F2-969F-0892C2B0A369}"/>
              </a:ext>
            </a:extLst>
          </p:cNvPr>
          <p:cNvSpPr/>
          <p:nvPr userDrawn="1"/>
        </p:nvSpPr>
        <p:spPr>
          <a:xfrm rot="16200000">
            <a:off x="-800289" y="5898178"/>
            <a:ext cx="1773933" cy="1733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highlight>
                <a:srgbClr val="C0C0C0"/>
              </a:highlight>
              <a:latin typeface="BT Curve" panose="020B0503020203020204" pitchFamily="34" charset="0"/>
            </a:endParaRPr>
          </a:p>
        </p:txBody>
      </p:sp>
      <p:sp>
        <p:nvSpPr>
          <p:cNvPr id="11" name="Title 15">
            <a:extLst>
              <a:ext uri="{FF2B5EF4-FFF2-40B4-BE49-F238E27FC236}">
                <a16:creationId xmlns:a16="http://schemas.microsoft.com/office/drawing/2014/main" id="{EB9B4A53-9870-DE4C-26AC-4C5B6867C4F4}"/>
              </a:ext>
            </a:extLst>
          </p:cNvPr>
          <p:cNvSpPr>
            <a:spLocks noGrp="1"/>
          </p:cNvSpPr>
          <p:nvPr>
            <p:ph type="title" hasCustomPrompt="1"/>
          </p:nvPr>
        </p:nvSpPr>
        <p:spPr>
          <a:xfrm>
            <a:off x="307976" y="311151"/>
            <a:ext cx="7447062" cy="2879798"/>
          </a:xfrm>
          <a:prstGeom prst="rect">
            <a:avLst/>
          </a:prstGeom>
        </p:spPr>
        <p:txBody>
          <a:bodyPr lIns="0" tIns="0" rIns="0" bIns="0" anchor="b">
            <a:noAutofit/>
          </a:bodyPr>
          <a:lstStyle>
            <a:lvl1pPr>
              <a:defRPr kumimoji="0" lang="en-US" sz="4800" b="0" i="0" u="none" strike="noStrike" kern="0" cap="none" spc="-52" normalizeH="0" baseline="0" smtClean="0">
                <a:ln>
                  <a:noFill/>
                </a:ln>
                <a:solidFill>
                  <a:schemeClr val="bg1"/>
                </a:solidFill>
                <a:effectLst/>
                <a:uLnTx/>
                <a:uFillTx/>
                <a:latin typeface="BT Group Headline" panose="020B0603020203020204" pitchFamily="34" charset="0"/>
                <a:ea typeface="+mj-ea"/>
                <a:cs typeface="BT Group Headline" panose="020B0603020203020204" pitchFamily="34" charset="0"/>
              </a:defRPr>
            </a:lvl1pPr>
          </a:lstStyle>
          <a:p>
            <a:r>
              <a:rPr lang="en-GB" sz="4800" dirty="0">
                <a:solidFill>
                  <a:schemeClr val="bg1"/>
                </a:solidFill>
                <a:latin typeface="BT Group Headline" panose="020B0603020203020204" pitchFamily="34" charset="0"/>
                <a:cs typeface="BT Group Headline" panose="020B0603020203020204" pitchFamily="34" charset="0"/>
              </a:rPr>
              <a:t>Expressive 54pt</a:t>
            </a:r>
            <a:br>
              <a:rPr lang="en-GB" sz="4800" dirty="0">
                <a:solidFill>
                  <a:schemeClr val="bg1"/>
                </a:solidFill>
                <a:latin typeface="BT Group Headline" panose="020B0603020203020204" pitchFamily="34" charset="0"/>
                <a:cs typeface="BT Group Headline" panose="020B0603020203020204" pitchFamily="34" charset="0"/>
              </a:rPr>
            </a:br>
            <a:r>
              <a:rPr lang="en-GB" sz="4800" dirty="0">
                <a:solidFill>
                  <a:schemeClr val="bg1"/>
                </a:solidFill>
                <a:latin typeface="BT Group Headline" panose="020B0603020203020204" pitchFamily="34" charset="0"/>
                <a:cs typeface="BT Group Headline" panose="020B0603020203020204" pitchFamily="34" charset="0"/>
              </a:rPr>
              <a:t>page break version</a:t>
            </a:r>
            <a:br>
              <a:rPr lang="en-GB" sz="4800" dirty="0">
                <a:solidFill>
                  <a:schemeClr val="bg1"/>
                </a:solidFill>
                <a:latin typeface="BT Group Headline" panose="020B0603020203020204" pitchFamily="34" charset="0"/>
                <a:cs typeface="BT Group Headline" panose="020B0603020203020204" pitchFamily="34" charset="0"/>
              </a:rPr>
            </a:br>
            <a:r>
              <a:rPr lang="en-GB" sz="4800" dirty="0">
                <a:solidFill>
                  <a:schemeClr val="bg1"/>
                </a:solidFill>
                <a:latin typeface="BT Group Headline" panose="020B0603020203020204" pitchFamily="34" charset="0"/>
                <a:cs typeface="BT Group Headline" panose="020B0603020203020204" pitchFamily="34" charset="0"/>
              </a:rPr>
              <a:t>one design flow</a:t>
            </a:r>
          </a:p>
        </p:txBody>
      </p:sp>
      <p:sp>
        <p:nvSpPr>
          <p:cNvPr id="12" name="Text Placeholder 17">
            <a:extLst>
              <a:ext uri="{FF2B5EF4-FFF2-40B4-BE49-F238E27FC236}">
                <a16:creationId xmlns:a16="http://schemas.microsoft.com/office/drawing/2014/main" id="{38CAB637-DFBB-FC77-9D6D-E609B9344A68}"/>
              </a:ext>
            </a:extLst>
          </p:cNvPr>
          <p:cNvSpPr>
            <a:spLocks noGrp="1"/>
          </p:cNvSpPr>
          <p:nvPr>
            <p:ph type="body" sz="quarter" idx="10" hasCustomPrompt="1"/>
          </p:nvPr>
        </p:nvSpPr>
        <p:spPr>
          <a:xfrm>
            <a:off x="307976" y="3428999"/>
            <a:ext cx="4921249" cy="1773933"/>
          </a:xfrm>
          <a:prstGeom prst="rect">
            <a:avLst/>
          </a:prstGeom>
        </p:spPr>
        <p:txBody>
          <a:bodyPr wrap="square" lIns="0" tIns="0" rIns="0" bIns="0">
            <a:noAutofit/>
          </a:bodyPr>
          <a:lstStyle>
            <a:lvl1pPr marL="0" marR="0" indent="0" defTabSz="554500" eaLnBrk="1" fontAlgn="auto" latinLnBrk="0" hangingPunct="1">
              <a:lnSpc>
                <a:spcPct val="100000"/>
              </a:lnSpc>
              <a:spcBef>
                <a:spcPts val="943"/>
              </a:spcBef>
              <a:spcAft>
                <a:spcPts val="0"/>
              </a:spcAft>
              <a:buClrTx/>
              <a:buSzTx/>
              <a:buNone/>
              <a:tabLst/>
              <a:defRPr kumimoji="0" lang="en-GB" sz="2001" b="0" i="0" u="none" strike="noStrike" kern="0" cap="none" spc="0" normalizeH="0" baseline="0">
                <a:ln>
                  <a:noFill/>
                </a:ln>
                <a:solidFill>
                  <a:schemeClr val="bg1"/>
                </a:solidFill>
                <a:effectLst/>
                <a:uLnTx/>
                <a:uFillTx/>
                <a:latin typeface="BT Group Headline" panose="020B0603020203020204" pitchFamily="34" charset="0"/>
                <a:ea typeface="+mj-ea"/>
                <a:cs typeface="BT Group Headline" panose="020B0603020203020204" pitchFamily="34" charset="0"/>
              </a:defRPr>
            </a:lvl1pPr>
            <a:lvl2pPr>
              <a:defRPr/>
            </a:lvl2pPr>
            <a:lvl3pPr>
              <a:defRPr/>
            </a:lvl3pPr>
            <a:lvl4pPr>
              <a:defRPr/>
            </a:lvl4pPr>
            <a:lvl5pPr>
              <a:defRPr/>
            </a:lvl5pPr>
          </a:lstStyle>
          <a:p>
            <a:r>
              <a:rPr lang="en-US" sz="2000" dirty="0">
                <a:latin typeface="BT Group Headline" panose="020B0603020203020204" pitchFamily="34" charset="0"/>
                <a:cs typeface="BT Group Headline" panose="020B0603020203020204" pitchFamily="34" charset="0"/>
              </a:rPr>
              <a:t>Different </a:t>
            </a:r>
            <a:r>
              <a:rPr lang="en-US" sz="2000" dirty="0" err="1">
                <a:latin typeface="BT Group Headline" panose="020B0603020203020204" pitchFamily="34" charset="0"/>
                <a:cs typeface="BT Group Headline" panose="020B0603020203020204" pitchFamily="34" charset="0"/>
              </a:rPr>
              <a:t>colours</a:t>
            </a:r>
            <a:r>
              <a:rPr lang="en-US" sz="2000" dirty="0">
                <a:latin typeface="BT Group Headline" panose="020B0603020203020204" pitchFamily="34" charset="0"/>
                <a:cs typeface="BT Group Headline" panose="020B0603020203020204" pitchFamily="34" charset="0"/>
              </a:rPr>
              <a:t> within the brand can be used. </a:t>
            </a:r>
            <a:r>
              <a:rPr lang="en-GB" sz="2000" dirty="0">
                <a:latin typeface="BT Group Headline" panose="020B0603020203020204" pitchFamily="34" charset="0"/>
                <a:cs typeface="BT Group Headline" panose="020B0603020203020204" pitchFamily="34" charset="0"/>
              </a:rPr>
              <a:t>Please change in the master slides for the colours that are right for your presentation.</a:t>
            </a:r>
            <a:endParaRPr lang="en-US" sz="2000" dirty="0">
              <a:latin typeface="BT Group Headline" panose="020B0603020203020204" pitchFamily="34" charset="0"/>
              <a:cs typeface="BT Group Headline" panose="020B0603020203020204" pitchFamily="34" charset="0"/>
            </a:endParaRPr>
          </a:p>
        </p:txBody>
      </p:sp>
      <p:sp>
        <p:nvSpPr>
          <p:cNvPr id="16" name="Slide Number Placeholder 5">
            <a:extLst>
              <a:ext uri="{FF2B5EF4-FFF2-40B4-BE49-F238E27FC236}">
                <a16:creationId xmlns:a16="http://schemas.microsoft.com/office/drawing/2014/main" id="{D5BCA250-1D78-5DE1-6754-DF30D9DF49B0}"/>
              </a:ext>
            </a:extLst>
          </p:cNvPr>
          <p:cNvSpPr>
            <a:spLocks noGrp="1"/>
          </p:cNvSpPr>
          <p:nvPr>
            <p:ph type="sldNum" sz="quarter" idx="12"/>
          </p:nvPr>
        </p:nvSpPr>
        <p:spPr>
          <a:xfrm>
            <a:off x="11733529" y="308926"/>
            <a:ext cx="365126" cy="203835"/>
          </a:xfrm>
        </p:spPr>
        <p:txBody>
          <a:bodyPr/>
          <a:lstStyle>
            <a:lvl1pPr>
              <a:defRPr b="0" i="0">
                <a:solidFill>
                  <a:schemeClr val="bg1"/>
                </a:solidFill>
                <a:latin typeface="BT Curve" panose="020B0503020203020204" pitchFamily="34" charset="0"/>
              </a:defRPr>
            </a:lvl1pPr>
          </a:lstStyle>
          <a:p>
            <a:fld id="{BC5033AD-2A2E-4B40-820E-C0C238FC5E2C}" type="slidenum">
              <a:rPr lang="en-GB" smtClean="0"/>
              <a:pPr/>
              <a:t>‹#›</a:t>
            </a:fld>
            <a:endParaRPr lang="en-GB" dirty="0"/>
          </a:p>
        </p:txBody>
      </p:sp>
      <p:sp>
        <p:nvSpPr>
          <p:cNvPr id="14" name="Footer Placeholder 4">
            <a:extLst>
              <a:ext uri="{FF2B5EF4-FFF2-40B4-BE49-F238E27FC236}">
                <a16:creationId xmlns:a16="http://schemas.microsoft.com/office/drawing/2014/main" id="{7628F84A-86D5-5F34-FCAD-63AE3E23E136}"/>
              </a:ext>
            </a:extLst>
          </p:cNvPr>
          <p:cNvSpPr>
            <a:spLocks noGrp="1"/>
          </p:cNvSpPr>
          <p:nvPr>
            <p:ph type="ftr" sz="quarter" idx="11"/>
          </p:nvPr>
        </p:nvSpPr>
        <p:spPr>
          <a:xfrm>
            <a:off x="8975724" y="308925"/>
            <a:ext cx="2692399" cy="203835"/>
          </a:xfrm>
        </p:spPr>
        <p:txBody>
          <a:bodyPr/>
          <a:lstStyle>
            <a:lvl1pPr>
              <a:defRPr b="0" i="0">
                <a:solidFill>
                  <a:schemeClr val="bg1"/>
                </a:solidFill>
                <a:latin typeface="BT Curve" panose="020B0503020203020204" pitchFamily="34" charset="0"/>
              </a:defRPr>
            </a:lvl1pPr>
          </a:lstStyle>
          <a:p>
            <a:r>
              <a:rPr lang="en-GB" dirty="0"/>
              <a:t>BT Group PowerPoint    |</a:t>
            </a:r>
          </a:p>
        </p:txBody>
      </p:sp>
    </p:spTree>
    <p:extLst>
      <p:ext uri="{BB962C8B-B14F-4D97-AF65-F5344CB8AC3E}">
        <p14:creationId xmlns:p14="http://schemas.microsoft.com/office/powerpoint/2010/main" val="356478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EXPRESSIVE 02">
    <p:bg>
      <p:bgPr>
        <a:solidFill>
          <a:srgbClr val="FFFFFF"/>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DB647AA-1252-B920-14EF-19B8BF5DC554}"/>
              </a:ext>
            </a:extLst>
          </p:cNvPr>
          <p:cNvSpPr/>
          <p:nvPr userDrawn="1"/>
        </p:nvSpPr>
        <p:spPr>
          <a:xfrm>
            <a:off x="0" y="0"/>
            <a:ext cx="12192000" cy="6858001"/>
          </a:xfrm>
          <a:prstGeom prst="rect">
            <a:avLst/>
          </a:prstGeom>
          <a:solidFill>
            <a:srgbClr val="C81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26" name="Rectangle 25">
            <a:extLst>
              <a:ext uri="{FF2B5EF4-FFF2-40B4-BE49-F238E27FC236}">
                <a16:creationId xmlns:a16="http://schemas.microsoft.com/office/drawing/2014/main" id="{A1D3C84A-7E85-1AAD-A2B7-A4529E44D68E}"/>
              </a:ext>
            </a:extLst>
          </p:cNvPr>
          <p:cNvSpPr/>
          <p:nvPr userDrawn="1"/>
        </p:nvSpPr>
        <p:spPr>
          <a:xfrm rot="16200000">
            <a:off x="-858765" y="5898177"/>
            <a:ext cx="1773933" cy="173355"/>
          </a:xfrm>
          <a:prstGeom prst="rect">
            <a:avLst/>
          </a:prstGeom>
          <a:solidFill>
            <a:srgbClr val="EDF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highlight>
                <a:srgbClr val="C0C0C0"/>
              </a:highlight>
              <a:latin typeface="BT Curve" panose="020B0503020203020204" pitchFamily="34" charset="0"/>
            </a:endParaRPr>
          </a:p>
        </p:txBody>
      </p:sp>
      <p:sp>
        <p:nvSpPr>
          <p:cNvPr id="14" name="Title 15">
            <a:extLst>
              <a:ext uri="{FF2B5EF4-FFF2-40B4-BE49-F238E27FC236}">
                <a16:creationId xmlns:a16="http://schemas.microsoft.com/office/drawing/2014/main" id="{7DC681BF-CF07-FCE8-6455-ED61A857D122}"/>
              </a:ext>
            </a:extLst>
          </p:cNvPr>
          <p:cNvSpPr>
            <a:spLocks noGrp="1"/>
          </p:cNvSpPr>
          <p:nvPr>
            <p:ph type="title" hasCustomPrompt="1"/>
          </p:nvPr>
        </p:nvSpPr>
        <p:spPr>
          <a:xfrm>
            <a:off x="307976" y="311151"/>
            <a:ext cx="7447062" cy="2879798"/>
          </a:xfrm>
          <a:prstGeom prst="rect">
            <a:avLst/>
          </a:prstGeom>
        </p:spPr>
        <p:txBody>
          <a:bodyPr lIns="0" tIns="0" rIns="0" bIns="0" anchor="b">
            <a:noAutofit/>
          </a:bodyPr>
          <a:lstStyle>
            <a:lvl1pPr>
              <a:defRPr kumimoji="0" lang="en-US" sz="4800" b="0" i="0" u="none" strike="noStrike" kern="0" cap="none" spc="-52" normalizeH="0" baseline="0" smtClean="0">
                <a:ln>
                  <a:noFill/>
                </a:ln>
                <a:solidFill>
                  <a:schemeClr val="bg1"/>
                </a:solidFill>
                <a:effectLst/>
                <a:uLnTx/>
                <a:uFillTx/>
                <a:latin typeface="BT Group Headline" panose="020B0603020203020204" pitchFamily="34" charset="0"/>
                <a:ea typeface="+mj-ea"/>
                <a:cs typeface="BT Group Headline" panose="020B0603020203020204" pitchFamily="34" charset="0"/>
              </a:defRPr>
            </a:lvl1pPr>
          </a:lstStyle>
          <a:p>
            <a:r>
              <a:rPr lang="en-GB" sz="4800" dirty="0">
                <a:solidFill>
                  <a:schemeClr val="bg1"/>
                </a:solidFill>
                <a:latin typeface="BT Group Headline" panose="020B0603020203020204" pitchFamily="34" charset="0"/>
                <a:cs typeface="BT Group Headline" panose="020B0603020203020204" pitchFamily="34" charset="0"/>
              </a:rPr>
              <a:t>Expressive 54pt</a:t>
            </a:r>
            <a:br>
              <a:rPr lang="en-GB" sz="4800" dirty="0">
                <a:solidFill>
                  <a:schemeClr val="bg1"/>
                </a:solidFill>
                <a:latin typeface="BT Group Headline" panose="020B0603020203020204" pitchFamily="34" charset="0"/>
                <a:cs typeface="BT Group Headline" panose="020B0603020203020204" pitchFamily="34" charset="0"/>
              </a:rPr>
            </a:br>
            <a:r>
              <a:rPr lang="en-GB" sz="4800" dirty="0">
                <a:solidFill>
                  <a:schemeClr val="bg1"/>
                </a:solidFill>
                <a:latin typeface="BT Group Headline" panose="020B0603020203020204" pitchFamily="34" charset="0"/>
                <a:cs typeface="BT Group Headline" panose="020B0603020203020204" pitchFamily="34" charset="0"/>
              </a:rPr>
              <a:t>page break version</a:t>
            </a:r>
            <a:br>
              <a:rPr lang="en-GB" sz="4800" dirty="0">
                <a:solidFill>
                  <a:schemeClr val="bg1"/>
                </a:solidFill>
                <a:latin typeface="BT Group Headline" panose="020B0603020203020204" pitchFamily="34" charset="0"/>
                <a:cs typeface="BT Group Headline" panose="020B0603020203020204" pitchFamily="34" charset="0"/>
              </a:rPr>
            </a:br>
            <a:r>
              <a:rPr lang="en-GB" sz="4800" dirty="0">
                <a:solidFill>
                  <a:schemeClr val="bg1"/>
                </a:solidFill>
                <a:latin typeface="BT Group Headline" panose="020B0603020203020204" pitchFamily="34" charset="0"/>
                <a:cs typeface="BT Group Headline" panose="020B0603020203020204" pitchFamily="34" charset="0"/>
              </a:rPr>
              <a:t>one design flow</a:t>
            </a:r>
          </a:p>
        </p:txBody>
      </p:sp>
      <p:sp>
        <p:nvSpPr>
          <p:cNvPr id="15" name="Text Placeholder 17">
            <a:extLst>
              <a:ext uri="{FF2B5EF4-FFF2-40B4-BE49-F238E27FC236}">
                <a16:creationId xmlns:a16="http://schemas.microsoft.com/office/drawing/2014/main" id="{B1666271-D3A2-55ED-4530-19C5B5298DC6}"/>
              </a:ext>
            </a:extLst>
          </p:cNvPr>
          <p:cNvSpPr>
            <a:spLocks noGrp="1"/>
          </p:cNvSpPr>
          <p:nvPr>
            <p:ph type="body" sz="quarter" idx="10" hasCustomPrompt="1"/>
          </p:nvPr>
        </p:nvSpPr>
        <p:spPr>
          <a:xfrm>
            <a:off x="307976" y="3428999"/>
            <a:ext cx="4921249" cy="1773933"/>
          </a:xfrm>
          <a:prstGeom prst="rect">
            <a:avLst/>
          </a:prstGeom>
        </p:spPr>
        <p:txBody>
          <a:bodyPr wrap="square" lIns="0" tIns="0" rIns="0" bIns="0">
            <a:noAutofit/>
          </a:bodyPr>
          <a:lstStyle>
            <a:lvl1pPr marL="0" marR="0" indent="0" defTabSz="554500" eaLnBrk="1" fontAlgn="auto" latinLnBrk="0" hangingPunct="1">
              <a:lnSpc>
                <a:spcPct val="100000"/>
              </a:lnSpc>
              <a:spcBef>
                <a:spcPts val="943"/>
              </a:spcBef>
              <a:spcAft>
                <a:spcPts val="0"/>
              </a:spcAft>
              <a:buClrTx/>
              <a:buSzTx/>
              <a:buNone/>
              <a:tabLst/>
              <a:defRPr kumimoji="0" lang="en-GB" sz="2001" b="0" i="0" u="none" strike="noStrike" kern="0" cap="none" spc="0" normalizeH="0" baseline="0">
                <a:ln>
                  <a:noFill/>
                </a:ln>
                <a:solidFill>
                  <a:schemeClr val="bg1"/>
                </a:solidFill>
                <a:effectLst/>
                <a:uLnTx/>
                <a:uFillTx/>
                <a:latin typeface="BT Group Headline" panose="020B0603020203020204" pitchFamily="34" charset="0"/>
                <a:ea typeface="+mj-ea"/>
                <a:cs typeface="BT Group Headline" panose="020B0603020203020204" pitchFamily="34" charset="0"/>
              </a:defRPr>
            </a:lvl1pPr>
            <a:lvl2pPr>
              <a:defRPr/>
            </a:lvl2pPr>
            <a:lvl3pPr>
              <a:defRPr/>
            </a:lvl3pPr>
            <a:lvl4pPr>
              <a:defRPr/>
            </a:lvl4pPr>
            <a:lvl5pPr>
              <a:defRPr/>
            </a:lvl5pPr>
          </a:lstStyle>
          <a:p>
            <a:r>
              <a:rPr lang="en-US" sz="2000" dirty="0">
                <a:latin typeface="BT Group Headline" panose="020B0603020203020204" pitchFamily="34" charset="0"/>
                <a:cs typeface="BT Group Headline" panose="020B0603020203020204" pitchFamily="34" charset="0"/>
              </a:rPr>
              <a:t>Different </a:t>
            </a:r>
            <a:r>
              <a:rPr lang="en-US" sz="2000" dirty="0" err="1">
                <a:latin typeface="BT Group Headline" panose="020B0603020203020204" pitchFamily="34" charset="0"/>
                <a:cs typeface="BT Group Headline" panose="020B0603020203020204" pitchFamily="34" charset="0"/>
              </a:rPr>
              <a:t>colours</a:t>
            </a:r>
            <a:r>
              <a:rPr lang="en-US" sz="2000" dirty="0">
                <a:latin typeface="BT Group Headline" panose="020B0603020203020204" pitchFamily="34" charset="0"/>
                <a:cs typeface="BT Group Headline" panose="020B0603020203020204" pitchFamily="34" charset="0"/>
              </a:rPr>
              <a:t> within the brand can be used. </a:t>
            </a:r>
            <a:r>
              <a:rPr lang="en-GB" sz="2000" dirty="0">
                <a:latin typeface="BT Group Headline" panose="020B0603020203020204" pitchFamily="34" charset="0"/>
                <a:cs typeface="BT Group Headline" panose="020B0603020203020204" pitchFamily="34" charset="0"/>
              </a:rPr>
              <a:t>Please change in the master slides for the colours that are right for your presentation.</a:t>
            </a:r>
            <a:endParaRPr lang="en-US" sz="2000" dirty="0">
              <a:latin typeface="BT Group Headline" panose="020B0603020203020204" pitchFamily="34" charset="0"/>
              <a:cs typeface="BT Group Headline" panose="020B0603020203020204" pitchFamily="34" charset="0"/>
            </a:endParaRPr>
          </a:p>
        </p:txBody>
      </p:sp>
      <p:sp>
        <p:nvSpPr>
          <p:cNvPr id="18" name="Rectangle 17">
            <a:extLst>
              <a:ext uri="{FF2B5EF4-FFF2-40B4-BE49-F238E27FC236}">
                <a16:creationId xmlns:a16="http://schemas.microsoft.com/office/drawing/2014/main" id="{068B66BD-DA1E-6806-9F10-394B18FFE946}"/>
              </a:ext>
            </a:extLst>
          </p:cNvPr>
          <p:cNvSpPr/>
          <p:nvPr userDrawn="1"/>
        </p:nvSpPr>
        <p:spPr>
          <a:xfrm rot="5400000">
            <a:off x="11877974" y="6557799"/>
            <a:ext cx="454691" cy="1733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1" name="Slide Number Placeholder 5">
            <a:extLst>
              <a:ext uri="{FF2B5EF4-FFF2-40B4-BE49-F238E27FC236}">
                <a16:creationId xmlns:a16="http://schemas.microsoft.com/office/drawing/2014/main" id="{EAEB95E6-DBF0-9A29-AE6D-FC7CB5A5BC5D}"/>
              </a:ext>
            </a:extLst>
          </p:cNvPr>
          <p:cNvSpPr>
            <a:spLocks noGrp="1"/>
          </p:cNvSpPr>
          <p:nvPr>
            <p:ph type="sldNum" sz="quarter" idx="12"/>
          </p:nvPr>
        </p:nvSpPr>
        <p:spPr>
          <a:xfrm>
            <a:off x="11733529" y="308926"/>
            <a:ext cx="365126" cy="203835"/>
          </a:xfrm>
        </p:spPr>
        <p:txBody>
          <a:bodyPr/>
          <a:lstStyle>
            <a:lvl1pPr>
              <a:defRPr b="0" i="0">
                <a:solidFill>
                  <a:schemeClr val="bg1"/>
                </a:solidFill>
                <a:latin typeface="BT Curve" panose="020B0503020203020204" pitchFamily="34" charset="0"/>
              </a:defRPr>
            </a:lvl1pPr>
          </a:lstStyle>
          <a:p>
            <a:fld id="{BC5033AD-2A2E-4B40-820E-C0C238FC5E2C}" type="slidenum">
              <a:rPr lang="en-GB" smtClean="0"/>
              <a:pPr/>
              <a:t>‹#›</a:t>
            </a:fld>
            <a:endParaRPr lang="en-GB" dirty="0"/>
          </a:p>
        </p:txBody>
      </p:sp>
      <p:sp>
        <p:nvSpPr>
          <p:cNvPr id="12" name="Footer Placeholder 4">
            <a:extLst>
              <a:ext uri="{FF2B5EF4-FFF2-40B4-BE49-F238E27FC236}">
                <a16:creationId xmlns:a16="http://schemas.microsoft.com/office/drawing/2014/main" id="{341353F7-8A0F-1698-2960-9F4D742031D6}"/>
              </a:ext>
            </a:extLst>
          </p:cNvPr>
          <p:cNvSpPr>
            <a:spLocks noGrp="1"/>
          </p:cNvSpPr>
          <p:nvPr>
            <p:ph type="ftr" sz="quarter" idx="11"/>
          </p:nvPr>
        </p:nvSpPr>
        <p:spPr>
          <a:xfrm>
            <a:off x="8975724" y="308925"/>
            <a:ext cx="2692399" cy="203835"/>
          </a:xfrm>
        </p:spPr>
        <p:txBody>
          <a:bodyPr/>
          <a:lstStyle>
            <a:lvl1pPr>
              <a:defRPr b="0" i="0">
                <a:solidFill>
                  <a:schemeClr val="bg1"/>
                </a:solidFill>
                <a:latin typeface="BT Curve" panose="020B0503020203020204" pitchFamily="34" charset="0"/>
              </a:defRPr>
            </a:lvl1pPr>
          </a:lstStyle>
          <a:p>
            <a:r>
              <a:rPr lang="en-GB" dirty="0"/>
              <a:t>BT Group PowerPoint    |</a:t>
            </a:r>
          </a:p>
        </p:txBody>
      </p:sp>
      <p:sp>
        <p:nvSpPr>
          <p:cNvPr id="13" name="Rectangle 12">
            <a:extLst>
              <a:ext uri="{FF2B5EF4-FFF2-40B4-BE49-F238E27FC236}">
                <a16:creationId xmlns:a16="http://schemas.microsoft.com/office/drawing/2014/main" id="{6779C582-B7C0-A1E0-7723-29E7555F6FFB}"/>
              </a:ext>
            </a:extLst>
          </p:cNvPr>
          <p:cNvSpPr/>
          <p:nvPr userDrawn="1"/>
        </p:nvSpPr>
        <p:spPr>
          <a:xfrm>
            <a:off x="391750" y="0"/>
            <a:ext cx="900790" cy="1733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Tree>
    <p:extLst>
      <p:ext uri="{BB962C8B-B14F-4D97-AF65-F5344CB8AC3E}">
        <p14:creationId xmlns:p14="http://schemas.microsoft.com/office/powerpoint/2010/main" val="194350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02">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F9D151D-2438-F7F5-556E-0B97AF0C9E48}"/>
              </a:ext>
            </a:extLst>
          </p:cNvPr>
          <p:cNvSpPr>
            <a:spLocks noGrp="1"/>
          </p:cNvSpPr>
          <p:nvPr>
            <p:ph type="pic" sz="quarter" idx="10"/>
          </p:nvPr>
        </p:nvSpPr>
        <p:spPr>
          <a:xfrm>
            <a:off x="0" y="1"/>
            <a:ext cx="12193905" cy="4269740"/>
          </a:xfrm>
          <a:custGeom>
            <a:avLst/>
            <a:gdLst>
              <a:gd name="connsiteX0" fmla="*/ 0 w 12192000"/>
              <a:gd name="connsiteY0" fmla="*/ 0 h 4267200"/>
              <a:gd name="connsiteX1" fmla="*/ 12192000 w 12192000"/>
              <a:gd name="connsiteY1" fmla="*/ 0 h 4267200"/>
              <a:gd name="connsiteX2" fmla="*/ 12192000 w 12192000"/>
              <a:gd name="connsiteY2" fmla="*/ 4267200 h 4267200"/>
              <a:gd name="connsiteX3" fmla="*/ 0 w 12192000"/>
              <a:gd name="connsiteY3" fmla="*/ 4267200 h 4267200"/>
              <a:gd name="connsiteX4" fmla="*/ 0 w 12192000"/>
              <a:gd name="connsiteY4" fmla="*/ 0 h 4267200"/>
              <a:gd name="connsiteX0" fmla="*/ 0 w 12192000"/>
              <a:gd name="connsiteY0" fmla="*/ 0 h 4267200"/>
              <a:gd name="connsiteX1" fmla="*/ 12192000 w 12192000"/>
              <a:gd name="connsiteY1" fmla="*/ 0 h 4267200"/>
              <a:gd name="connsiteX2" fmla="*/ 12192000 w 12192000"/>
              <a:gd name="connsiteY2" fmla="*/ 4267200 h 4267200"/>
              <a:gd name="connsiteX3" fmla="*/ 6187440 w 12192000"/>
              <a:gd name="connsiteY3" fmla="*/ 4262120 h 4267200"/>
              <a:gd name="connsiteX4" fmla="*/ 0 w 12192000"/>
              <a:gd name="connsiteY4" fmla="*/ 4267200 h 4267200"/>
              <a:gd name="connsiteX5" fmla="*/ 0 w 12192000"/>
              <a:gd name="connsiteY5" fmla="*/ 0 h 4267200"/>
              <a:gd name="connsiteX0" fmla="*/ 0 w 12192000"/>
              <a:gd name="connsiteY0" fmla="*/ 0 h 4267200"/>
              <a:gd name="connsiteX1" fmla="*/ 12192000 w 12192000"/>
              <a:gd name="connsiteY1" fmla="*/ 0 h 4267200"/>
              <a:gd name="connsiteX2" fmla="*/ 12192000 w 12192000"/>
              <a:gd name="connsiteY2" fmla="*/ 4267200 h 4267200"/>
              <a:gd name="connsiteX3" fmla="*/ 7706360 w 12192000"/>
              <a:gd name="connsiteY3" fmla="*/ 4262120 h 4267200"/>
              <a:gd name="connsiteX4" fmla="*/ 6187440 w 12192000"/>
              <a:gd name="connsiteY4" fmla="*/ 4262120 h 4267200"/>
              <a:gd name="connsiteX5" fmla="*/ 0 w 12192000"/>
              <a:gd name="connsiteY5" fmla="*/ 4267200 h 4267200"/>
              <a:gd name="connsiteX6" fmla="*/ 0 w 12192000"/>
              <a:gd name="connsiteY6" fmla="*/ 0 h 4267200"/>
              <a:gd name="connsiteX0" fmla="*/ 0 w 12192000"/>
              <a:gd name="connsiteY0" fmla="*/ 0 h 4267200"/>
              <a:gd name="connsiteX1" fmla="*/ 12192000 w 12192000"/>
              <a:gd name="connsiteY1" fmla="*/ 0 h 4267200"/>
              <a:gd name="connsiteX2" fmla="*/ 12192000 w 12192000"/>
              <a:gd name="connsiteY2" fmla="*/ 4267200 h 4267200"/>
              <a:gd name="connsiteX3" fmla="*/ 7706360 w 12192000"/>
              <a:gd name="connsiteY3" fmla="*/ 4262120 h 4267200"/>
              <a:gd name="connsiteX4" fmla="*/ 6192520 w 12192000"/>
              <a:gd name="connsiteY4" fmla="*/ 3662680 h 4267200"/>
              <a:gd name="connsiteX5" fmla="*/ 6187440 w 12192000"/>
              <a:gd name="connsiteY5" fmla="*/ 4262120 h 4267200"/>
              <a:gd name="connsiteX6" fmla="*/ 0 w 12192000"/>
              <a:gd name="connsiteY6" fmla="*/ 4267200 h 4267200"/>
              <a:gd name="connsiteX7" fmla="*/ 0 w 12192000"/>
              <a:gd name="connsiteY7" fmla="*/ 0 h 4267200"/>
              <a:gd name="connsiteX0" fmla="*/ 0 w 12192000"/>
              <a:gd name="connsiteY0" fmla="*/ 0 h 4267200"/>
              <a:gd name="connsiteX1" fmla="*/ 12192000 w 12192000"/>
              <a:gd name="connsiteY1" fmla="*/ 0 h 4267200"/>
              <a:gd name="connsiteX2" fmla="*/ 12192000 w 12192000"/>
              <a:gd name="connsiteY2" fmla="*/ 4267200 h 4267200"/>
              <a:gd name="connsiteX3" fmla="*/ 7706360 w 12192000"/>
              <a:gd name="connsiteY3" fmla="*/ 4262120 h 4267200"/>
              <a:gd name="connsiteX4" fmla="*/ 6184900 w 12192000"/>
              <a:gd name="connsiteY4" fmla="*/ 3641725 h 4267200"/>
              <a:gd name="connsiteX5" fmla="*/ 6187440 w 12192000"/>
              <a:gd name="connsiteY5" fmla="*/ 4262120 h 4267200"/>
              <a:gd name="connsiteX6" fmla="*/ 0 w 12192000"/>
              <a:gd name="connsiteY6" fmla="*/ 4267200 h 4267200"/>
              <a:gd name="connsiteX7" fmla="*/ 0 w 12192000"/>
              <a:gd name="connsiteY7" fmla="*/ 0 h 4267200"/>
              <a:gd name="connsiteX0" fmla="*/ 0 w 12192000"/>
              <a:gd name="connsiteY0" fmla="*/ 0 h 4267200"/>
              <a:gd name="connsiteX1" fmla="*/ 12192000 w 12192000"/>
              <a:gd name="connsiteY1" fmla="*/ 0 h 4267200"/>
              <a:gd name="connsiteX2" fmla="*/ 12192000 w 12192000"/>
              <a:gd name="connsiteY2" fmla="*/ 4267200 h 4267200"/>
              <a:gd name="connsiteX3" fmla="*/ 7706360 w 12192000"/>
              <a:gd name="connsiteY3" fmla="*/ 4262120 h 4267200"/>
              <a:gd name="connsiteX4" fmla="*/ 6188710 w 12192000"/>
              <a:gd name="connsiteY4" fmla="*/ 3641725 h 4267200"/>
              <a:gd name="connsiteX5" fmla="*/ 6187440 w 12192000"/>
              <a:gd name="connsiteY5" fmla="*/ 4262120 h 4267200"/>
              <a:gd name="connsiteX6" fmla="*/ 0 w 12192000"/>
              <a:gd name="connsiteY6" fmla="*/ 4267200 h 4267200"/>
              <a:gd name="connsiteX7" fmla="*/ 0 w 12192000"/>
              <a:gd name="connsiteY7" fmla="*/ 0 h 4267200"/>
              <a:gd name="connsiteX0" fmla="*/ 0 w 12192000"/>
              <a:gd name="connsiteY0" fmla="*/ 0 h 4267200"/>
              <a:gd name="connsiteX1" fmla="*/ 12192000 w 12192000"/>
              <a:gd name="connsiteY1" fmla="*/ 0 h 4267200"/>
              <a:gd name="connsiteX2" fmla="*/ 12192000 w 12192000"/>
              <a:gd name="connsiteY2" fmla="*/ 4267200 h 4267200"/>
              <a:gd name="connsiteX3" fmla="*/ 7706360 w 12192000"/>
              <a:gd name="connsiteY3" fmla="*/ 4262120 h 4267200"/>
              <a:gd name="connsiteX4" fmla="*/ 7715250 w 12192000"/>
              <a:gd name="connsiteY4" fmla="*/ 3642360 h 4267200"/>
              <a:gd name="connsiteX5" fmla="*/ 6188710 w 12192000"/>
              <a:gd name="connsiteY5" fmla="*/ 3641725 h 4267200"/>
              <a:gd name="connsiteX6" fmla="*/ 6187440 w 12192000"/>
              <a:gd name="connsiteY6" fmla="*/ 4262120 h 4267200"/>
              <a:gd name="connsiteX7" fmla="*/ 0 w 12192000"/>
              <a:gd name="connsiteY7" fmla="*/ 4267200 h 4267200"/>
              <a:gd name="connsiteX8" fmla="*/ 0 w 12192000"/>
              <a:gd name="connsiteY8" fmla="*/ 0 h 4267200"/>
              <a:gd name="connsiteX0" fmla="*/ 0 w 12192000"/>
              <a:gd name="connsiteY0" fmla="*/ 0 h 4267200"/>
              <a:gd name="connsiteX1" fmla="*/ 12192000 w 12192000"/>
              <a:gd name="connsiteY1" fmla="*/ 0 h 4267200"/>
              <a:gd name="connsiteX2" fmla="*/ 12192000 w 12192000"/>
              <a:gd name="connsiteY2" fmla="*/ 4267200 h 4267200"/>
              <a:gd name="connsiteX3" fmla="*/ 7706360 w 12192000"/>
              <a:gd name="connsiteY3" fmla="*/ 4262120 h 4267200"/>
              <a:gd name="connsiteX4" fmla="*/ 7715250 w 12192000"/>
              <a:gd name="connsiteY4" fmla="*/ 3642360 h 4267200"/>
              <a:gd name="connsiteX5" fmla="*/ 6188710 w 12192000"/>
              <a:gd name="connsiteY5" fmla="*/ 3641725 h 4267200"/>
              <a:gd name="connsiteX6" fmla="*/ 6187440 w 12192000"/>
              <a:gd name="connsiteY6" fmla="*/ 4262120 h 4267200"/>
              <a:gd name="connsiteX7" fmla="*/ 0 w 12192000"/>
              <a:gd name="connsiteY7" fmla="*/ 4267200 h 4267200"/>
              <a:gd name="connsiteX8" fmla="*/ 0 w 12192000"/>
              <a:gd name="connsiteY8" fmla="*/ 0 h 4267200"/>
              <a:gd name="connsiteX0" fmla="*/ 0 w 12192000"/>
              <a:gd name="connsiteY0" fmla="*/ 0 h 4267200"/>
              <a:gd name="connsiteX1" fmla="*/ 12192000 w 12192000"/>
              <a:gd name="connsiteY1" fmla="*/ 0 h 4267200"/>
              <a:gd name="connsiteX2" fmla="*/ 12192000 w 12192000"/>
              <a:gd name="connsiteY2" fmla="*/ 4267200 h 4267200"/>
              <a:gd name="connsiteX3" fmla="*/ 7706360 w 12192000"/>
              <a:gd name="connsiteY3" fmla="*/ 4262120 h 4267200"/>
              <a:gd name="connsiteX4" fmla="*/ 7715250 w 12192000"/>
              <a:gd name="connsiteY4" fmla="*/ 3642360 h 4267200"/>
              <a:gd name="connsiteX5" fmla="*/ 6188710 w 12192000"/>
              <a:gd name="connsiteY5" fmla="*/ 3641725 h 4267200"/>
              <a:gd name="connsiteX6" fmla="*/ 6187440 w 12192000"/>
              <a:gd name="connsiteY6" fmla="*/ 4262120 h 4267200"/>
              <a:gd name="connsiteX7" fmla="*/ 0 w 12192000"/>
              <a:gd name="connsiteY7" fmla="*/ 4267200 h 4267200"/>
              <a:gd name="connsiteX8" fmla="*/ 0 w 12192000"/>
              <a:gd name="connsiteY8" fmla="*/ 0 h 4267200"/>
              <a:gd name="connsiteX0" fmla="*/ 0 w 12192000"/>
              <a:gd name="connsiteY0" fmla="*/ 0 h 4267200"/>
              <a:gd name="connsiteX1" fmla="*/ 12192000 w 12192000"/>
              <a:gd name="connsiteY1" fmla="*/ 0 h 4267200"/>
              <a:gd name="connsiteX2" fmla="*/ 12192000 w 12192000"/>
              <a:gd name="connsiteY2" fmla="*/ 4267200 h 4267200"/>
              <a:gd name="connsiteX3" fmla="*/ 7706360 w 12192000"/>
              <a:gd name="connsiteY3" fmla="*/ 4262120 h 4267200"/>
              <a:gd name="connsiteX4" fmla="*/ 7715250 w 12192000"/>
              <a:gd name="connsiteY4" fmla="*/ 3642360 h 4267200"/>
              <a:gd name="connsiteX5" fmla="*/ 6188710 w 12192000"/>
              <a:gd name="connsiteY5" fmla="*/ 3641725 h 4267200"/>
              <a:gd name="connsiteX6" fmla="*/ 6187440 w 12192000"/>
              <a:gd name="connsiteY6" fmla="*/ 4262120 h 4267200"/>
              <a:gd name="connsiteX7" fmla="*/ 0 w 12192000"/>
              <a:gd name="connsiteY7" fmla="*/ 4267200 h 4267200"/>
              <a:gd name="connsiteX8" fmla="*/ 0 w 12192000"/>
              <a:gd name="connsiteY8" fmla="*/ 0 h 4267200"/>
              <a:gd name="connsiteX0" fmla="*/ 0 w 12192000"/>
              <a:gd name="connsiteY0" fmla="*/ 0 h 4267200"/>
              <a:gd name="connsiteX1" fmla="*/ 12192000 w 12192000"/>
              <a:gd name="connsiteY1" fmla="*/ 0 h 4267200"/>
              <a:gd name="connsiteX2" fmla="*/ 12192000 w 12192000"/>
              <a:gd name="connsiteY2" fmla="*/ 4267200 h 4267200"/>
              <a:gd name="connsiteX3" fmla="*/ 7715885 w 12192000"/>
              <a:gd name="connsiteY3" fmla="*/ 4264025 h 4267200"/>
              <a:gd name="connsiteX4" fmla="*/ 7715250 w 12192000"/>
              <a:gd name="connsiteY4" fmla="*/ 3642360 h 4267200"/>
              <a:gd name="connsiteX5" fmla="*/ 6188710 w 12192000"/>
              <a:gd name="connsiteY5" fmla="*/ 3641725 h 4267200"/>
              <a:gd name="connsiteX6" fmla="*/ 6187440 w 12192000"/>
              <a:gd name="connsiteY6" fmla="*/ 4262120 h 4267200"/>
              <a:gd name="connsiteX7" fmla="*/ 0 w 12192000"/>
              <a:gd name="connsiteY7" fmla="*/ 4267200 h 4267200"/>
              <a:gd name="connsiteX8" fmla="*/ 0 w 12192000"/>
              <a:gd name="connsiteY8" fmla="*/ 0 h 4267200"/>
              <a:gd name="connsiteX0" fmla="*/ 0 w 12192000"/>
              <a:gd name="connsiteY0" fmla="*/ 0 h 4267200"/>
              <a:gd name="connsiteX1" fmla="*/ 12192000 w 12192000"/>
              <a:gd name="connsiteY1" fmla="*/ 0 h 4267200"/>
              <a:gd name="connsiteX2" fmla="*/ 12192000 w 12192000"/>
              <a:gd name="connsiteY2" fmla="*/ 4267200 h 4267200"/>
              <a:gd name="connsiteX3" fmla="*/ 7717790 w 12192000"/>
              <a:gd name="connsiteY3" fmla="*/ 4265930 h 4267200"/>
              <a:gd name="connsiteX4" fmla="*/ 7715250 w 12192000"/>
              <a:gd name="connsiteY4" fmla="*/ 3642360 h 4267200"/>
              <a:gd name="connsiteX5" fmla="*/ 6188710 w 12192000"/>
              <a:gd name="connsiteY5" fmla="*/ 3641725 h 4267200"/>
              <a:gd name="connsiteX6" fmla="*/ 6187440 w 12192000"/>
              <a:gd name="connsiteY6" fmla="*/ 4262120 h 4267200"/>
              <a:gd name="connsiteX7" fmla="*/ 0 w 12192000"/>
              <a:gd name="connsiteY7" fmla="*/ 4267200 h 4267200"/>
              <a:gd name="connsiteX8" fmla="*/ 0 w 12192000"/>
              <a:gd name="connsiteY8" fmla="*/ 0 h 4267200"/>
              <a:gd name="connsiteX0" fmla="*/ 0 w 12192000"/>
              <a:gd name="connsiteY0" fmla="*/ 0 h 4267835"/>
              <a:gd name="connsiteX1" fmla="*/ 12192000 w 12192000"/>
              <a:gd name="connsiteY1" fmla="*/ 0 h 4267835"/>
              <a:gd name="connsiteX2" fmla="*/ 12192000 w 12192000"/>
              <a:gd name="connsiteY2" fmla="*/ 4267200 h 4267835"/>
              <a:gd name="connsiteX3" fmla="*/ 7717790 w 12192000"/>
              <a:gd name="connsiteY3" fmla="*/ 4267835 h 4267835"/>
              <a:gd name="connsiteX4" fmla="*/ 7715250 w 12192000"/>
              <a:gd name="connsiteY4" fmla="*/ 3642360 h 4267835"/>
              <a:gd name="connsiteX5" fmla="*/ 6188710 w 12192000"/>
              <a:gd name="connsiteY5" fmla="*/ 3641725 h 4267835"/>
              <a:gd name="connsiteX6" fmla="*/ 6187440 w 12192000"/>
              <a:gd name="connsiteY6" fmla="*/ 4262120 h 4267835"/>
              <a:gd name="connsiteX7" fmla="*/ 0 w 12192000"/>
              <a:gd name="connsiteY7" fmla="*/ 4267200 h 4267835"/>
              <a:gd name="connsiteX8" fmla="*/ 0 w 12192000"/>
              <a:gd name="connsiteY8" fmla="*/ 0 h 4267835"/>
              <a:gd name="connsiteX0" fmla="*/ 0 w 12192000"/>
              <a:gd name="connsiteY0" fmla="*/ 0 h 4267835"/>
              <a:gd name="connsiteX1" fmla="*/ 12192000 w 12192000"/>
              <a:gd name="connsiteY1" fmla="*/ 0 h 4267835"/>
              <a:gd name="connsiteX2" fmla="*/ 12192000 w 12192000"/>
              <a:gd name="connsiteY2" fmla="*/ 4267200 h 4267835"/>
              <a:gd name="connsiteX3" fmla="*/ 7717790 w 12192000"/>
              <a:gd name="connsiteY3" fmla="*/ 4267835 h 4267835"/>
              <a:gd name="connsiteX4" fmla="*/ 7715250 w 12192000"/>
              <a:gd name="connsiteY4" fmla="*/ 3642360 h 4267835"/>
              <a:gd name="connsiteX5" fmla="*/ 6188710 w 12192000"/>
              <a:gd name="connsiteY5" fmla="*/ 3641725 h 4267835"/>
              <a:gd name="connsiteX6" fmla="*/ 6187440 w 12192000"/>
              <a:gd name="connsiteY6" fmla="*/ 4262120 h 4267835"/>
              <a:gd name="connsiteX7" fmla="*/ 0 w 12192000"/>
              <a:gd name="connsiteY7" fmla="*/ 4267200 h 4267835"/>
              <a:gd name="connsiteX8" fmla="*/ 0 w 12192000"/>
              <a:gd name="connsiteY8" fmla="*/ 0 h 4267835"/>
              <a:gd name="connsiteX0" fmla="*/ 0 w 12192000"/>
              <a:gd name="connsiteY0" fmla="*/ 0 h 4267835"/>
              <a:gd name="connsiteX1" fmla="*/ 12192000 w 12192000"/>
              <a:gd name="connsiteY1" fmla="*/ 0 h 4267835"/>
              <a:gd name="connsiteX2" fmla="*/ 12192000 w 12192000"/>
              <a:gd name="connsiteY2" fmla="*/ 4267200 h 4267835"/>
              <a:gd name="connsiteX3" fmla="*/ 7717790 w 12192000"/>
              <a:gd name="connsiteY3" fmla="*/ 4267835 h 4267835"/>
              <a:gd name="connsiteX4" fmla="*/ 7715250 w 12192000"/>
              <a:gd name="connsiteY4" fmla="*/ 3642360 h 4267835"/>
              <a:gd name="connsiteX5" fmla="*/ 6188710 w 12192000"/>
              <a:gd name="connsiteY5" fmla="*/ 3641725 h 4267835"/>
              <a:gd name="connsiteX6" fmla="*/ 6187440 w 12192000"/>
              <a:gd name="connsiteY6" fmla="*/ 4262120 h 4267835"/>
              <a:gd name="connsiteX7" fmla="*/ 0 w 12192000"/>
              <a:gd name="connsiteY7" fmla="*/ 4267200 h 4267835"/>
              <a:gd name="connsiteX8" fmla="*/ 0 w 12192000"/>
              <a:gd name="connsiteY8" fmla="*/ 0 h 4267835"/>
              <a:gd name="connsiteX0" fmla="*/ 0 w 12192000"/>
              <a:gd name="connsiteY0" fmla="*/ 0 h 4267835"/>
              <a:gd name="connsiteX1" fmla="*/ 12192000 w 12192000"/>
              <a:gd name="connsiteY1" fmla="*/ 0 h 4267835"/>
              <a:gd name="connsiteX2" fmla="*/ 12192000 w 12192000"/>
              <a:gd name="connsiteY2" fmla="*/ 4267200 h 4267835"/>
              <a:gd name="connsiteX3" fmla="*/ 7717790 w 12192000"/>
              <a:gd name="connsiteY3" fmla="*/ 4267835 h 4267835"/>
              <a:gd name="connsiteX4" fmla="*/ 7715250 w 12192000"/>
              <a:gd name="connsiteY4" fmla="*/ 3642360 h 4267835"/>
              <a:gd name="connsiteX5" fmla="*/ 6188710 w 12192000"/>
              <a:gd name="connsiteY5" fmla="*/ 3641725 h 4267835"/>
              <a:gd name="connsiteX6" fmla="*/ 6187440 w 12192000"/>
              <a:gd name="connsiteY6" fmla="*/ 4262120 h 4267835"/>
              <a:gd name="connsiteX7" fmla="*/ 0 w 12192000"/>
              <a:gd name="connsiteY7" fmla="*/ 4267200 h 4267835"/>
              <a:gd name="connsiteX8" fmla="*/ 0 w 12192000"/>
              <a:gd name="connsiteY8" fmla="*/ 0 h 4267835"/>
              <a:gd name="connsiteX0" fmla="*/ 0 w 12192000"/>
              <a:gd name="connsiteY0" fmla="*/ 0 h 4267835"/>
              <a:gd name="connsiteX1" fmla="*/ 12192000 w 12192000"/>
              <a:gd name="connsiteY1" fmla="*/ 0 h 4267835"/>
              <a:gd name="connsiteX2" fmla="*/ 12192000 w 12192000"/>
              <a:gd name="connsiteY2" fmla="*/ 4267200 h 4267835"/>
              <a:gd name="connsiteX3" fmla="*/ 7717790 w 12192000"/>
              <a:gd name="connsiteY3" fmla="*/ 4267835 h 4267835"/>
              <a:gd name="connsiteX4" fmla="*/ 7715250 w 12192000"/>
              <a:gd name="connsiteY4" fmla="*/ 3642360 h 4267835"/>
              <a:gd name="connsiteX5" fmla="*/ 6188710 w 12192000"/>
              <a:gd name="connsiteY5" fmla="*/ 3641725 h 4267835"/>
              <a:gd name="connsiteX6" fmla="*/ 6187440 w 12192000"/>
              <a:gd name="connsiteY6" fmla="*/ 4262120 h 4267835"/>
              <a:gd name="connsiteX7" fmla="*/ 0 w 12192000"/>
              <a:gd name="connsiteY7" fmla="*/ 4267200 h 4267835"/>
              <a:gd name="connsiteX8" fmla="*/ 0 w 12192000"/>
              <a:gd name="connsiteY8" fmla="*/ 0 h 4267835"/>
              <a:gd name="connsiteX0" fmla="*/ 0 w 12192000"/>
              <a:gd name="connsiteY0" fmla="*/ 0 h 4267835"/>
              <a:gd name="connsiteX1" fmla="*/ 12192000 w 12192000"/>
              <a:gd name="connsiteY1" fmla="*/ 0 h 4267835"/>
              <a:gd name="connsiteX2" fmla="*/ 12192000 w 12192000"/>
              <a:gd name="connsiteY2" fmla="*/ 4267200 h 4267835"/>
              <a:gd name="connsiteX3" fmla="*/ 7717790 w 12192000"/>
              <a:gd name="connsiteY3" fmla="*/ 4267835 h 4267835"/>
              <a:gd name="connsiteX4" fmla="*/ 7715250 w 12192000"/>
              <a:gd name="connsiteY4" fmla="*/ 3642360 h 4267835"/>
              <a:gd name="connsiteX5" fmla="*/ 6188710 w 12192000"/>
              <a:gd name="connsiteY5" fmla="*/ 3641725 h 4267835"/>
              <a:gd name="connsiteX6" fmla="*/ 6187440 w 12192000"/>
              <a:gd name="connsiteY6" fmla="*/ 4262120 h 4267835"/>
              <a:gd name="connsiteX7" fmla="*/ 0 w 12192000"/>
              <a:gd name="connsiteY7" fmla="*/ 4267200 h 4267835"/>
              <a:gd name="connsiteX8" fmla="*/ 0 w 12192000"/>
              <a:gd name="connsiteY8" fmla="*/ 0 h 4267835"/>
              <a:gd name="connsiteX0" fmla="*/ 0 w 12192000"/>
              <a:gd name="connsiteY0" fmla="*/ 0 h 4269740"/>
              <a:gd name="connsiteX1" fmla="*/ 12192000 w 12192000"/>
              <a:gd name="connsiteY1" fmla="*/ 0 h 4269740"/>
              <a:gd name="connsiteX2" fmla="*/ 12192000 w 12192000"/>
              <a:gd name="connsiteY2" fmla="*/ 4267200 h 4269740"/>
              <a:gd name="connsiteX3" fmla="*/ 7706360 w 12192000"/>
              <a:gd name="connsiteY3" fmla="*/ 4269740 h 4269740"/>
              <a:gd name="connsiteX4" fmla="*/ 7715250 w 12192000"/>
              <a:gd name="connsiteY4" fmla="*/ 3642360 h 4269740"/>
              <a:gd name="connsiteX5" fmla="*/ 6188710 w 12192000"/>
              <a:gd name="connsiteY5" fmla="*/ 3641725 h 4269740"/>
              <a:gd name="connsiteX6" fmla="*/ 6187440 w 12192000"/>
              <a:gd name="connsiteY6" fmla="*/ 4262120 h 4269740"/>
              <a:gd name="connsiteX7" fmla="*/ 0 w 12192000"/>
              <a:gd name="connsiteY7" fmla="*/ 4267200 h 4269740"/>
              <a:gd name="connsiteX8" fmla="*/ 0 w 12192000"/>
              <a:gd name="connsiteY8" fmla="*/ 0 h 4269740"/>
              <a:gd name="connsiteX0" fmla="*/ 0 w 12192000"/>
              <a:gd name="connsiteY0" fmla="*/ 0 h 4269740"/>
              <a:gd name="connsiteX1" fmla="*/ 12192000 w 12192000"/>
              <a:gd name="connsiteY1" fmla="*/ 0 h 4269740"/>
              <a:gd name="connsiteX2" fmla="*/ 12192000 w 12192000"/>
              <a:gd name="connsiteY2" fmla="*/ 4267200 h 4269740"/>
              <a:gd name="connsiteX3" fmla="*/ 7706360 w 12192000"/>
              <a:gd name="connsiteY3" fmla="*/ 4269740 h 4269740"/>
              <a:gd name="connsiteX4" fmla="*/ 7700010 w 12192000"/>
              <a:gd name="connsiteY4" fmla="*/ 3642360 h 4269740"/>
              <a:gd name="connsiteX5" fmla="*/ 6188710 w 12192000"/>
              <a:gd name="connsiteY5" fmla="*/ 3641725 h 4269740"/>
              <a:gd name="connsiteX6" fmla="*/ 6187440 w 12192000"/>
              <a:gd name="connsiteY6" fmla="*/ 4262120 h 4269740"/>
              <a:gd name="connsiteX7" fmla="*/ 0 w 12192000"/>
              <a:gd name="connsiteY7" fmla="*/ 4267200 h 4269740"/>
              <a:gd name="connsiteX8" fmla="*/ 0 w 12192000"/>
              <a:gd name="connsiteY8" fmla="*/ 0 h 4269740"/>
              <a:gd name="connsiteX0" fmla="*/ 0 w 12192000"/>
              <a:gd name="connsiteY0" fmla="*/ 0 h 4269740"/>
              <a:gd name="connsiteX1" fmla="*/ 12192000 w 12192000"/>
              <a:gd name="connsiteY1" fmla="*/ 0 h 4269740"/>
              <a:gd name="connsiteX2" fmla="*/ 12192000 w 12192000"/>
              <a:gd name="connsiteY2" fmla="*/ 4267200 h 4269740"/>
              <a:gd name="connsiteX3" fmla="*/ 7706360 w 12192000"/>
              <a:gd name="connsiteY3" fmla="*/ 4269740 h 4269740"/>
              <a:gd name="connsiteX4" fmla="*/ 7700010 w 12192000"/>
              <a:gd name="connsiteY4" fmla="*/ 3642360 h 4269740"/>
              <a:gd name="connsiteX5" fmla="*/ 6188710 w 12192000"/>
              <a:gd name="connsiteY5" fmla="*/ 3641725 h 4269740"/>
              <a:gd name="connsiteX6" fmla="*/ 6187440 w 12192000"/>
              <a:gd name="connsiteY6" fmla="*/ 4262120 h 4269740"/>
              <a:gd name="connsiteX7" fmla="*/ 0 w 12192000"/>
              <a:gd name="connsiteY7" fmla="*/ 4267200 h 4269740"/>
              <a:gd name="connsiteX8" fmla="*/ 0 w 12192000"/>
              <a:gd name="connsiteY8" fmla="*/ 0 h 4269740"/>
              <a:gd name="connsiteX0" fmla="*/ 0 w 12192000"/>
              <a:gd name="connsiteY0" fmla="*/ 0 h 4269740"/>
              <a:gd name="connsiteX1" fmla="*/ 12192000 w 12192000"/>
              <a:gd name="connsiteY1" fmla="*/ 0 h 4269740"/>
              <a:gd name="connsiteX2" fmla="*/ 12192000 w 12192000"/>
              <a:gd name="connsiteY2" fmla="*/ 4267200 h 4269740"/>
              <a:gd name="connsiteX3" fmla="*/ 7704455 w 12192000"/>
              <a:gd name="connsiteY3" fmla="*/ 4269740 h 4269740"/>
              <a:gd name="connsiteX4" fmla="*/ 7700010 w 12192000"/>
              <a:gd name="connsiteY4" fmla="*/ 3642360 h 4269740"/>
              <a:gd name="connsiteX5" fmla="*/ 6188710 w 12192000"/>
              <a:gd name="connsiteY5" fmla="*/ 3641725 h 4269740"/>
              <a:gd name="connsiteX6" fmla="*/ 6187440 w 12192000"/>
              <a:gd name="connsiteY6" fmla="*/ 4262120 h 4269740"/>
              <a:gd name="connsiteX7" fmla="*/ 0 w 12192000"/>
              <a:gd name="connsiteY7" fmla="*/ 4267200 h 4269740"/>
              <a:gd name="connsiteX8" fmla="*/ 0 w 12192000"/>
              <a:gd name="connsiteY8" fmla="*/ 0 h 4269740"/>
              <a:gd name="connsiteX0" fmla="*/ 0 w 12192000"/>
              <a:gd name="connsiteY0" fmla="*/ 0 h 4269740"/>
              <a:gd name="connsiteX1" fmla="*/ 12192000 w 12192000"/>
              <a:gd name="connsiteY1" fmla="*/ 0 h 4269740"/>
              <a:gd name="connsiteX2" fmla="*/ 12192000 w 12192000"/>
              <a:gd name="connsiteY2" fmla="*/ 4267200 h 4269740"/>
              <a:gd name="connsiteX3" fmla="*/ 7704455 w 12192000"/>
              <a:gd name="connsiteY3" fmla="*/ 4269740 h 4269740"/>
              <a:gd name="connsiteX4" fmla="*/ 7700010 w 12192000"/>
              <a:gd name="connsiteY4" fmla="*/ 3642360 h 4269740"/>
              <a:gd name="connsiteX5" fmla="*/ 6188710 w 12192000"/>
              <a:gd name="connsiteY5" fmla="*/ 3641725 h 4269740"/>
              <a:gd name="connsiteX6" fmla="*/ 6187440 w 12192000"/>
              <a:gd name="connsiteY6" fmla="*/ 4262120 h 4269740"/>
              <a:gd name="connsiteX7" fmla="*/ 0 w 12192000"/>
              <a:gd name="connsiteY7" fmla="*/ 4267200 h 4269740"/>
              <a:gd name="connsiteX8" fmla="*/ 0 w 12192000"/>
              <a:gd name="connsiteY8" fmla="*/ 0 h 4269740"/>
              <a:gd name="connsiteX0" fmla="*/ 0 w 12192000"/>
              <a:gd name="connsiteY0" fmla="*/ 0 h 4269740"/>
              <a:gd name="connsiteX1" fmla="*/ 12192000 w 12192000"/>
              <a:gd name="connsiteY1" fmla="*/ 0 h 4269740"/>
              <a:gd name="connsiteX2" fmla="*/ 12192000 w 12192000"/>
              <a:gd name="connsiteY2" fmla="*/ 4267200 h 4269740"/>
              <a:gd name="connsiteX3" fmla="*/ 11614785 w 12192000"/>
              <a:gd name="connsiteY3" fmla="*/ 4265294 h 4269740"/>
              <a:gd name="connsiteX4" fmla="*/ 7704455 w 12192000"/>
              <a:gd name="connsiteY4" fmla="*/ 4269740 h 4269740"/>
              <a:gd name="connsiteX5" fmla="*/ 7700010 w 12192000"/>
              <a:gd name="connsiteY5" fmla="*/ 3642360 h 4269740"/>
              <a:gd name="connsiteX6" fmla="*/ 6188710 w 12192000"/>
              <a:gd name="connsiteY6" fmla="*/ 3641725 h 4269740"/>
              <a:gd name="connsiteX7" fmla="*/ 6187440 w 12192000"/>
              <a:gd name="connsiteY7" fmla="*/ 4262120 h 4269740"/>
              <a:gd name="connsiteX8" fmla="*/ 0 w 12192000"/>
              <a:gd name="connsiteY8" fmla="*/ 4267200 h 4269740"/>
              <a:gd name="connsiteX9" fmla="*/ 0 w 12192000"/>
              <a:gd name="connsiteY9" fmla="*/ 0 h 4269740"/>
              <a:gd name="connsiteX0" fmla="*/ 0 w 12193905"/>
              <a:gd name="connsiteY0" fmla="*/ 0 h 4269740"/>
              <a:gd name="connsiteX1" fmla="*/ 12192000 w 12193905"/>
              <a:gd name="connsiteY1" fmla="*/ 0 h 4269740"/>
              <a:gd name="connsiteX2" fmla="*/ 12193905 w 12193905"/>
              <a:gd name="connsiteY2" fmla="*/ 3636644 h 4269740"/>
              <a:gd name="connsiteX3" fmla="*/ 12192000 w 12193905"/>
              <a:gd name="connsiteY3" fmla="*/ 4267200 h 4269740"/>
              <a:gd name="connsiteX4" fmla="*/ 11614785 w 12193905"/>
              <a:gd name="connsiteY4" fmla="*/ 4265294 h 4269740"/>
              <a:gd name="connsiteX5" fmla="*/ 7704455 w 12193905"/>
              <a:gd name="connsiteY5" fmla="*/ 4269740 h 4269740"/>
              <a:gd name="connsiteX6" fmla="*/ 7700010 w 12193905"/>
              <a:gd name="connsiteY6" fmla="*/ 3642360 h 4269740"/>
              <a:gd name="connsiteX7" fmla="*/ 6188710 w 12193905"/>
              <a:gd name="connsiteY7" fmla="*/ 3641725 h 4269740"/>
              <a:gd name="connsiteX8" fmla="*/ 6187440 w 12193905"/>
              <a:gd name="connsiteY8" fmla="*/ 4262120 h 4269740"/>
              <a:gd name="connsiteX9" fmla="*/ 0 w 12193905"/>
              <a:gd name="connsiteY9" fmla="*/ 4267200 h 4269740"/>
              <a:gd name="connsiteX10" fmla="*/ 0 w 12193905"/>
              <a:gd name="connsiteY10" fmla="*/ 0 h 4269740"/>
              <a:gd name="connsiteX0" fmla="*/ 0 w 12193905"/>
              <a:gd name="connsiteY0" fmla="*/ 0 h 4269740"/>
              <a:gd name="connsiteX1" fmla="*/ 12192000 w 12193905"/>
              <a:gd name="connsiteY1" fmla="*/ 0 h 4269740"/>
              <a:gd name="connsiteX2" fmla="*/ 12193905 w 12193905"/>
              <a:gd name="connsiteY2" fmla="*/ 3636644 h 4269740"/>
              <a:gd name="connsiteX3" fmla="*/ 11618595 w 12193905"/>
              <a:gd name="connsiteY3" fmla="*/ 3636645 h 4269740"/>
              <a:gd name="connsiteX4" fmla="*/ 11614785 w 12193905"/>
              <a:gd name="connsiteY4" fmla="*/ 4265294 h 4269740"/>
              <a:gd name="connsiteX5" fmla="*/ 7704455 w 12193905"/>
              <a:gd name="connsiteY5" fmla="*/ 4269740 h 4269740"/>
              <a:gd name="connsiteX6" fmla="*/ 7700010 w 12193905"/>
              <a:gd name="connsiteY6" fmla="*/ 3642360 h 4269740"/>
              <a:gd name="connsiteX7" fmla="*/ 6188710 w 12193905"/>
              <a:gd name="connsiteY7" fmla="*/ 3641725 h 4269740"/>
              <a:gd name="connsiteX8" fmla="*/ 6187440 w 12193905"/>
              <a:gd name="connsiteY8" fmla="*/ 4262120 h 4269740"/>
              <a:gd name="connsiteX9" fmla="*/ 0 w 12193905"/>
              <a:gd name="connsiteY9" fmla="*/ 4267200 h 4269740"/>
              <a:gd name="connsiteX10" fmla="*/ 0 w 12193905"/>
              <a:gd name="connsiteY10" fmla="*/ 0 h 4269740"/>
              <a:gd name="connsiteX0" fmla="*/ 0 w 12193905"/>
              <a:gd name="connsiteY0" fmla="*/ 0 h 4269740"/>
              <a:gd name="connsiteX1" fmla="*/ 12192000 w 12193905"/>
              <a:gd name="connsiteY1" fmla="*/ 0 h 4269740"/>
              <a:gd name="connsiteX2" fmla="*/ 12193905 w 12193905"/>
              <a:gd name="connsiteY2" fmla="*/ 3636644 h 4269740"/>
              <a:gd name="connsiteX3" fmla="*/ 11618595 w 12193905"/>
              <a:gd name="connsiteY3" fmla="*/ 3636645 h 4269740"/>
              <a:gd name="connsiteX4" fmla="*/ 11620500 w 12193905"/>
              <a:gd name="connsiteY4" fmla="*/ 4265294 h 4269740"/>
              <a:gd name="connsiteX5" fmla="*/ 7704455 w 12193905"/>
              <a:gd name="connsiteY5" fmla="*/ 4269740 h 4269740"/>
              <a:gd name="connsiteX6" fmla="*/ 7700010 w 12193905"/>
              <a:gd name="connsiteY6" fmla="*/ 3642360 h 4269740"/>
              <a:gd name="connsiteX7" fmla="*/ 6188710 w 12193905"/>
              <a:gd name="connsiteY7" fmla="*/ 3641725 h 4269740"/>
              <a:gd name="connsiteX8" fmla="*/ 6187440 w 12193905"/>
              <a:gd name="connsiteY8" fmla="*/ 4262120 h 4269740"/>
              <a:gd name="connsiteX9" fmla="*/ 0 w 12193905"/>
              <a:gd name="connsiteY9" fmla="*/ 4267200 h 4269740"/>
              <a:gd name="connsiteX10" fmla="*/ 0 w 12193905"/>
              <a:gd name="connsiteY10" fmla="*/ 0 h 4269740"/>
              <a:gd name="connsiteX0" fmla="*/ 0 w 12193905"/>
              <a:gd name="connsiteY0" fmla="*/ 0 h 4269740"/>
              <a:gd name="connsiteX1" fmla="*/ 12192000 w 12193905"/>
              <a:gd name="connsiteY1" fmla="*/ 0 h 4269740"/>
              <a:gd name="connsiteX2" fmla="*/ 12193905 w 12193905"/>
              <a:gd name="connsiteY2" fmla="*/ 3636644 h 4269740"/>
              <a:gd name="connsiteX3" fmla="*/ 11622405 w 12193905"/>
              <a:gd name="connsiteY3" fmla="*/ 3636645 h 4269740"/>
              <a:gd name="connsiteX4" fmla="*/ 11620500 w 12193905"/>
              <a:gd name="connsiteY4" fmla="*/ 4265294 h 4269740"/>
              <a:gd name="connsiteX5" fmla="*/ 7704455 w 12193905"/>
              <a:gd name="connsiteY5" fmla="*/ 4269740 h 4269740"/>
              <a:gd name="connsiteX6" fmla="*/ 7700010 w 12193905"/>
              <a:gd name="connsiteY6" fmla="*/ 3642360 h 4269740"/>
              <a:gd name="connsiteX7" fmla="*/ 6188710 w 12193905"/>
              <a:gd name="connsiteY7" fmla="*/ 3641725 h 4269740"/>
              <a:gd name="connsiteX8" fmla="*/ 6187440 w 12193905"/>
              <a:gd name="connsiteY8" fmla="*/ 4262120 h 4269740"/>
              <a:gd name="connsiteX9" fmla="*/ 0 w 12193905"/>
              <a:gd name="connsiteY9" fmla="*/ 4267200 h 4269740"/>
              <a:gd name="connsiteX10" fmla="*/ 0 w 12193905"/>
              <a:gd name="connsiteY10" fmla="*/ 0 h 4269740"/>
              <a:gd name="connsiteX0" fmla="*/ 0 w 12193905"/>
              <a:gd name="connsiteY0" fmla="*/ 0 h 4269740"/>
              <a:gd name="connsiteX1" fmla="*/ 12192000 w 12193905"/>
              <a:gd name="connsiteY1" fmla="*/ 0 h 4269740"/>
              <a:gd name="connsiteX2" fmla="*/ 12193905 w 12193905"/>
              <a:gd name="connsiteY2" fmla="*/ 3636644 h 4269740"/>
              <a:gd name="connsiteX3" fmla="*/ 11622405 w 12193905"/>
              <a:gd name="connsiteY3" fmla="*/ 3636645 h 4269740"/>
              <a:gd name="connsiteX4" fmla="*/ 11620500 w 12193905"/>
              <a:gd name="connsiteY4" fmla="*/ 4265294 h 4269740"/>
              <a:gd name="connsiteX5" fmla="*/ 7704455 w 12193905"/>
              <a:gd name="connsiteY5" fmla="*/ 4269740 h 4269740"/>
              <a:gd name="connsiteX6" fmla="*/ 7700010 w 12193905"/>
              <a:gd name="connsiteY6" fmla="*/ 3642360 h 4269740"/>
              <a:gd name="connsiteX7" fmla="*/ 6190615 w 12193905"/>
              <a:gd name="connsiteY7" fmla="*/ 3647440 h 4269740"/>
              <a:gd name="connsiteX8" fmla="*/ 6187440 w 12193905"/>
              <a:gd name="connsiteY8" fmla="*/ 4262120 h 4269740"/>
              <a:gd name="connsiteX9" fmla="*/ 0 w 12193905"/>
              <a:gd name="connsiteY9" fmla="*/ 4267200 h 4269740"/>
              <a:gd name="connsiteX10" fmla="*/ 0 w 12193905"/>
              <a:gd name="connsiteY10" fmla="*/ 0 h 4269740"/>
              <a:gd name="connsiteX0" fmla="*/ 0 w 12193905"/>
              <a:gd name="connsiteY0" fmla="*/ 0 h 4269740"/>
              <a:gd name="connsiteX1" fmla="*/ 12192000 w 12193905"/>
              <a:gd name="connsiteY1" fmla="*/ 0 h 4269740"/>
              <a:gd name="connsiteX2" fmla="*/ 12193905 w 12193905"/>
              <a:gd name="connsiteY2" fmla="*/ 3636644 h 4269740"/>
              <a:gd name="connsiteX3" fmla="*/ 11622405 w 12193905"/>
              <a:gd name="connsiteY3" fmla="*/ 3636645 h 4269740"/>
              <a:gd name="connsiteX4" fmla="*/ 11620500 w 12193905"/>
              <a:gd name="connsiteY4" fmla="*/ 4265294 h 4269740"/>
              <a:gd name="connsiteX5" fmla="*/ 7704455 w 12193905"/>
              <a:gd name="connsiteY5" fmla="*/ 4269740 h 4269740"/>
              <a:gd name="connsiteX6" fmla="*/ 7700010 w 12193905"/>
              <a:gd name="connsiteY6" fmla="*/ 3642360 h 4269740"/>
              <a:gd name="connsiteX7" fmla="*/ 6190615 w 12193905"/>
              <a:gd name="connsiteY7" fmla="*/ 3645535 h 4269740"/>
              <a:gd name="connsiteX8" fmla="*/ 6187440 w 12193905"/>
              <a:gd name="connsiteY8" fmla="*/ 4262120 h 4269740"/>
              <a:gd name="connsiteX9" fmla="*/ 0 w 12193905"/>
              <a:gd name="connsiteY9" fmla="*/ 4267200 h 4269740"/>
              <a:gd name="connsiteX10" fmla="*/ 0 w 12193905"/>
              <a:gd name="connsiteY10" fmla="*/ 0 h 4269740"/>
              <a:gd name="connsiteX0" fmla="*/ 0 w 12193905"/>
              <a:gd name="connsiteY0" fmla="*/ 0 h 4269740"/>
              <a:gd name="connsiteX1" fmla="*/ 12192000 w 12193905"/>
              <a:gd name="connsiteY1" fmla="*/ 0 h 4269740"/>
              <a:gd name="connsiteX2" fmla="*/ 12193905 w 12193905"/>
              <a:gd name="connsiteY2" fmla="*/ 3636644 h 4269740"/>
              <a:gd name="connsiteX3" fmla="*/ 11622405 w 12193905"/>
              <a:gd name="connsiteY3" fmla="*/ 3636645 h 4269740"/>
              <a:gd name="connsiteX4" fmla="*/ 11620500 w 12193905"/>
              <a:gd name="connsiteY4" fmla="*/ 4265294 h 4269740"/>
              <a:gd name="connsiteX5" fmla="*/ 7704455 w 12193905"/>
              <a:gd name="connsiteY5" fmla="*/ 4269740 h 4269740"/>
              <a:gd name="connsiteX6" fmla="*/ 7700010 w 12193905"/>
              <a:gd name="connsiteY6" fmla="*/ 3642360 h 4269740"/>
              <a:gd name="connsiteX7" fmla="*/ 6190615 w 12193905"/>
              <a:gd name="connsiteY7" fmla="*/ 3639820 h 4269740"/>
              <a:gd name="connsiteX8" fmla="*/ 6187440 w 12193905"/>
              <a:gd name="connsiteY8" fmla="*/ 4262120 h 4269740"/>
              <a:gd name="connsiteX9" fmla="*/ 0 w 12193905"/>
              <a:gd name="connsiteY9" fmla="*/ 4267200 h 4269740"/>
              <a:gd name="connsiteX10" fmla="*/ 0 w 12193905"/>
              <a:gd name="connsiteY10" fmla="*/ 0 h 426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3905" h="4269740">
                <a:moveTo>
                  <a:pt x="0" y="0"/>
                </a:moveTo>
                <a:lnTo>
                  <a:pt x="12192000" y="0"/>
                </a:lnTo>
                <a:lnTo>
                  <a:pt x="12193905" y="3636644"/>
                </a:lnTo>
                <a:lnTo>
                  <a:pt x="11622405" y="3636645"/>
                </a:lnTo>
                <a:lnTo>
                  <a:pt x="11620500" y="4265294"/>
                </a:lnTo>
                <a:lnTo>
                  <a:pt x="7704455" y="4269740"/>
                </a:lnTo>
                <a:cubicBezTo>
                  <a:pt x="7700645" y="3816350"/>
                  <a:pt x="7703397" y="3928639"/>
                  <a:pt x="7700010" y="3642360"/>
                </a:cubicBezTo>
                <a:lnTo>
                  <a:pt x="6190615" y="3639820"/>
                </a:lnTo>
                <a:cubicBezTo>
                  <a:pt x="6188922" y="3839633"/>
                  <a:pt x="6189133" y="4062307"/>
                  <a:pt x="6187440" y="4262120"/>
                </a:cubicBezTo>
                <a:lnTo>
                  <a:pt x="0" y="4267200"/>
                </a:lnTo>
                <a:lnTo>
                  <a:pt x="0" y="0"/>
                </a:lnTo>
                <a:close/>
              </a:path>
            </a:pathLst>
          </a:custGeom>
          <a:solidFill>
            <a:schemeClr val="bg1">
              <a:lumMod val="85000"/>
            </a:schemeClr>
          </a:solidFill>
        </p:spPr>
        <p:txBody>
          <a:bodyPr/>
          <a:lstStyle>
            <a:lvl1pPr>
              <a:defRPr b="0" i="0">
                <a:latin typeface="BT Curve" panose="020B0503020203020204" pitchFamily="34" charset="0"/>
              </a:defRPr>
            </a:lvl1pPr>
          </a:lstStyle>
          <a:p>
            <a:endParaRPr lang="en-GB" dirty="0"/>
          </a:p>
        </p:txBody>
      </p:sp>
      <p:sp>
        <p:nvSpPr>
          <p:cNvPr id="3" name="Title 2">
            <a:extLst>
              <a:ext uri="{FF2B5EF4-FFF2-40B4-BE49-F238E27FC236}">
                <a16:creationId xmlns:a16="http://schemas.microsoft.com/office/drawing/2014/main" id="{8964CB5E-C597-4929-C78A-CE2C8E9B07E2}"/>
              </a:ext>
            </a:extLst>
          </p:cNvPr>
          <p:cNvSpPr>
            <a:spLocks noGrp="1"/>
          </p:cNvSpPr>
          <p:nvPr>
            <p:ph type="title" hasCustomPrompt="1"/>
          </p:nvPr>
        </p:nvSpPr>
        <p:spPr>
          <a:xfrm>
            <a:off x="292099" y="4953000"/>
            <a:ext cx="8683626" cy="1016318"/>
          </a:xfrm>
        </p:spPr>
        <p:txBody>
          <a:bodyPr anchor="b"/>
          <a:lstStyle>
            <a:lvl1pPr>
              <a:lnSpc>
                <a:spcPct val="85000"/>
              </a:lnSpc>
              <a:defRPr sz="4800"/>
            </a:lvl1pPr>
          </a:lstStyle>
          <a:p>
            <a:r>
              <a:rPr lang="en-US" dirty="0"/>
              <a:t>Add title here</a:t>
            </a:r>
            <a:endParaRPr lang="en-GB" dirty="0"/>
          </a:p>
        </p:txBody>
      </p:sp>
      <p:pic>
        <p:nvPicPr>
          <p:cNvPr id="13" name="Graphic 12">
            <a:extLst>
              <a:ext uri="{FF2B5EF4-FFF2-40B4-BE49-F238E27FC236}">
                <a16:creationId xmlns:a16="http://schemas.microsoft.com/office/drawing/2014/main" id="{E39BFF7B-877B-A906-1B76-42AE4D3E17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00285" y="6009074"/>
            <a:ext cx="1983740" cy="649317"/>
          </a:xfrm>
          <a:prstGeom prst="rect">
            <a:avLst/>
          </a:prstGeom>
        </p:spPr>
      </p:pic>
      <p:sp>
        <p:nvSpPr>
          <p:cNvPr id="6" name="Rectangle 5">
            <a:extLst>
              <a:ext uri="{FF2B5EF4-FFF2-40B4-BE49-F238E27FC236}">
                <a16:creationId xmlns:a16="http://schemas.microsoft.com/office/drawing/2014/main" id="{434604B3-BEC1-F9D1-8409-C40D086D550D}"/>
              </a:ext>
            </a:extLst>
          </p:cNvPr>
          <p:cNvSpPr/>
          <p:nvPr userDrawn="1"/>
        </p:nvSpPr>
        <p:spPr>
          <a:xfrm>
            <a:off x="0" y="4257040"/>
            <a:ext cx="6187440" cy="6299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BT Curve" panose="020B0503020203020204" pitchFamily="34" charset="0"/>
            </a:endParaRPr>
          </a:p>
        </p:txBody>
      </p:sp>
      <p:sp>
        <p:nvSpPr>
          <p:cNvPr id="15" name="Rectangle 14">
            <a:extLst>
              <a:ext uri="{FF2B5EF4-FFF2-40B4-BE49-F238E27FC236}">
                <a16:creationId xmlns:a16="http://schemas.microsoft.com/office/drawing/2014/main" id="{BAB75FA8-2E58-B50E-9B6B-1F49F9991013}"/>
              </a:ext>
            </a:extLst>
          </p:cNvPr>
          <p:cNvSpPr/>
          <p:nvPr userDrawn="1"/>
        </p:nvSpPr>
        <p:spPr>
          <a:xfrm>
            <a:off x="7701280" y="4257040"/>
            <a:ext cx="3921760" cy="6299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BT Curve" panose="020B0503020203020204" pitchFamily="34" charset="0"/>
            </a:endParaRPr>
          </a:p>
        </p:txBody>
      </p:sp>
      <p:sp>
        <p:nvSpPr>
          <p:cNvPr id="16" name="Rectangle 15">
            <a:extLst>
              <a:ext uri="{FF2B5EF4-FFF2-40B4-BE49-F238E27FC236}">
                <a16:creationId xmlns:a16="http://schemas.microsoft.com/office/drawing/2014/main" id="{D935489F-0081-F8F5-2A77-9397FA21AC4C}"/>
              </a:ext>
            </a:extLst>
          </p:cNvPr>
          <p:cNvSpPr/>
          <p:nvPr userDrawn="1"/>
        </p:nvSpPr>
        <p:spPr>
          <a:xfrm>
            <a:off x="6187440" y="3637280"/>
            <a:ext cx="1513840" cy="6299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BT Curve" panose="020B0503020203020204" pitchFamily="34" charset="0"/>
            </a:endParaRPr>
          </a:p>
        </p:txBody>
      </p:sp>
      <p:sp>
        <p:nvSpPr>
          <p:cNvPr id="18" name="Rectangle 17">
            <a:extLst>
              <a:ext uri="{FF2B5EF4-FFF2-40B4-BE49-F238E27FC236}">
                <a16:creationId xmlns:a16="http://schemas.microsoft.com/office/drawing/2014/main" id="{80E1172A-5B21-204C-93E2-BEB9A21DE698}"/>
              </a:ext>
            </a:extLst>
          </p:cNvPr>
          <p:cNvSpPr/>
          <p:nvPr userDrawn="1"/>
        </p:nvSpPr>
        <p:spPr>
          <a:xfrm>
            <a:off x="11623040" y="3637280"/>
            <a:ext cx="568960" cy="629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BT Curve" panose="020B0503020203020204" pitchFamily="34" charset="0"/>
            </a:endParaRPr>
          </a:p>
        </p:txBody>
      </p:sp>
      <p:sp>
        <p:nvSpPr>
          <p:cNvPr id="19" name="Subtitle 2">
            <a:extLst>
              <a:ext uri="{FF2B5EF4-FFF2-40B4-BE49-F238E27FC236}">
                <a16:creationId xmlns:a16="http://schemas.microsoft.com/office/drawing/2014/main" id="{7C742037-DE4B-BE96-D9EB-868DFF3965C1}"/>
              </a:ext>
            </a:extLst>
          </p:cNvPr>
          <p:cNvSpPr>
            <a:spLocks noGrp="1"/>
          </p:cNvSpPr>
          <p:nvPr>
            <p:ph type="subTitle" idx="1" hasCustomPrompt="1"/>
          </p:nvPr>
        </p:nvSpPr>
        <p:spPr>
          <a:xfrm>
            <a:off x="296545" y="6129822"/>
            <a:ext cx="8679180" cy="330136"/>
          </a:xfrm>
        </p:spPr>
        <p:txBody>
          <a:bodyPr>
            <a:noAutofit/>
          </a:bodyPr>
          <a:lstStyle>
            <a:lvl1pPr marL="0" indent="0" algn="l">
              <a:buNone/>
              <a:defRPr sz="2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endParaRPr lang="en-GB" dirty="0"/>
          </a:p>
        </p:txBody>
      </p:sp>
    </p:spTree>
    <p:extLst>
      <p:ext uri="{BB962C8B-B14F-4D97-AF65-F5344CB8AC3E}">
        <p14:creationId xmlns:p14="http://schemas.microsoft.com/office/powerpoint/2010/main" val="320086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EXPRESSIVE 03">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1391E-63BC-D0A2-F053-803EE8033C0C}"/>
              </a:ext>
            </a:extLst>
          </p:cNvPr>
          <p:cNvSpPr/>
          <p:nvPr userDrawn="1"/>
        </p:nvSpPr>
        <p:spPr>
          <a:xfrm>
            <a:off x="-1" y="0"/>
            <a:ext cx="12191997" cy="6876554"/>
          </a:xfrm>
          <a:prstGeom prst="rect">
            <a:avLst/>
          </a:prstGeom>
          <a:solidFill>
            <a:srgbClr val="142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4" name="Rectangle 13">
            <a:extLst>
              <a:ext uri="{FF2B5EF4-FFF2-40B4-BE49-F238E27FC236}">
                <a16:creationId xmlns:a16="http://schemas.microsoft.com/office/drawing/2014/main" id="{7755B560-0276-B9DB-F52A-845D010D791A}"/>
              </a:ext>
            </a:extLst>
          </p:cNvPr>
          <p:cNvSpPr/>
          <p:nvPr userDrawn="1"/>
        </p:nvSpPr>
        <p:spPr>
          <a:xfrm rot="16200000">
            <a:off x="-800290" y="5903893"/>
            <a:ext cx="1773933" cy="1733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highlight>
                <a:srgbClr val="C0C0C0"/>
              </a:highlight>
              <a:latin typeface="BT Curve" panose="020B0503020203020204" pitchFamily="34" charset="0"/>
            </a:endParaRPr>
          </a:p>
        </p:txBody>
      </p:sp>
      <p:sp>
        <p:nvSpPr>
          <p:cNvPr id="16" name="Rectangle 15">
            <a:extLst>
              <a:ext uri="{FF2B5EF4-FFF2-40B4-BE49-F238E27FC236}">
                <a16:creationId xmlns:a16="http://schemas.microsoft.com/office/drawing/2014/main" id="{92EE3B7D-4B6D-FD99-7740-F2C119FE0660}"/>
              </a:ext>
            </a:extLst>
          </p:cNvPr>
          <p:cNvSpPr/>
          <p:nvPr userDrawn="1"/>
        </p:nvSpPr>
        <p:spPr>
          <a:xfrm rot="5400000">
            <a:off x="11877974" y="6557799"/>
            <a:ext cx="454691" cy="1733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29" name="Rectangle 28">
            <a:extLst>
              <a:ext uri="{FF2B5EF4-FFF2-40B4-BE49-F238E27FC236}">
                <a16:creationId xmlns:a16="http://schemas.microsoft.com/office/drawing/2014/main" id="{5113F119-CC09-0AA2-9F82-DBC76749A9FD}"/>
              </a:ext>
            </a:extLst>
          </p:cNvPr>
          <p:cNvSpPr/>
          <p:nvPr userDrawn="1"/>
        </p:nvSpPr>
        <p:spPr>
          <a:xfrm>
            <a:off x="391750" y="0"/>
            <a:ext cx="900790" cy="1733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5" name="Title 15">
            <a:extLst>
              <a:ext uri="{FF2B5EF4-FFF2-40B4-BE49-F238E27FC236}">
                <a16:creationId xmlns:a16="http://schemas.microsoft.com/office/drawing/2014/main" id="{0F2B6DE9-6627-949B-2B17-B76A12869992}"/>
              </a:ext>
            </a:extLst>
          </p:cNvPr>
          <p:cNvSpPr>
            <a:spLocks noGrp="1"/>
          </p:cNvSpPr>
          <p:nvPr>
            <p:ph type="title" hasCustomPrompt="1"/>
          </p:nvPr>
        </p:nvSpPr>
        <p:spPr>
          <a:xfrm>
            <a:off x="307976" y="311151"/>
            <a:ext cx="7447062" cy="2879798"/>
          </a:xfrm>
          <a:prstGeom prst="rect">
            <a:avLst/>
          </a:prstGeom>
        </p:spPr>
        <p:txBody>
          <a:bodyPr lIns="0" tIns="0" rIns="0" bIns="0" anchor="b">
            <a:noAutofit/>
          </a:bodyPr>
          <a:lstStyle>
            <a:lvl1pPr>
              <a:defRPr kumimoji="0" lang="en-US" sz="4800" b="0" i="0" u="none" strike="noStrike" kern="0" cap="none" spc="-52" normalizeH="0" baseline="0" smtClean="0">
                <a:ln>
                  <a:noFill/>
                </a:ln>
                <a:solidFill>
                  <a:schemeClr val="bg1"/>
                </a:solidFill>
                <a:effectLst/>
                <a:uLnTx/>
                <a:uFillTx/>
                <a:latin typeface="BT Group Headline" panose="020B0603020203020204" pitchFamily="34" charset="0"/>
                <a:ea typeface="+mj-ea"/>
                <a:cs typeface="BT Group Headline" panose="020B0603020203020204" pitchFamily="34" charset="0"/>
              </a:defRPr>
            </a:lvl1pPr>
          </a:lstStyle>
          <a:p>
            <a:r>
              <a:rPr lang="en-GB" sz="4800" dirty="0">
                <a:solidFill>
                  <a:schemeClr val="bg1"/>
                </a:solidFill>
                <a:latin typeface="BT Group Headline" panose="020B0603020203020204" pitchFamily="34" charset="0"/>
                <a:cs typeface="BT Group Headline" panose="020B0603020203020204" pitchFamily="34" charset="0"/>
              </a:rPr>
              <a:t>Expressive 54pt</a:t>
            </a:r>
            <a:br>
              <a:rPr lang="en-GB" sz="4800" dirty="0">
                <a:solidFill>
                  <a:schemeClr val="bg1"/>
                </a:solidFill>
                <a:latin typeface="BT Group Headline" panose="020B0603020203020204" pitchFamily="34" charset="0"/>
                <a:cs typeface="BT Group Headline" panose="020B0603020203020204" pitchFamily="34" charset="0"/>
              </a:rPr>
            </a:br>
            <a:r>
              <a:rPr lang="en-GB" sz="4800" dirty="0">
                <a:solidFill>
                  <a:schemeClr val="bg1"/>
                </a:solidFill>
                <a:latin typeface="BT Group Headline" panose="020B0603020203020204" pitchFamily="34" charset="0"/>
                <a:cs typeface="BT Group Headline" panose="020B0603020203020204" pitchFamily="34" charset="0"/>
              </a:rPr>
              <a:t>page break version</a:t>
            </a:r>
            <a:br>
              <a:rPr lang="en-GB" sz="4800" dirty="0">
                <a:solidFill>
                  <a:schemeClr val="bg1"/>
                </a:solidFill>
                <a:latin typeface="BT Group Headline" panose="020B0603020203020204" pitchFamily="34" charset="0"/>
                <a:cs typeface="BT Group Headline" panose="020B0603020203020204" pitchFamily="34" charset="0"/>
              </a:rPr>
            </a:br>
            <a:r>
              <a:rPr lang="en-GB" sz="4800" dirty="0">
                <a:solidFill>
                  <a:schemeClr val="bg1"/>
                </a:solidFill>
                <a:latin typeface="BT Group Headline" panose="020B0603020203020204" pitchFamily="34" charset="0"/>
                <a:cs typeface="BT Group Headline" panose="020B0603020203020204" pitchFamily="34" charset="0"/>
              </a:rPr>
              <a:t>one design flow</a:t>
            </a:r>
          </a:p>
        </p:txBody>
      </p:sp>
      <p:sp>
        <p:nvSpPr>
          <p:cNvPr id="17" name="Text Placeholder 17">
            <a:extLst>
              <a:ext uri="{FF2B5EF4-FFF2-40B4-BE49-F238E27FC236}">
                <a16:creationId xmlns:a16="http://schemas.microsoft.com/office/drawing/2014/main" id="{4A02381E-4FAA-BC98-916E-3CA95237DE53}"/>
              </a:ext>
            </a:extLst>
          </p:cNvPr>
          <p:cNvSpPr>
            <a:spLocks noGrp="1"/>
          </p:cNvSpPr>
          <p:nvPr>
            <p:ph type="body" sz="quarter" idx="10" hasCustomPrompt="1"/>
          </p:nvPr>
        </p:nvSpPr>
        <p:spPr>
          <a:xfrm>
            <a:off x="307976" y="3428999"/>
            <a:ext cx="4921249" cy="1773933"/>
          </a:xfrm>
          <a:prstGeom prst="rect">
            <a:avLst/>
          </a:prstGeom>
        </p:spPr>
        <p:txBody>
          <a:bodyPr wrap="square" lIns="0" tIns="0" rIns="0" bIns="0">
            <a:noAutofit/>
          </a:bodyPr>
          <a:lstStyle>
            <a:lvl1pPr marL="0" marR="0" indent="0" defTabSz="554500" eaLnBrk="1" fontAlgn="auto" latinLnBrk="0" hangingPunct="1">
              <a:lnSpc>
                <a:spcPct val="100000"/>
              </a:lnSpc>
              <a:spcBef>
                <a:spcPts val="943"/>
              </a:spcBef>
              <a:spcAft>
                <a:spcPts val="0"/>
              </a:spcAft>
              <a:buClrTx/>
              <a:buSzTx/>
              <a:buNone/>
              <a:tabLst/>
              <a:defRPr kumimoji="0" lang="en-GB" sz="2001" b="0" i="0" u="none" strike="noStrike" kern="0" cap="none" spc="0" normalizeH="0" baseline="0">
                <a:ln>
                  <a:noFill/>
                </a:ln>
                <a:solidFill>
                  <a:schemeClr val="bg1"/>
                </a:solidFill>
                <a:effectLst/>
                <a:uLnTx/>
                <a:uFillTx/>
                <a:latin typeface="BT Group Headline" panose="020B0603020203020204" pitchFamily="34" charset="0"/>
                <a:ea typeface="+mj-ea"/>
                <a:cs typeface="BT Group Headline" panose="020B0603020203020204" pitchFamily="34" charset="0"/>
              </a:defRPr>
            </a:lvl1pPr>
            <a:lvl2pPr>
              <a:defRPr/>
            </a:lvl2pPr>
            <a:lvl3pPr>
              <a:defRPr/>
            </a:lvl3pPr>
            <a:lvl4pPr>
              <a:defRPr/>
            </a:lvl4pPr>
            <a:lvl5pPr>
              <a:defRPr/>
            </a:lvl5pPr>
          </a:lstStyle>
          <a:p>
            <a:r>
              <a:rPr lang="en-US" sz="2000" dirty="0">
                <a:latin typeface="BT Group Headline" panose="020B0603020203020204" pitchFamily="34" charset="0"/>
                <a:cs typeface="BT Group Headline" panose="020B0603020203020204" pitchFamily="34" charset="0"/>
              </a:rPr>
              <a:t>Different </a:t>
            </a:r>
            <a:r>
              <a:rPr lang="en-US" sz="2000" dirty="0" err="1">
                <a:latin typeface="BT Group Headline" panose="020B0603020203020204" pitchFamily="34" charset="0"/>
                <a:cs typeface="BT Group Headline" panose="020B0603020203020204" pitchFamily="34" charset="0"/>
              </a:rPr>
              <a:t>colours</a:t>
            </a:r>
            <a:r>
              <a:rPr lang="en-US" sz="2000" dirty="0">
                <a:latin typeface="BT Group Headline" panose="020B0603020203020204" pitchFamily="34" charset="0"/>
                <a:cs typeface="BT Group Headline" panose="020B0603020203020204" pitchFamily="34" charset="0"/>
              </a:rPr>
              <a:t> within the brand can be used. </a:t>
            </a:r>
            <a:r>
              <a:rPr lang="en-GB" sz="2000" dirty="0">
                <a:latin typeface="BT Group Headline" panose="020B0603020203020204" pitchFamily="34" charset="0"/>
                <a:cs typeface="BT Group Headline" panose="020B0603020203020204" pitchFamily="34" charset="0"/>
              </a:rPr>
              <a:t>Please change in the master slides for the colours that are right for your presentation.</a:t>
            </a:r>
            <a:endParaRPr lang="en-US" sz="2000" dirty="0">
              <a:latin typeface="BT Group Headline" panose="020B0603020203020204" pitchFamily="34" charset="0"/>
              <a:cs typeface="BT Group Headline" panose="020B0603020203020204" pitchFamily="34" charset="0"/>
            </a:endParaRPr>
          </a:p>
        </p:txBody>
      </p:sp>
      <p:sp>
        <p:nvSpPr>
          <p:cNvPr id="12" name="Slide Number Placeholder 5">
            <a:extLst>
              <a:ext uri="{FF2B5EF4-FFF2-40B4-BE49-F238E27FC236}">
                <a16:creationId xmlns:a16="http://schemas.microsoft.com/office/drawing/2014/main" id="{C7A9BEEB-0DB8-A647-72C3-9FDE7CB86849}"/>
              </a:ext>
            </a:extLst>
          </p:cNvPr>
          <p:cNvSpPr>
            <a:spLocks noGrp="1"/>
          </p:cNvSpPr>
          <p:nvPr>
            <p:ph type="sldNum" sz="quarter" idx="12"/>
          </p:nvPr>
        </p:nvSpPr>
        <p:spPr>
          <a:xfrm>
            <a:off x="11733529" y="308926"/>
            <a:ext cx="365126" cy="203835"/>
          </a:xfrm>
        </p:spPr>
        <p:txBody>
          <a:bodyPr/>
          <a:lstStyle>
            <a:lvl1pPr>
              <a:defRPr b="0" i="0">
                <a:solidFill>
                  <a:schemeClr val="bg1"/>
                </a:solidFill>
                <a:latin typeface="BT Curve" panose="020B0503020203020204" pitchFamily="34" charset="0"/>
              </a:defRPr>
            </a:lvl1pPr>
          </a:lstStyle>
          <a:p>
            <a:fld id="{BC5033AD-2A2E-4B40-820E-C0C238FC5E2C}" type="slidenum">
              <a:rPr lang="en-GB" smtClean="0"/>
              <a:pPr/>
              <a:t>‹#›</a:t>
            </a:fld>
            <a:endParaRPr lang="en-GB" dirty="0"/>
          </a:p>
        </p:txBody>
      </p:sp>
      <p:sp>
        <p:nvSpPr>
          <p:cNvPr id="13" name="Footer Placeholder 4">
            <a:extLst>
              <a:ext uri="{FF2B5EF4-FFF2-40B4-BE49-F238E27FC236}">
                <a16:creationId xmlns:a16="http://schemas.microsoft.com/office/drawing/2014/main" id="{9138E7B2-67EB-036C-11D3-5A4CB7078E6E}"/>
              </a:ext>
            </a:extLst>
          </p:cNvPr>
          <p:cNvSpPr>
            <a:spLocks noGrp="1"/>
          </p:cNvSpPr>
          <p:nvPr>
            <p:ph type="ftr" sz="quarter" idx="11"/>
          </p:nvPr>
        </p:nvSpPr>
        <p:spPr>
          <a:xfrm>
            <a:off x="8975724" y="308925"/>
            <a:ext cx="2692399" cy="203835"/>
          </a:xfrm>
        </p:spPr>
        <p:txBody>
          <a:bodyPr/>
          <a:lstStyle>
            <a:lvl1pPr>
              <a:defRPr b="0" i="0">
                <a:solidFill>
                  <a:schemeClr val="bg1"/>
                </a:solidFill>
                <a:latin typeface="BT Curve" panose="020B0503020203020204" pitchFamily="34" charset="0"/>
              </a:defRPr>
            </a:lvl1pPr>
          </a:lstStyle>
          <a:p>
            <a:r>
              <a:rPr lang="en-GB" dirty="0"/>
              <a:t>BT Group PowerPoint    |</a:t>
            </a:r>
          </a:p>
        </p:txBody>
      </p:sp>
    </p:spTree>
    <p:extLst>
      <p:ext uri="{BB962C8B-B14F-4D97-AF65-F5344CB8AC3E}">
        <p14:creationId xmlns:p14="http://schemas.microsoft.com/office/powerpoint/2010/main" val="137116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EXPRESSIVE 04">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D5BA44-32D3-1380-06E5-CFC39F9E0CA4}"/>
              </a:ext>
            </a:extLst>
          </p:cNvPr>
          <p:cNvSpPr/>
          <p:nvPr userDrawn="1"/>
        </p:nvSpPr>
        <p:spPr>
          <a:xfrm>
            <a:off x="1" y="1"/>
            <a:ext cx="12192000" cy="6857998"/>
          </a:xfrm>
          <a:prstGeom prst="rect">
            <a:avLst/>
          </a:prstGeom>
          <a:solidFill>
            <a:srgbClr val="541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1" name="Rectangle 10">
            <a:extLst>
              <a:ext uri="{FF2B5EF4-FFF2-40B4-BE49-F238E27FC236}">
                <a16:creationId xmlns:a16="http://schemas.microsoft.com/office/drawing/2014/main" id="{B7E94D68-6CF7-5C52-A066-527AC5480AD2}"/>
              </a:ext>
            </a:extLst>
          </p:cNvPr>
          <p:cNvSpPr/>
          <p:nvPr userDrawn="1"/>
        </p:nvSpPr>
        <p:spPr>
          <a:xfrm rot="16200000">
            <a:off x="-800287" y="5884355"/>
            <a:ext cx="1773933" cy="1733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highlight>
                <a:srgbClr val="C0C0C0"/>
              </a:highlight>
              <a:latin typeface="BT Curve" panose="020B0503020203020204" pitchFamily="34" charset="0"/>
            </a:endParaRPr>
          </a:p>
        </p:txBody>
      </p:sp>
      <p:sp>
        <p:nvSpPr>
          <p:cNvPr id="16" name="Rectangle 15">
            <a:extLst>
              <a:ext uri="{FF2B5EF4-FFF2-40B4-BE49-F238E27FC236}">
                <a16:creationId xmlns:a16="http://schemas.microsoft.com/office/drawing/2014/main" id="{94E3D598-9457-1FD1-FF4B-96CF128B3460}"/>
              </a:ext>
            </a:extLst>
          </p:cNvPr>
          <p:cNvSpPr/>
          <p:nvPr userDrawn="1"/>
        </p:nvSpPr>
        <p:spPr>
          <a:xfrm>
            <a:off x="391750" y="0"/>
            <a:ext cx="900790" cy="1733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8" name="Rectangle 17">
            <a:extLst>
              <a:ext uri="{FF2B5EF4-FFF2-40B4-BE49-F238E27FC236}">
                <a16:creationId xmlns:a16="http://schemas.microsoft.com/office/drawing/2014/main" id="{C992E4DA-2440-BB69-DE00-245917968522}"/>
              </a:ext>
            </a:extLst>
          </p:cNvPr>
          <p:cNvSpPr/>
          <p:nvPr userDrawn="1"/>
        </p:nvSpPr>
        <p:spPr>
          <a:xfrm rot="5400000">
            <a:off x="11877974" y="6557799"/>
            <a:ext cx="454691" cy="1733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3" name="Title 15">
            <a:extLst>
              <a:ext uri="{FF2B5EF4-FFF2-40B4-BE49-F238E27FC236}">
                <a16:creationId xmlns:a16="http://schemas.microsoft.com/office/drawing/2014/main" id="{489D80AC-F289-4307-3384-E3E373D503C3}"/>
              </a:ext>
            </a:extLst>
          </p:cNvPr>
          <p:cNvSpPr>
            <a:spLocks noGrp="1"/>
          </p:cNvSpPr>
          <p:nvPr>
            <p:ph type="title" hasCustomPrompt="1"/>
          </p:nvPr>
        </p:nvSpPr>
        <p:spPr>
          <a:xfrm>
            <a:off x="307976" y="311151"/>
            <a:ext cx="7447062" cy="2879798"/>
          </a:xfrm>
          <a:prstGeom prst="rect">
            <a:avLst/>
          </a:prstGeom>
        </p:spPr>
        <p:txBody>
          <a:bodyPr lIns="0" tIns="0" rIns="0" bIns="0" anchor="b">
            <a:noAutofit/>
          </a:bodyPr>
          <a:lstStyle>
            <a:lvl1pPr>
              <a:defRPr kumimoji="0" lang="en-US" sz="4800" b="0" i="0" u="none" strike="noStrike" kern="0" cap="none" spc="-52" normalizeH="0" baseline="0" smtClean="0">
                <a:ln>
                  <a:noFill/>
                </a:ln>
                <a:solidFill>
                  <a:schemeClr val="bg1"/>
                </a:solidFill>
                <a:effectLst/>
                <a:uLnTx/>
                <a:uFillTx/>
                <a:latin typeface="BT Group Headline" panose="020B0603020203020204" pitchFamily="34" charset="0"/>
                <a:ea typeface="+mj-ea"/>
                <a:cs typeface="BT Group Headline" panose="020B0603020203020204" pitchFamily="34" charset="0"/>
              </a:defRPr>
            </a:lvl1pPr>
          </a:lstStyle>
          <a:p>
            <a:r>
              <a:rPr lang="en-GB" sz="4800" dirty="0">
                <a:solidFill>
                  <a:schemeClr val="bg1"/>
                </a:solidFill>
                <a:latin typeface="BT Group Headline" panose="020B0603020203020204" pitchFamily="34" charset="0"/>
                <a:cs typeface="BT Group Headline" panose="020B0603020203020204" pitchFamily="34" charset="0"/>
              </a:rPr>
              <a:t>Expressive 54pt</a:t>
            </a:r>
            <a:br>
              <a:rPr lang="en-GB" sz="4800" dirty="0">
                <a:solidFill>
                  <a:schemeClr val="bg1"/>
                </a:solidFill>
                <a:latin typeface="BT Group Headline" panose="020B0603020203020204" pitchFamily="34" charset="0"/>
                <a:cs typeface="BT Group Headline" panose="020B0603020203020204" pitchFamily="34" charset="0"/>
              </a:rPr>
            </a:br>
            <a:r>
              <a:rPr lang="en-GB" sz="4800" dirty="0">
                <a:solidFill>
                  <a:schemeClr val="bg1"/>
                </a:solidFill>
                <a:latin typeface="BT Group Headline" panose="020B0603020203020204" pitchFamily="34" charset="0"/>
                <a:cs typeface="BT Group Headline" panose="020B0603020203020204" pitchFamily="34" charset="0"/>
              </a:rPr>
              <a:t>page break version</a:t>
            </a:r>
            <a:br>
              <a:rPr lang="en-GB" sz="4800" dirty="0">
                <a:solidFill>
                  <a:schemeClr val="bg1"/>
                </a:solidFill>
                <a:latin typeface="BT Group Headline" panose="020B0603020203020204" pitchFamily="34" charset="0"/>
                <a:cs typeface="BT Group Headline" panose="020B0603020203020204" pitchFamily="34" charset="0"/>
              </a:rPr>
            </a:br>
            <a:r>
              <a:rPr lang="en-GB" sz="4800" dirty="0">
                <a:solidFill>
                  <a:schemeClr val="bg1"/>
                </a:solidFill>
                <a:latin typeface="BT Group Headline" panose="020B0603020203020204" pitchFamily="34" charset="0"/>
                <a:cs typeface="BT Group Headline" panose="020B0603020203020204" pitchFamily="34" charset="0"/>
              </a:rPr>
              <a:t>one design flow</a:t>
            </a:r>
          </a:p>
        </p:txBody>
      </p:sp>
      <p:sp>
        <p:nvSpPr>
          <p:cNvPr id="14" name="Text Placeholder 17">
            <a:extLst>
              <a:ext uri="{FF2B5EF4-FFF2-40B4-BE49-F238E27FC236}">
                <a16:creationId xmlns:a16="http://schemas.microsoft.com/office/drawing/2014/main" id="{C0A76C03-665D-D461-1D8F-F8245B750267}"/>
              </a:ext>
            </a:extLst>
          </p:cNvPr>
          <p:cNvSpPr>
            <a:spLocks noGrp="1"/>
          </p:cNvSpPr>
          <p:nvPr>
            <p:ph type="body" sz="quarter" idx="10" hasCustomPrompt="1"/>
          </p:nvPr>
        </p:nvSpPr>
        <p:spPr>
          <a:xfrm>
            <a:off x="307976" y="3428999"/>
            <a:ext cx="4921249" cy="1773933"/>
          </a:xfrm>
          <a:prstGeom prst="rect">
            <a:avLst/>
          </a:prstGeom>
        </p:spPr>
        <p:txBody>
          <a:bodyPr wrap="square" lIns="0" tIns="0" rIns="0" bIns="0">
            <a:noAutofit/>
          </a:bodyPr>
          <a:lstStyle>
            <a:lvl1pPr marL="0" marR="0" indent="0" defTabSz="554500" eaLnBrk="1" fontAlgn="auto" latinLnBrk="0" hangingPunct="1">
              <a:lnSpc>
                <a:spcPct val="100000"/>
              </a:lnSpc>
              <a:spcBef>
                <a:spcPts val="943"/>
              </a:spcBef>
              <a:spcAft>
                <a:spcPts val="0"/>
              </a:spcAft>
              <a:buClrTx/>
              <a:buSzTx/>
              <a:buNone/>
              <a:tabLst/>
              <a:defRPr kumimoji="0" lang="en-GB" sz="2001" b="0" i="0" u="none" strike="noStrike" kern="0" cap="none" spc="0" normalizeH="0" baseline="0">
                <a:ln>
                  <a:noFill/>
                </a:ln>
                <a:solidFill>
                  <a:schemeClr val="bg1"/>
                </a:solidFill>
                <a:effectLst/>
                <a:uLnTx/>
                <a:uFillTx/>
                <a:latin typeface="BT Group Headline" panose="020B0603020203020204" pitchFamily="34" charset="0"/>
                <a:ea typeface="+mj-ea"/>
                <a:cs typeface="BT Group Headline" panose="020B0603020203020204" pitchFamily="34" charset="0"/>
              </a:defRPr>
            </a:lvl1pPr>
            <a:lvl2pPr>
              <a:defRPr/>
            </a:lvl2pPr>
            <a:lvl3pPr>
              <a:defRPr/>
            </a:lvl3pPr>
            <a:lvl4pPr>
              <a:defRPr/>
            </a:lvl4pPr>
            <a:lvl5pPr>
              <a:defRPr/>
            </a:lvl5pPr>
          </a:lstStyle>
          <a:p>
            <a:r>
              <a:rPr lang="en-US" sz="2000" dirty="0">
                <a:latin typeface="BT Group Headline" panose="020B0603020203020204" pitchFamily="34" charset="0"/>
                <a:cs typeface="BT Group Headline" panose="020B0603020203020204" pitchFamily="34" charset="0"/>
              </a:rPr>
              <a:t>Different </a:t>
            </a:r>
            <a:r>
              <a:rPr lang="en-US" sz="2000" dirty="0" err="1">
                <a:latin typeface="BT Group Headline" panose="020B0603020203020204" pitchFamily="34" charset="0"/>
                <a:cs typeface="BT Group Headline" panose="020B0603020203020204" pitchFamily="34" charset="0"/>
              </a:rPr>
              <a:t>colours</a:t>
            </a:r>
            <a:r>
              <a:rPr lang="en-US" sz="2000" dirty="0">
                <a:latin typeface="BT Group Headline" panose="020B0603020203020204" pitchFamily="34" charset="0"/>
                <a:cs typeface="BT Group Headline" panose="020B0603020203020204" pitchFamily="34" charset="0"/>
              </a:rPr>
              <a:t> within the brand can be used. </a:t>
            </a:r>
            <a:r>
              <a:rPr lang="en-GB" sz="2000" dirty="0">
                <a:latin typeface="BT Group Headline" panose="020B0603020203020204" pitchFamily="34" charset="0"/>
                <a:cs typeface="BT Group Headline" panose="020B0603020203020204" pitchFamily="34" charset="0"/>
              </a:rPr>
              <a:t>Please change in the master slides for the colours that are right for your presentation.</a:t>
            </a:r>
            <a:endParaRPr lang="en-US" sz="2000" dirty="0">
              <a:latin typeface="BT Group Headline" panose="020B0603020203020204" pitchFamily="34" charset="0"/>
              <a:cs typeface="BT Group Headline" panose="020B0603020203020204" pitchFamily="34" charset="0"/>
            </a:endParaRPr>
          </a:p>
        </p:txBody>
      </p:sp>
      <p:sp>
        <p:nvSpPr>
          <p:cNvPr id="17" name="Slide Number Placeholder 5">
            <a:extLst>
              <a:ext uri="{FF2B5EF4-FFF2-40B4-BE49-F238E27FC236}">
                <a16:creationId xmlns:a16="http://schemas.microsoft.com/office/drawing/2014/main" id="{5AFA6999-9E5A-ED7A-6B7D-C0EE2184D2DF}"/>
              </a:ext>
            </a:extLst>
          </p:cNvPr>
          <p:cNvSpPr>
            <a:spLocks noGrp="1"/>
          </p:cNvSpPr>
          <p:nvPr>
            <p:ph type="sldNum" sz="quarter" idx="12"/>
          </p:nvPr>
        </p:nvSpPr>
        <p:spPr>
          <a:xfrm>
            <a:off x="11733529" y="308926"/>
            <a:ext cx="365126" cy="203835"/>
          </a:xfrm>
        </p:spPr>
        <p:txBody>
          <a:bodyPr/>
          <a:lstStyle>
            <a:lvl1pPr>
              <a:defRPr b="0" i="0">
                <a:solidFill>
                  <a:schemeClr val="bg1"/>
                </a:solidFill>
                <a:latin typeface="BT Curve" panose="020B0503020203020204" pitchFamily="34" charset="0"/>
              </a:defRPr>
            </a:lvl1pPr>
          </a:lstStyle>
          <a:p>
            <a:fld id="{BC5033AD-2A2E-4B40-820E-C0C238FC5E2C}" type="slidenum">
              <a:rPr lang="en-GB" smtClean="0"/>
              <a:pPr/>
              <a:t>‹#›</a:t>
            </a:fld>
            <a:endParaRPr lang="en-GB" dirty="0"/>
          </a:p>
        </p:txBody>
      </p:sp>
      <p:sp>
        <p:nvSpPr>
          <p:cNvPr id="15" name="Footer Placeholder 4">
            <a:extLst>
              <a:ext uri="{FF2B5EF4-FFF2-40B4-BE49-F238E27FC236}">
                <a16:creationId xmlns:a16="http://schemas.microsoft.com/office/drawing/2014/main" id="{340B339B-E7C2-9944-23F1-E778CAC5354C}"/>
              </a:ext>
            </a:extLst>
          </p:cNvPr>
          <p:cNvSpPr>
            <a:spLocks noGrp="1"/>
          </p:cNvSpPr>
          <p:nvPr>
            <p:ph type="ftr" sz="quarter" idx="11"/>
          </p:nvPr>
        </p:nvSpPr>
        <p:spPr>
          <a:xfrm>
            <a:off x="8975724" y="308925"/>
            <a:ext cx="2692399" cy="203835"/>
          </a:xfrm>
        </p:spPr>
        <p:txBody>
          <a:bodyPr/>
          <a:lstStyle>
            <a:lvl1pPr>
              <a:defRPr b="0" i="0">
                <a:solidFill>
                  <a:schemeClr val="bg1"/>
                </a:solidFill>
                <a:latin typeface="BT Curve" panose="020B0503020203020204" pitchFamily="34" charset="0"/>
              </a:defRPr>
            </a:lvl1pPr>
          </a:lstStyle>
          <a:p>
            <a:r>
              <a:rPr lang="en-GB" dirty="0"/>
              <a:t>BT Group PowerPoint    |</a:t>
            </a:r>
          </a:p>
        </p:txBody>
      </p:sp>
    </p:spTree>
    <p:extLst>
      <p:ext uri="{BB962C8B-B14F-4D97-AF65-F5344CB8AC3E}">
        <p14:creationId xmlns:p14="http://schemas.microsoft.com/office/powerpoint/2010/main" val="293378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EXPRESSIVE 05">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2CAE783-77E1-7AF3-A487-F61C30EDA632}"/>
              </a:ext>
            </a:extLst>
          </p:cNvPr>
          <p:cNvSpPr/>
          <p:nvPr userDrawn="1"/>
        </p:nvSpPr>
        <p:spPr>
          <a:xfrm>
            <a:off x="0" y="0"/>
            <a:ext cx="12191997" cy="6871822"/>
          </a:xfrm>
          <a:prstGeom prst="rect">
            <a:avLst/>
          </a:prstGeom>
          <a:solidFill>
            <a:srgbClr val="019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4" name="Rectangle 13">
            <a:extLst>
              <a:ext uri="{FF2B5EF4-FFF2-40B4-BE49-F238E27FC236}">
                <a16:creationId xmlns:a16="http://schemas.microsoft.com/office/drawing/2014/main" id="{1990B328-E814-AEFE-D770-B35991280D92}"/>
              </a:ext>
            </a:extLst>
          </p:cNvPr>
          <p:cNvSpPr/>
          <p:nvPr userDrawn="1"/>
        </p:nvSpPr>
        <p:spPr>
          <a:xfrm rot="16200000">
            <a:off x="-800287" y="5884355"/>
            <a:ext cx="1773933" cy="1733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highlight>
                <a:srgbClr val="C0C0C0"/>
              </a:highlight>
              <a:latin typeface="BT Curve" panose="020B0503020203020204" pitchFamily="34" charset="0"/>
            </a:endParaRPr>
          </a:p>
        </p:txBody>
      </p:sp>
      <p:sp>
        <p:nvSpPr>
          <p:cNvPr id="16" name="Rectangle 15">
            <a:extLst>
              <a:ext uri="{FF2B5EF4-FFF2-40B4-BE49-F238E27FC236}">
                <a16:creationId xmlns:a16="http://schemas.microsoft.com/office/drawing/2014/main" id="{A2B522F5-0850-F8E1-7821-1FEE71D27A8F}"/>
              </a:ext>
            </a:extLst>
          </p:cNvPr>
          <p:cNvSpPr/>
          <p:nvPr userDrawn="1"/>
        </p:nvSpPr>
        <p:spPr>
          <a:xfrm>
            <a:off x="391750" y="0"/>
            <a:ext cx="900790" cy="173355"/>
          </a:xfrm>
          <a:prstGeom prst="rect">
            <a:avLst/>
          </a:prstGeom>
          <a:solidFill>
            <a:srgbClr val="FF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7" name="Rectangle 16">
            <a:extLst>
              <a:ext uri="{FF2B5EF4-FFF2-40B4-BE49-F238E27FC236}">
                <a16:creationId xmlns:a16="http://schemas.microsoft.com/office/drawing/2014/main" id="{98C1409D-8634-E34F-0283-AFA7B6023779}"/>
              </a:ext>
            </a:extLst>
          </p:cNvPr>
          <p:cNvSpPr/>
          <p:nvPr userDrawn="1"/>
        </p:nvSpPr>
        <p:spPr>
          <a:xfrm rot="5400000">
            <a:off x="11877974" y="6557799"/>
            <a:ext cx="454691" cy="1733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3" name="Title 15">
            <a:extLst>
              <a:ext uri="{FF2B5EF4-FFF2-40B4-BE49-F238E27FC236}">
                <a16:creationId xmlns:a16="http://schemas.microsoft.com/office/drawing/2014/main" id="{50FB585B-E283-3D69-646E-B098A1BBFBA0}"/>
              </a:ext>
            </a:extLst>
          </p:cNvPr>
          <p:cNvSpPr>
            <a:spLocks noGrp="1"/>
          </p:cNvSpPr>
          <p:nvPr>
            <p:ph type="title" hasCustomPrompt="1"/>
          </p:nvPr>
        </p:nvSpPr>
        <p:spPr>
          <a:xfrm>
            <a:off x="307976" y="311151"/>
            <a:ext cx="7447062" cy="2879798"/>
          </a:xfrm>
          <a:prstGeom prst="rect">
            <a:avLst/>
          </a:prstGeom>
        </p:spPr>
        <p:txBody>
          <a:bodyPr lIns="0" tIns="0" rIns="0" bIns="0" anchor="b">
            <a:noAutofit/>
          </a:bodyPr>
          <a:lstStyle>
            <a:lvl1pPr>
              <a:defRPr kumimoji="0" lang="en-US" sz="4800" b="0" i="0" u="none" strike="noStrike" kern="0" cap="none" spc="-52" normalizeH="0" baseline="0" smtClean="0">
                <a:ln>
                  <a:noFill/>
                </a:ln>
                <a:solidFill>
                  <a:schemeClr val="bg1"/>
                </a:solidFill>
                <a:effectLst/>
                <a:uLnTx/>
                <a:uFillTx/>
                <a:latin typeface="BT Group Headline" panose="020B0603020203020204" pitchFamily="34" charset="0"/>
                <a:ea typeface="+mj-ea"/>
                <a:cs typeface="BT Group Headline" panose="020B0603020203020204" pitchFamily="34" charset="0"/>
              </a:defRPr>
            </a:lvl1pPr>
          </a:lstStyle>
          <a:p>
            <a:r>
              <a:rPr lang="en-GB" sz="4800" dirty="0">
                <a:solidFill>
                  <a:schemeClr val="bg1"/>
                </a:solidFill>
                <a:latin typeface="BT Group Headline" panose="020B0603020203020204" pitchFamily="34" charset="0"/>
                <a:cs typeface="BT Group Headline" panose="020B0603020203020204" pitchFamily="34" charset="0"/>
              </a:rPr>
              <a:t>Expressive 54pt</a:t>
            </a:r>
            <a:br>
              <a:rPr lang="en-GB" sz="4800" dirty="0">
                <a:solidFill>
                  <a:schemeClr val="bg1"/>
                </a:solidFill>
                <a:latin typeface="BT Group Headline" panose="020B0603020203020204" pitchFamily="34" charset="0"/>
                <a:cs typeface="BT Group Headline" panose="020B0603020203020204" pitchFamily="34" charset="0"/>
              </a:rPr>
            </a:br>
            <a:r>
              <a:rPr lang="en-GB" sz="4800" dirty="0">
                <a:solidFill>
                  <a:schemeClr val="bg1"/>
                </a:solidFill>
                <a:latin typeface="BT Group Headline" panose="020B0603020203020204" pitchFamily="34" charset="0"/>
                <a:cs typeface="BT Group Headline" panose="020B0603020203020204" pitchFamily="34" charset="0"/>
              </a:rPr>
              <a:t>page break version</a:t>
            </a:r>
            <a:br>
              <a:rPr lang="en-GB" sz="4800" dirty="0">
                <a:solidFill>
                  <a:schemeClr val="bg1"/>
                </a:solidFill>
                <a:latin typeface="BT Group Headline" panose="020B0603020203020204" pitchFamily="34" charset="0"/>
                <a:cs typeface="BT Group Headline" panose="020B0603020203020204" pitchFamily="34" charset="0"/>
              </a:rPr>
            </a:br>
            <a:r>
              <a:rPr lang="en-GB" sz="4800" dirty="0">
                <a:solidFill>
                  <a:schemeClr val="bg1"/>
                </a:solidFill>
                <a:latin typeface="BT Group Headline" panose="020B0603020203020204" pitchFamily="34" charset="0"/>
                <a:cs typeface="BT Group Headline" panose="020B0603020203020204" pitchFamily="34" charset="0"/>
              </a:rPr>
              <a:t>one design flow</a:t>
            </a:r>
          </a:p>
        </p:txBody>
      </p:sp>
      <p:sp>
        <p:nvSpPr>
          <p:cNvPr id="18" name="Text Placeholder 17">
            <a:extLst>
              <a:ext uri="{FF2B5EF4-FFF2-40B4-BE49-F238E27FC236}">
                <a16:creationId xmlns:a16="http://schemas.microsoft.com/office/drawing/2014/main" id="{205C6D8E-8D2B-0B7E-35CA-38C01086F3C1}"/>
              </a:ext>
            </a:extLst>
          </p:cNvPr>
          <p:cNvSpPr>
            <a:spLocks noGrp="1"/>
          </p:cNvSpPr>
          <p:nvPr>
            <p:ph type="body" sz="quarter" idx="10" hasCustomPrompt="1"/>
          </p:nvPr>
        </p:nvSpPr>
        <p:spPr>
          <a:xfrm>
            <a:off x="307976" y="3428999"/>
            <a:ext cx="4921249" cy="1773933"/>
          </a:xfrm>
          <a:prstGeom prst="rect">
            <a:avLst/>
          </a:prstGeom>
        </p:spPr>
        <p:txBody>
          <a:bodyPr wrap="square" lIns="0" tIns="0" rIns="0" bIns="0">
            <a:noAutofit/>
          </a:bodyPr>
          <a:lstStyle>
            <a:lvl1pPr marL="0" marR="0" indent="0" defTabSz="554500" eaLnBrk="1" fontAlgn="auto" latinLnBrk="0" hangingPunct="1">
              <a:lnSpc>
                <a:spcPct val="100000"/>
              </a:lnSpc>
              <a:spcBef>
                <a:spcPts val="943"/>
              </a:spcBef>
              <a:spcAft>
                <a:spcPts val="0"/>
              </a:spcAft>
              <a:buClrTx/>
              <a:buSzTx/>
              <a:buNone/>
              <a:tabLst/>
              <a:defRPr kumimoji="0" lang="en-GB" sz="2001" b="0" i="0" u="none" strike="noStrike" kern="0" cap="none" spc="0" normalizeH="0" baseline="0">
                <a:ln>
                  <a:noFill/>
                </a:ln>
                <a:solidFill>
                  <a:schemeClr val="bg1"/>
                </a:solidFill>
                <a:effectLst/>
                <a:uLnTx/>
                <a:uFillTx/>
                <a:latin typeface="BT Group Headline" panose="020B0603020203020204" pitchFamily="34" charset="0"/>
                <a:ea typeface="+mj-ea"/>
                <a:cs typeface="BT Group Headline" panose="020B0603020203020204" pitchFamily="34" charset="0"/>
              </a:defRPr>
            </a:lvl1pPr>
            <a:lvl2pPr>
              <a:defRPr/>
            </a:lvl2pPr>
            <a:lvl3pPr>
              <a:defRPr/>
            </a:lvl3pPr>
            <a:lvl4pPr>
              <a:defRPr/>
            </a:lvl4pPr>
            <a:lvl5pPr>
              <a:defRPr/>
            </a:lvl5pPr>
          </a:lstStyle>
          <a:p>
            <a:r>
              <a:rPr lang="en-US" sz="2000" dirty="0">
                <a:latin typeface="BT Group Headline" panose="020B0603020203020204" pitchFamily="34" charset="0"/>
                <a:cs typeface="BT Group Headline" panose="020B0603020203020204" pitchFamily="34" charset="0"/>
              </a:rPr>
              <a:t>Different </a:t>
            </a:r>
            <a:r>
              <a:rPr lang="en-US" sz="2000" dirty="0" err="1">
                <a:latin typeface="BT Group Headline" panose="020B0603020203020204" pitchFamily="34" charset="0"/>
                <a:cs typeface="BT Group Headline" panose="020B0603020203020204" pitchFamily="34" charset="0"/>
              </a:rPr>
              <a:t>colours</a:t>
            </a:r>
            <a:r>
              <a:rPr lang="en-US" sz="2000" dirty="0">
                <a:latin typeface="BT Group Headline" panose="020B0603020203020204" pitchFamily="34" charset="0"/>
                <a:cs typeface="BT Group Headline" panose="020B0603020203020204" pitchFamily="34" charset="0"/>
              </a:rPr>
              <a:t> within the brand can be used. </a:t>
            </a:r>
            <a:r>
              <a:rPr lang="en-GB" sz="2000" dirty="0">
                <a:latin typeface="BT Group Headline" panose="020B0603020203020204" pitchFamily="34" charset="0"/>
                <a:cs typeface="BT Group Headline" panose="020B0603020203020204" pitchFamily="34" charset="0"/>
              </a:rPr>
              <a:t>Please change in the master slides for the colours that are right for your presentation.</a:t>
            </a:r>
            <a:endParaRPr lang="en-US" sz="2000" dirty="0">
              <a:latin typeface="BT Group Headline" panose="020B0603020203020204" pitchFamily="34" charset="0"/>
              <a:cs typeface="BT Group Headline" panose="020B0603020203020204" pitchFamily="34" charset="0"/>
            </a:endParaRPr>
          </a:p>
        </p:txBody>
      </p:sp>
      <p:sp>
        <p:nvSpPr>
          <p:cNvPr id="12" name="Slide Number Placeholder 5">
            <a:extLst>
              <a:ext uri="{FF2B5EF4-FFF2-40B4-BE49-F238E27FC236}">
                <a16:creationId xmlns:a16="http://schemas.microsoft.com/office/drawing/2014/main" id="{B7FF3238-9FE6-18A5-F219-E4D851E397BF}"/>
              </a:ext>
            </a:extLst>
          </p:cNvPr>
          <p:cNvSpPr>
            <a:spLocks noGrp="1"/>
          </p:cNvSpPr>
          <p:nvPr>
            <p:ph type="sldNum" sz="quarter" idx="12"/>
          </p:nvPr>
        </p:nvSpPr>
        <p:spPr>
          <a:xfrm>
            <a:off x="11733529" y="308926"/>
            <a:ext cx="365126" cy="203835"/>
          </a:xfrm>
        </p:spPr>
        <p:txBody>
          <a:bodyPr/>
          <a:lstStyle>
            <a:lvl1pPr>
              <a:defRPr b="0" i="0">
                <a:solidFill>
                  <a:schemeClr val="bg1"/>
                </a:solidFill>
                <a:latin typeface="BT Curve" panose="020B0503020203020204" pitchFamily="34" charset="0"/>
              </a:defRPr>
            </a:lvl1pPr>
          </a:lstStyle>
          <a:p>
            <a:fld id="{BC5033AD-2A2E-4B40-820E-C0C238FC5E2C}" type="slidenum">
              <a:rPr lang="en-GB" smtClean="0"/>
              <a:pPr/>
              <a:t>‹#›</a:t>
            </a:fld>
            <a:endParaRPr lang="en-GB" dirty="0"/>
          </a:p>
        </p:txBody>
      </p:sp>
      <p:sp>
        <p:nvSpPr>
          <p:cNvPr id="15" name="Footer Placeholder 4">
            <a:extLst>
              <a:ext uri="{FF2B5EF4-FFF2-40B4-BE49-F238E27FC236}">
                <a16:creationId xmlns:a16="http://schemas.microsoft.com/office/drawing/2014/main" id="{4748A6A4-8D42-C824-FC5C-BDB13BB68153}"/>
              </a:ext>
            </a:extLst>
          </p:cNvPr>
          <p:cNvSpPr>
            <a:spLocks noGrp="1"/>
          </p:cNvSpPr>
          <p:nvPr>
            <p:ph type="ftr" sz="quarter" idx="11"/>
          </p:nvPr>
        </p:nvSpPr>
        <p:spPr>
          <a:xfrm>
            <a:off x="8975724" y="308925"/>
            <a:ext cx="2692399" cy="203835"/>
          </a:xfrm>
        </p:spPr>
        <p:txBody>
          <a:bodyPr/>
          <a:lstStyle>
            <a:lvl1pPr>
              <a:defRPr b="0" i="0">
                <a:solidFill>
                  <a:schemeClr val="bg1"/>
                </a:solidFill>
                <a:latin typeface="BT Curve" panose="020B0503020203020204" pitchFamily="34" charset="0"/>
              </a:defRPr>
            </a:lvl1pPr>
          </a:lstStyle>
          <a:p>
            <a:r>
              <a:rPr lang="en-GB" dirty="0"/>
              <a:t>BT Group PowerPoint    |</a:t>
            </a:r>
          </a:p>
        </p:txBody>
      </p:sp>
    </p:spTree>
    <p:extLst>
      <p:ext uri="{BB962C8B-B14F-4D97-AF65-F5344CB8AC3E}">
        <p14:creationId xmlns:p14="http://schemas.microsoft.com/office/powerpoint/2010/main" val="35924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EXPRESSIVE 06">
    <p:bg>
      <p:bgPr>
        <a:solidFill>
          <a:srgbClr val="FFFF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8EDF88-5C7A-178D-F5E5-141F24E05EBD}"/>
              </a:ext>
            </a:extLst>
          </p:cNvPr>
          <p:cNvSpPr/>
          <p:nvPr userDrawn="1"/>
        </p:nvSpPr>
        <p:spPr>
          <a:xfrm>
            <a:off x="0" y="0"/>
            <a:ext cx="12191997" cy="6871822"/>
          </a:xfrm>
          <a:prstGeom prst="rect">
            <a:avLst/>
          </a:prstGeom>
          <a:solidFill>
            <a:srgbClr val="43B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4" name="Rectangle 13">
            <a:extLst>
              <a:ext uri="{FF2B5EF4-FFF2-40B4-BE49-F238E27FC236}">
                <a16:creationId xmlns:a16="http://schemas.microsoft.com/office/drawing/2014/main" id="{3668986C-C1F5-12D9-2453-71591B37D10C}"/>
              </a:ext>
            </a:extLst>
          </p:cNvPr>
          <p:cNvSpPr/>
          <p:nvPr userDrawn="1"/>
        </p:nvSpPr>
        <p:spPr>
          <a:xfrm rot="16200000">
            <a:off x="-800289" y="5898178"/>
            <a:ext cx="1773933" cy="1733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highlight>
                <a:srgbClr val="C0C0C0"/>
              </a:highlight>
              <a:latin typeface="BT Curve" panose="020B0503020203020204" pitchFamily="34" charset="0"/>
            </a:endParaRPr>
          </a:p>
        </p:txBody>
      </p:sp>
      <p:sp>
        <p:nvSpPr>
          <p:cNvPr id="16" name="Rectangle 15">
            <a:extLst>
              <a:ext uri="{FF2B5EF4-FFF2-40B4-BE49-F238E27FC236}">
                <a16:creationId xmlns:a16="http://schemas.microsoft.com/office/drawing/2014/main" id="{65A1FA64-6EA8-93D9-607B-A86C506ED7CA}"/>
              </a:ext>
            </a:extLst>
          </p:cNvPr>
          <p:cNvSpPr/>
          <p:nvPr userDrawn="1"/>
        </p:nvSpPr>
        <p:spPr>
          <a:xfrm>
            <a:off x="391750" y="0"/>
            <a:ext cx="900790" cy="173355"/>
          </a:xfrm>
          <a:prstGeom prst="rect">
            <a:avLst/>
          </a:prstGeom>
          <a:solidFill>
            <a:srgbClr val="FF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9" name="Rectangle 18">
            <a:extLst>
              <a:ext uri="{FF2B5EF4-FFF2-40B4-BE49-F238E27FC236}">
                <a16:creationId xmlns:a16="http://schemas.microsoft.com/office/drawing/2014/main" id="{7474AF96-0F1D-0C26-5CBF-B88C372AB542}"/>
              </a:ext>
            </a:extLst>
          </p:cNvPr>
          <p:cNvSpPr/>
          <p:nvPr userDrawn="1"/>
        </p:nvSpPr>
        <p:spPr>
          <a:xfrm rot="5400000">
            <a:off x="11877974" y="6557799"/>
            <a:ext cx="454691" cy="173355"/>
          </a:xfrm>
          <a:prstGeom prst="rect">
            <a:avLst/>
          </a:prstGeom>
          <a:solidFill>
            <a:srgbClr val="541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7" name="Title 15">
            <a:extLst>
              <a:ext uri="{FF2B5EF4-FFF2-40B4-BE49-F238E27FC236}">
                <a16:creationId xmlns:a16="http://schemas.microsoft.com/office/drawing/2014/main" id="{3862724C-ACDC-E426-FB7B-0759F7E54E1A}"/>
              </a:ext>
            </a:extLst>
          </p:cNvPr>
          <p:cNvSpPr>
            <a:spLocks noGrp="1"/>
          </p:cNvSpPr>
          <p:nvPr>
            <p:ph type="title" hasCustomPrompt="1"/>
          </p:nvPr>
        </p:nvSpPr>
        <p:spPr>
          <a:xfrm>
            <a:off x="307976" y="311151"/>
            <a:ext cx="7447062" cy="2879798"/>
          </a:xfrm>
          <a:prstGeom prst="rect">
            <a:avLst/>
          </a:prstGeom>
        </p:spPr>
        <p:txBody>
          <a:bodyPr lIns="0" tIns="0" rIns="0" bIns="0" anchor="b">
            <a:noAutofit/>
          </a:bodyPr>
          <a:lstStyle>
            <a:lvl1pPr>
              <a:defRPr kumimoji="0" lang="en-US" sz="4800" b="0" i="0" u="none" strike="noStrike" kern="0" cap="none" spc="-52" normalizeH="0" baseline="0" smtClean="0">
                <a:ln>
                  <a:noFill/>
                </a:ln>
                <a:solidFill>
                  <a:schemeClr val="bg1"/>
                </a:solidFill>
                <a:effectLst/>
                <a:uLnTx/>
                <a:uFillTx/>
                <a:latin typeface="BT Group Headline" panose="020B0603020203020204" pitchFamily="34" charset="0"/>
                <a:ea typeface="+mj-ea"/>
                <a:cs typeface="BT Group Headline" panose="020B0603020203020204" pitchFamily="34" charset="0"/>
              </a:defRPr>
            </a:lvl1pPr>
          </a:lstStyle>
          <a:p>
            <a:r>
              <a:rPr lang="en-GB" sz="4800" dirty="0">
                <a:solidFill>
                  <a:schemeClr val="bg1"/>
                </a:solidFill>
                <a:latin typeface="BT Group Headline" panose="020B0603020203020204" pitchFamily="34" charset="0"/>
                <a:cs typeface="BT Group Headline" panose="020B0603020203020204" pitchFamily="34" charset="0"/>
              </a:rPr>
              <a:t>Expressive 54pt</a:t>
            </a:r>
            <a:br>
              <a:rPr lang="en-GB" sz="4800" dirty="0">
                <a:solidFill>
                  <a:schemeClr val="bg1"/>
                </a:solidFill>
                <a:latin typeface="BT Group Headline" panose="020B0603020203020204" pitchFamily="34" charset="0"/>
                <a:cs typeface="BT Group Headline" panose="020B0603020203020204" pitchFamily="34" charset="0"/>
              </a:rPr>
            </a:br>
            <a:r>
              <a:rPr lang="en-GB" sz="4800" dirty="0">
                <a:solidFill>
                  <a:schemeClr val="bg1"/>
                </a:solidFill>
                <a:latin typeface="BT Group Headline" panose="020B0603020203020204" pitchFamily="34" charset="0"/>
                <a:cs typeface="BT Group Headline" panose="020B0603020203020204" pitchFamily="34" charset="0"/>
              </a:rPr>
              <a:t>page break version</a:t>
            </a:r>
            <a:br>
              <a:rPr lang="en-GB" sz="4800" dirty="0">
                <a:solidFill>
                  <a:schemeClr val="bg1"/>
                </a:solidFill>
                <a:latin typeface="BT Group Headline" panose="020B0603020203020204" pitchFamily="34" charset="0"/>
                <a:cs typeface="BT Group Headline" panose="020B0603020203020204" pitchFamily="34" charset="0"/>
              </a:rPr>
            </a:br>
            <a:r>
              <a:rPr lang="en-GB" sz="4800" dirty="0">
                <a:solidFill>
                  <a:schemeClr val="bg1"/>
                </a:solidFill>
                <a:latin typeface="BT Group Headline" panose="020B0603020203020204" pitchFamily="34" charset="0"/>
                <a:cs typeface="BT Group Headline" panose="020B0603020203020204" pitchFamily="34" charset="0"/>
              </a:rPr>
              <a:t>one design flow</a:t>
            </a:r>
          </a:p>
        </p:txBody>
      </p:sp>
      <p:sp>
        <p:nvSpPr>
          <p:cNvPr id="18" name="Text Placeholder 17">
            <a:extLst>
              <a:ext uri="{FF2B5EF4-FFF2-40B4-BE49-F238E27FC236}">
                <a16:creationId xmlns:a16="http://schemas.microsoft.com/office/drawing/2014/main" id="{B1CF9504-DAEA-6E1E-28BE-58E56A37C31C}"/>
              </a:ext>
            </a:extLst>
          </p:cNvPr>
          <p:cNvSpPr>
            <a:spLocks noGrp="1"/>
          </p:cNvSpPr>
          <p:nvPr>
            <p:ph type="body" sz="quarter" idx="10" hasCustomPrompt="1"/>
          </p:nvPr>
        </p:nvSpPr>
        <p:spPr>
          <a:xfrm>
            <a:off x="307976" y="3428999"/>
            <a:ext cx="4921249" cy="1773933"/>
          </a:xfrm>
          <a:prstGeom prst="rect">
            <a:avLst/>
          </a:prstGeom>
        </p:spPr>
        <p:txBody>
          <a:bodyPr wrap="square" lIns="0" tIns="0" rIns="0" bIns="0">
            <a:noAutofit/>
          </a:bodyPr>
          <a:lstStyle>
            <a:lvl1pPr marL="0" marR="0" indent="0" defTabSz="554500" eaLnBrk="1" fontAlgn="auto" latinLnBrk="0" hangingPunct="1">
              <a:lnSpc>
                <a:spcPct val="100000"/>
              </a:lnSpc>
              <a:spcBef>
                <a:spcPts val="943"/>
              </a:spcBef>
              <a:spcAft>
                <a:spcPts val="0"/>
              </a:spcAft>
              <a:buClrTx/>
              <a:buSzTx/>
              <a:buNone/>
              <a:tabLst/>
              <a:defRPr kumimoji="0" lang="en-GB" sz="2001" b="0" i="0" u="none" strike="noStrike" kern="0" cap="none" spc="0" normalizeH="0" baseline="0">
                <a:ln>
                  <a:noFill/>
                </a:ln>
                <a:solidFill>
                  <a:schemeClr val="bg1"/>
                </a:solidFill>
                <a:effectLst/>
                <a:uLnTx/>
                <a:uFillTx/>
                <a:latin typeface="BT Group Headline" panose="020B0603020203020204" pitchFamily="34" charset="0"/>
                <a:ea typeface="+mj-ea"/>
                <a:cs typeface="BT Group Headline" panose="020B0603020203020204" pitchFamily="34" charset="0"/>
              </a:defRPr>
            </a:lvl1pPr>
            <a:lvl2pPr>
              <a:defRPr/>
            </a:lvl2pPr>
            <a:lvl3pPr>
              <a:defRPr/>
            </a:lvl3pPr>
            <a:lvl4pPr>
              <a:defRPr/>
            </a:lvl4pPr>
            <a:lvl5pPr>
              <a:defRPr/>
            </a:lvl5pPr>
          </a:lstStyle>
          <a:p>
            <a:r>
              <a:rPr lang="en-US" sz="2000" dirty="0">
                <a:latin typeface="BT Group Headline" panose="020B0603020203020204" pitchFamily="34" charset="0"/>
                <a:cs typeface="BT Group Headline" panose="020B0603020203020204" pitchFamily="34" charset="0"/>
              </a:rPr>
              <a:t>Different </a:t>
            </a:r>
            <a:r>
              <a:rPr lang="en-US" sz="2000" dirty="0" err="1">
                <a:latin typeface="BT Group Headline" panose="020B0603020203020204" pitchFamily="34" charset="0"/>
                <a:cs typeface="BT Group Headline" panose="020B0603020203020204" pitchFamily="34" charset="0"/>
              </a:rPr>
              <a:t>colours</a:t>
            </a:r>
            <a:r>
              <a:rPr lang="en-US" sz="2000" dirty="0">
                <a:latin typeface="BT Group Headline" panose="020B0603020203020204" pitchFamily="34" charset="0"/>
                <a:cs typeface="BT Group Headline" panose="020B0603020203020204" pitchFamily="34" charset="0"/>
              </a:rPr>
              <a:t> within the brand can be used. </a:t>
            </a:r>
            <a:r>
              <a:rPr lang="en-GB" sz="2000" dirty="0">
                <a:latin typeface="BT Group Headline" panose="020B0603020203020204" pitchFamily="34" charset="0"/>
                <a:cs typeface="BT Group Headline" panose="020B0603020203020204" pitchFamily="34" charset="0"/>
              </a:rPr>
              <a:t>Please change in the master slides for the colours that are right for your presentation.</a:t>
            </a:r>
            <a:endParaRPr lang="en-US" sz="2000" dirty="0">
              <a:latin typeface="BT Group Headline" panose="020B0603020203020204" pitchFamily="34" charset="0"/>
              <a:cs typeface="BT Group Headline" panose="020B0603020203020204" pitchFamily="34" charset="0"/>
            </a:endParaRPr>
          </a:p>
        </p:txBody>
      </p:sp>
      <p:sp>
        <p:nvSpPr>
          <p:cNvPr id="11" name="Slide Number Placeholder 5">
            <a:extLst>
              <a:ext uri="{FF2B5EF4-FFF2-40B4-BE49-F238E27FC236}">
                <a16:creationId xmlns:a16="http://schemas.microsoft.com/office/drawing/2014/main" id="{BECCA828-13C1-DFF7-5EEC-DF8A259F5242}"/>
              </a:ext>
            </a:extLst>
          </p:cNvPr>
          <p:cNvSpPr>
            <a:spLocks noGrp="1"/>
          </p:cNvSpPr>
          <p:nvPr>
            <p:ph type="sldNum" sz="quarter" idx="12"/>
          </p:nvPr>
        </p:nvSpPr>
        <p:spPr>
          <a:xfrm>
            <a:off x="11733529" y="308926"/>
            <a:ext cx="365126" cy="203835"/>
          </a:xfrm>
        </p:spPr>
        <p:txBody>
          <a:bodyPr/>
          <a:lstStyle>
            <a:lvl1pPr>
              <a:defRPr b="0" i="0">
                <a:solidFill>
                  <a:schemeClr val="bg1"/>
                </a:solidFill>
                <a:latin typeface="BT Curve" panose="020B0503020203020204" pitchFamily="34" charset="0"/>
              </a:defRPr>
            </a:lvl1pPr>
          </a:lstStyle>
          <a:p>
            <a:fld id="{BC5033AD-2A2E-4B40-820E-C0C238FC5E2C}" type="slidenum">
              <a:rPr lang="en-GB" smtClean="0"/>
              <a:pPr/>
              <a:t>‹#›</a:t>
            </a:fld>
            <a:endParaRPr lang="en-GB" dirty="0"/>
          </a:p>
        </p:txBody>
      </p:sp>
      <p:sp>
        <p:nvSpPr>
          <p:cNvPr id="13" name="Footer Placeholder 4">
            <a:extLst>
              <a:ext uri="{FF2B5EF4-FFF2-40B4-BE49-F238E27FC236}">
                <a16:creationId xmlns:a16="http://schemas.microsoft.com/office/drawing/2014/main" id="{EA0AEC11-A4A7-6A39-D450-E39560045670}"/>
              </a:ext>
            </a:extLst>
          </p:cNvPr>
          <p:cNvSpPr>
            <a:spLocks noGrp="1"/>
          </p:cNvSpPr>
          <p:nvPr>
            <p:ph type="ftr" sz="quarter" idx="11"/>
          </p:nvPr>
        </p:nvSpPr>
        <p:spPr>
          <a:xfrm>
            <a:off x="8975724" y="308925"/>
            <a:ext cx="2692399" cy="203835"/>
          </a:xfrm>
        </p:spPr>
        <p:txBody>
          <a:bodyPr/>
          <a:lstStyle>
            <a:lvl1pPr>
              <a:defRPr b="0" i="0">
                <a:solidFill>
                  <a:schemeClr val="bg1"/>
                </a:solidFill>
                <a:latin typeface="BT Curve" panose="020B0503020203020204" pitchFamily="34" charset="0"/>
              </a:defRPr>
            </a:lvl1pPr>
          </a:lstStyle>
          <a:p>
            <a:r>
              <a:rPr lang="en-GB" dirty="0"/>
              <a:t>BT Group PowerPoint    |</a:t>
            </a:r>
          </a:p>
        </p:txBody>
      </p:sp>
    </p:spTree>
    <p:extLst>
      <p:ext uri="{BB962C8B-B14F-4D97-AF65-F5344CB8AC3E}">
        <p14:creationId xmlns:p14="http://schemas.microsoft.com/office/powerpoint/2010/main" val="380270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EMENT 01">
    <p:bg>
      <p:bgPr>
        <a:solidFill>
          <a:srgbClr val="FFFF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64CB5E-C597-4929-C78A-CE2C8E9B07E2}"/>
              </a:ext>
            </a:extLst>
          </p:cNvPr>
          <p:cNvSpPr>
            <a:spLocks noGrp="1"/>
          </p:cNvSpPr>
          <p:nvPr>
            <p:ph type="title" hasCustomPrompt="1"/>
          </p:nvPr>
        </p:nvSpPr>
        <p:spPr>
          <a:xfrm>
            <a:off x="277177" y="2095676"/>
            <a:ext cx="7499350" cy="1318842"/>
          </a:xfrm>
        </p:spPr>
        <p:txBody>
          <a:bodyPr anchor="t"/>
          <a:lstStyle>
            <a:lvl1pPr>
              <a:defRPr sz="4800"/>
            </a:lvl1pPr>
          </a:lstStyle>
          <a:p>
            <a:r>
              <a:rPr lang="en-US" dirty="0"/>
              <a:t>Add statement here</a:t>
            </a:r>
            <a:endParaRPr lang="en-GB" dirty="0"/>
          </a:p>
        </p:txBody>
      </p:sp>
      <p:sp>
        <p:nvSpPr>
          <p:cNvPr id="19" name="Rectangle 18">
            <a:extLst>
              <a:ext uri="{FF2B5EF4-FFF2-40B4-BE49-F238E27FC236}">
                <a16:creationId xmlns:a16="http://schemas.microsoft.com/office/drawing/2014/main" id="{488A1FD2-B2AC-2B02-BE1A-3DD0310FE16F}"/>
              </a:ext>
            </a:extLst>
          </p:cNvPr>
          <p:cNvSpPr/>
          <p:nvPr userDrawn="1"/>
        </p:nvSpPr>
        <p:spPr>
          <a:xfrm>
            <a:off x="391751" y="1487380"/>
            <a:ext cx="1548764" cy="172800"/>
          </a:xfrm>
          <a:prstGeom prst="rect">
            <a:avLst/>
          </a:prstGeom>
          <a:solidFill>
            <a:srgbClr val="541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20" name="Rectangle 19">
            <a:extLst>
              <a:ext uri="{FF2B5EF4-FFF2-40B4-BE49-F238E27FC236}">
                <a16:creationId xmlns:a16="http://schemas.microsoft.com/office/drawing/2014/main" id="{CAF81F2C-1718-0CC4-AF44-7D9EFB884C23}"/>
              </a:ext>
            </a:extLst>
          </p:cNvPr>
          <p:cNvSpPr/>
          <p:nvPr userDrawn="1"/>
        </p:nvSpPr>
        <p:spPr>
          <a:xfrm>
            <a:off x="6392288" y="5419999"/>
            <a:ext cx="1003992" cy="172800"/>
          </a:xfrm>
          <a:prstGeom prst="rect">
            <a:avLst/>
          </a:prstGeom>
          <a:solidFill>
            <a:srgbClr val="019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21" name="Rectangle 20">
            <a:extLst>
              <a:ext uri="{FF2B5EF4-FFF2-40B4-BE49-F238E27FC236}">
                <a16:creationId xmlns:a16="http://schemas.microsoft.com/office/drawing/2014/main" id="{C2A509EA-C2EC-59E6-5F1F-2B5D6D9E6A6C}"/>
              </a:ext>
            </a:extLst>
          </p:cNvPr>
          <p:cNvSpPr/>
          <p:nvPr userDrawn="1"/>
        </p:nvSpPr>
        <p:spPr>
          <a:xfrm>
            <a:off x="6204031" y="1476985"/>
            <a:ext cx="577474" cy="172800"/>
          </a:xfrm>
          <a:prstGeom prst="rect">
            <a:avLst/>
          </a:prstGeom>
          <a:solidFill>
            <a:srgbClr val="FF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22" name="Rectangle 21">
            <a:extLst>
              <a:ext uri="{FF2B5EF4-FFF2-40B4-BE49-F238E27FC236}">
                <a16:creationId xmlns:a16="http://schemas.microsoft.com/office/drawing/2014/main" id="{F778FD4E-9548-3F0F-4BD6-7B3600000DAA}"/>
              </a:ext>
            </a:extLst>
          </p:cNvPr>
          <p:cNvSpPr/>
          <p:nvPr userDrawn="1"/>
        </p:nvSpPr>
        <p:spPr>
          <a:xfrm>
            <a:off x="6781505" y="298453"/>
            <a:ext cx="2175680" cy="172800"/>
          </a:xfrm>
          <a:prstGeom prst="rect">
            <a:avLst/>
          </a:prstGeom>
          <a:solidFill>
            <a:srgbClr val="43B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23" name="Rectangle 22">
            <a:extLst>
              <a:ext uri="{FF2B5EF4-FFF2-40B4-BE49-F238E27FC236}">
                <a16:creationId xmlns:a16="http://schemas.microsoft.com/office/drawing/2014/main" id="{76F64BBA-5C29-814B-8F35-BE44439FF7A1}"/>
              </a:ext>
            </a:extLst>
          </p:cNvPr>
          <p:cNvSpPr/>
          <p:nvPr userDrawn="1"/>
        </p:nvSpPr>
        <p:spPr>
          <a:xfrm>
            <a:off x="10567318" y="1476985"/>
            <a:ext cx="1624681" cy="172800"/>
          </a:xfrm>
          <a:prstGeom prst="rect">
            <a:avLst/>
          </a:prstGeom>
          <a:solidFill>
            <a:srgbClr val="C81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24" name="Rectangle 23">
            <a:extLst>
              <a:ext uri="{FF2B5EF4-FFF2-40B4-BE49-F238E27FC236}">
                <a16:creationId xmlns:a16="http://schemas.microsoft.com/office/drawing/2014/main" id="{D8400D74-4A5E-ECFC-2A3C-00CF156F0FB5}"/>
              </a:ext>
            </a:extLst>
          </p:cNvPr>
          <p:cNvSpPr/>
          <p:nvPr userDrawn="1"/>
        </p:nvSpPr>
        <p:spPr>
          <a:xfrm>
            <a:off x="8165149" y="2530702"/>
            <a:ext cx="342396" cy="172800"/>
          </a:xfrm>
          <a:prstGeom prst="rect">
            <a:avLst/>
          </a:prstGeom>
          <a:solidFill>
            <a:srgbClr val="142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30" name="Rectangle 29">
            <a:extLst>
              <a:ext uri="{FF2B5EF4-FFF2-40B4-BE49-F238E27FC236}">
                <a16:creationId xmlns:a16="http://schemas.microsoft.com/office/drawing/2014/main" id="{C229E8D4-5AFB-407A-1983-DF83A28BB07C}"/>
              </a:ext>
            </a:extLst>
          </p:cNvPr>
          <p:cNvSpPr/>
          <p:nvPr userDrawn="1"/>
        </p:nvSpPr>
        <p:spPr>
          <a:xfrm>
            <a:off x="9241606" y="3094280"/>
            <a:ext cx="1227058" cy="172800"/>
          </a:xfrm>
          <a:prstGeom prst="rect">
            <a:avLst/>
          </a:prstGeom>
          <a:solidFill>
            <a:srgbClr val="87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36" name="Rectangle 35">
            <a:extLst>
              <a:ext uri="{FF2B5EF4-FFF2-40B4-BE49-F238E27FC236}">
                <a16:creationId xmlns:a16="http://schemas.microsoft.com/office/drawing/2014/main" id="{F41EE7E9-9EED-A839-D31B-9003AF5FEFAB}"/>
              </a:ext>
            </a:extLst>
          </p:cNvPr>
          <p:cNvSpPr/>
          <p:nvPr userDrawn="1"/>
        </p:nvSpPr>
        <p:spPr>
          <a:xfrm>
            <a:off x="7318364" y="6171884"/>
            <a:ext cx="4873636" cy="172800"/>
          </a:xfrm>
          <a:prstGeom prst="rect">
            <a:avLst/>
          </a:prstGeom>
          <a:solidFill>
            <a:srgbClr val="EDF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38" name="Text Placeholder 17">
            <a:extLst>
              <a:ext uri="{FF2B5EF4-FFF2-40B4-BE49-F238E27FC236}">
                <a16:creationId xmlns:a16="http://schemas.microsoft.com/office/drawing/2014/main" id="{C56E9036-E0AB-5B0F-4C5E-7FB85C846EE4}"/>
              </a:ext>
            </a:extLst>
          </p:cNvPr>
          <p:cNvSpPr>
            <a:spLocks noGrp="1"/>
          </p:cNvSpPr>
          <p:nvPr>
            <p:ph type="body" sz="quarter" idx="10" hasCustomPrompt="1"/>
          </p:nvPr>
        </p:nvSpPr>
        <p:spPr>
          <a:xfrm>
            <a:off x="307975" y="3500482"/>
            <a:ext cx="7499351" cy="821260"/>
          </a:xfrm>
          <a:prstGeom prst="rect">
            <a:avLst/>
          </a:prstGeom>
        </p:spPr>
        <p:txBody>
          <a:bodyPr vert="horz" lIns="0" tIns="0" rIns="0" bIns="0" rtlCol="0">
            <a:noAutofit/>
          </a:bodyPr>
          <a:lstStyle>
            <a:lvl1pPr>
              <a:defRPr lang="en-US" sz="2000" dirty="0">
                <a:latin typeface="+mj-lt"/>
              </a:defRPr>
            </a:lvl1pPr>
          </a:lstStyle>
          <a:p>
            <a:pPr lvl="0"/>
            <a:r>
              <a:rPr lang="en-US" dirty="0"/>
              <a:t>Click to enter sub heading.</a:t>
            </a:r>
          </a:p>
        </p:txBody>
      </p:sp>
      <p:sp>
        <p:nvSpPr>
          <p:cNvPr id="15" name="Slide Number Placeholder 5">
            <a:extLst>
              <a:ext uri="{FF2B5EF4-FFF2-40B4-BE49-F238E27FC236}">
                <a16:creationId xmlns:a16="http://schemas.microsoft.com/office/drawing/2014/main" id="{519AE0EA-BE77-67CD-C692-A8C5136E27C5}"/>
              </a:ext>
            </a:extLst>
          </p:cNvPr>
          <p:cNvSpPr>
            <a:spLocks noGrp="1"/>
          </p:cNvSpPr>
          <p:nvPr>
            <p:ph type="sldNum" sz="quarter" idx="12"/>
          </p:nvPr>
        </p:nvSpPr>
        <p:spPr>
          <a:xfrm>
            <a:off x="11733529" y="308926"/>
            <a:ext cx="365126" cy="172800"/>
          </a:xfrm>
        </p:spPr>
        <p:txBody>
          <a:bodyPr/>
          <a:lstStyle>
            <a:lvl1pPr>
              <a:defRPr b="0" i="0">
                <a:latin typeface="BT Curve" panose="020B0503020203020204" pitchFamily="34" charset="0"/>
              </a:defRPr>
            </a:lvl1pPr>
          </a:lstStyle>
          <a:p>
            <a:fld id="{BC5033AD-2A2E-4B40-820E-C0C238FC5E2C}" type="slidenum">
              <a:rPr lang="en-GB" smtClean="0"/>
              <a:pPr/>
              <a:t>‹#›</a:t>
            </a:fld>
            <a:endParaRPr lang="en-GB" dirty="0"/>
          </a:p>
        </p:txBody>
      </p:sp>
      <p:sp>
        <p:nvSpPr>
          <p:cNvPr id="17" name="Footer Placeholder 4">
            <a:extLst>
              <a:ext uri="{FF2B5EF4-FFF2-40B4-BE49-F238E27FC236}">
                <a16:creationId xmlns:a16="http://schemas.microsoft.com/office/drawing/2014/main" id="{4AD61089-9ED5-50A5-29FB-A043928B21EC}"/>
              </a:ext>
            </a:extLst>
          </p:cNvPr>
          <p:cNvSpPr>
            <a:spLocks noGrp="1"/>
          </p:cNvSpPr>
          <p:nvPr>
            <p:ph type="ftr" sz="quarter" idx="11"/>
          </p:nvPr>
        </p:nvSpPr>
        <p:spPr>
          <a:xfrm>
            <a:off x="8975724" y="308925"/>
            <a:ext cx="2692399" cy="172800"/>
          </a:xfrm>
        </p:spPr>
        <p:txBody>
          <a:bodyPr/>
          <a:lstStyle>
            <a:lvl1pPr>
              <a:defRPr b="0" i="0">
                <a:latin typeface="BT Curve" panose="020B0503020203020204" pitchFamily="34" charset="0"/>
              </a:defRPr>
            </a:lvl1pPr>
          </a:lstStyle>
          <a:p>
            <a:r>
              <a:rPr lang="en-GB" dirty="0"/>
              <a:t>BT Group PowerPoint    |</a:t>
            </a:r>
          </a:p>
        </p:txBody>
      </p:sp>
    </p:spTree>
    <p:extLst>
      <p:ext uri="{BB962C8B-B14F-4D97-AF65-F5344CB8AC3E}">
        <p14:creationId xmlns:p14="http://schemas.microsoft.com/office/powerpoint/2010/main" val="186941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TEMENT 02">
    <p:bg>
      <p:bgPr>
        <a:solidFill>
          <a:srgbClr val="FFFFFF"/>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6E0658E-D647-A834-E4F4-160F19C4F6F6}"/>
              </a:ext>
            </a:extLst>
          </p:cNvPr>
          <p:cNvGrpSpPr/>
          <p:nvPr userDrawn="1"/>
        </p:nvGrpSpPr>
        <p:grpSpPr>
          <a:xfrm>
            <a:off x="-22503" y="3622508"/>
            <a:ext cx="12214503" cy="1254155"/>
            <a:chOff x="-22503" y="3622508"/>
            <a:chExt cx="12214503" cy="1254155"/>
          </a:xfrm>
        </p:grpSpPr>
        <p:sp>
          <p:nvSpPr>
            <p:cNvPr id="14" name="Rectangle 13">
              <a:extLst>
                <a:ext uri="{FF2B5EF4-FFF2-40B4-BE49-F238E27FC236}">
                  <a16:creationId xmlns:a16="http://schemas.microsoft.com/office/drawing/2014/main" id="{13524337-12B4-F1F9-615E-81B1BC6273FB}"/>
                </a:ext>
              </a:extLst>
            </p:cNvPr>
            <p:cNvSpPr/>
            <p:nvPr userDrawn="1"/>
          </p:nvSpPr>
          <p:spPr>
            <a:xfrm>
              <a:off x="6204031" y="3622508"/>
              <a:ext cx="1529914" cy="62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5" name="Rectangle 14">
              <a:extLst>
                <a:ext uri="{FF2B5EF4-FFF2-40B4-BE49-F238E27FC236}">
                  <a16:creationId xmlns:a16="http://schemas.microsoft.com/office/drawing/2014/main" id="{406AFB5E-053D-CA77-142D-D37D8E9D2321}"/>
                </a:ext>
              </a:extLst>
            </p:cNvPr>
            <p:cNvSpPr/>
            <p:nvPr userDrawn="1"/>
          </p:nvSpPr>
          <p:spPr>
            <a:xfrm>
              <a:off x="7733944" y="4250263"/>
              <a:ext cx="3903874" cy="62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6" name="Rectangle 15">
              <a:extLst>
                <a:ext uri="{FF2B5EF4-FFF2-40B4-BE49-F238E27FC236}">
                  <a16:creationId xmlns:a16="http://schemas.microsoft.com/office/drawing/2014/main" id="{D4184DCA-2B19-79E7-EBD1-6BB539AAB5FD}"/>
                </a:ext>
              </a:extLst>
            </p:cNvPr>
            <p:cNvSpPr/>
            <p:nvPr userDrawn="1"/>
          </p:nvSpPr>
          <p:spPr>
            <a:xfrm>
              <a:off x="11637818" y="3622508"/>
              <a:ext cx="554182" cy="626400"/>
            </a:xfrm>
            <a:prstGeom prst="rect">
              <a:avLst/>
            </a:prstGeom>
            <a:solidFill>
              <a:srgbClr val="FF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7" name="Rectangle 16">
              <a:extLst>
                <a:ext uri="{FF2B5EF4-FFF2-40B4-BE49-F238E27FC236}">
                  <a16:creationId xmlns:a16="http://schemas.microsoft.com/office/drawing/2014/main" id="{17C14F26-03C3-8811-5CDB-AF1602A4F4E3}"/>
                </a:ext>
              </a:extLst>
            </p:cNvPr>
            <p:cNvSpPr/>
            <p:nvPr userDrawn="1"/>
          </p:nvSpPr>
          <p:spPr>
            <a:xfrm>
              <a:off x="-22503" y="4250260"/>
              <a:ext cx="6226534" cy="626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grpSp>
      <p:sp>
        <p:nvSpPr>
          <p:cNvPr id="18" name="Title 2">
            <a:extLst>
              <a:ext uri="{FF2B5EF4-FFF2-40B4-BE49-F238E27FC236}">
                <a16:creationId xmlns:a16="http://schemas.microsoft.com/office/drawing/2014/main" id="{F7220D9F-B8DF-374F-3EBF-370A25A96446}"/>
              </a:ext>
            </a:extLst>
          </p:cNvPr>
          <p:cNvSpPr>
            <a:spLocks noGrp="1"/>
          </p:cNvSpPr>
          <p:nvPr>
            <p:ph type="title" hasCustomPrompt="1"/>
          </p:nvPr>
        </p:nvSpPr>
        <p:spPr>
          <a:xfrm>
            <a:off x="257809" y="1418630"/>
            <a:ext cx="8717915" cy="1318842"/>
          </a:xfrm>
        </p:spPr>
        <p:txBody>
          <a:bodyPr anchor="b"/>
          <a:lstStyle>
            <a:lvl1pPr>
              <a:defRPr sz="4800"/>
            </a:lvl1pPr>
          </a:lstStyle>
          <a:p>
            <a:r>
              <a:rPr lang="en-US" dirty="0"/>
              <a:t>Add statement here</a:t>
            </a:r>
            <a:endParaRPr lang="en-GB" dirty="0"/>
          </a:p>
        </p:txBody>
      </p:sp>
      <p:sp>
        <p:nvSpPr>
          <p:cNvPr id="26" name="Text Placeholder 17">
            <a:extLst>
              <a:ext uri="{FF2B5EF4-FFF2-40B4-BE49-F238E27FC236}">
                <a16:creationId xmlns:a16="http://schemas.microsoft.com/office/drawing/2014/main" id="{06CB244A-F607-C006-8AE7-1AA2852AC6A7}"/>
              </a:ext>
            </a:extLst>
          </p:cNvPr>
          <p:cNvSpPr>
            <a:spLocks noGrp="1"/>
          </p:cNvSpPr>
          <p:nvPr>
            <p:ph type="body" sz="quarter" idx="10" hasCustomPrompt="1"/>
          </p:nvPr>
        </p:nvSpPr>
        <p:spPr>
          <a:xfrm>
            <a:off x="307975" y="2909888"/>
            <a:ext cx="5788025" cy="1123632"/>
          </a:xfrm>
          <a:prstGeom prst="rect">
            <a:avLst/>
          </a:prstGeom>
        </p:spPr>
        <p:txBody>
          <a:bodyPr vert="horz" lIns="0" tIns="0" rIns="0" bIns="0" rtlCol="0">
            <a:noAutofit/>
          </a:bodyPr>
          <a:lstStyle>
            <a:lvl1pPr>
              <a:defRPr lang="en-US" sz="2000" dirty="0">
                <a:latin typeface="+mj-lt"/>
              </a:defRPr>
            </a:lvl1pPr>
          </a:lstStyle>
          <a:p>
            <a:pPr lvl="0"/>
            <a:r>
              <a:rPr lang="en-US" dirty="0"/>
              <a:t>Click to enter sub heading.</a:t>
            </a:r>
          </a:p>
        </p:txBody>
      </p:sp>
      <p:sp>
        <p:nvSpPr>
          <p:cNvPr id="12" name="Slide Number Placeholder 5">
            <a:extLst>
              <a:ext uri="{FF2B5EF4-FFF2-40B4-BE49-F238E27FC236}">
                <a16:creationId xmlns:a16="http://schemas.microsoft.com/office/drawing/2014/main" id="{69B792C4-C6A3-E61F-BB1F-EB846C047E3F}"/>
              </a:ext>
            </a:extLst>
          </p:cNvPr>
          <p:cNvSpPr>
            <a:spLocks noGrp="1"/>
          </p:cNvSpPr>
          <p:nvPr>
            <p:ph type="sldNum" sz="quarter" idx="12"/>
          </p:nvPr>
        </p:nvSpPr>
        <p:spPr>
          <a:xfrm>
            <a:off x="11733529" y="308926"/>
            <a:ext cx="365126" cy="203835"/>
          </a:xfrm>
        </p:spPr>
        <p:txBody>
          <a:bodyPr/>
          <a:lstStyle>
            <a:lvl1pPr>
              <a:defRPr b="0" i="0">
                <a:latin typeface="BT Curve" panose="020B0503020203020204" pitchFamily="34" charset="0"/>
              </a:defRPr>
            </a:lvl1pPr>
          </a:lstStyle>
          <a:p>
            <a:fld id="{BC5033AD-2A2E-4B40-820E-C0C238FC5E2C}" type="slidenum">
              <a:rPr lang="en-GB" smtClean="0"/>
              <a:pPr/>
              <a:t>‹#›</a:t>
            </a:fld>
            <a:endParaRPr lang="en-GB" dirty="0"/>
          </a:p>
        </p:txBody>
      </p:sp>
      <p:sp>
        <p:nvSpPr>
          <p:cNvPr id="19" name="Footer Placeholder 4">
            <a:extLst>
              <a:ext uri="{FF2B5EF4-FFF2-40B4-BE49-F238E27FC236}">
                <a16:creationId xmlns:a16="http://schemas.microsoft.com/office/drawing/2014/main" id="{955E0673-C49E-6670-DD2C-3DE1BC39430F}"/>
              </a:ext>
            </a:extLst>
          </p:cNvPr>
          <p:cNvSpPr>
            <a:spLocks noGrp="1"/>
          </p:cNvSpPr>
          <p:nvPr>
            <p:ph type="ftr" sz="quarter" idx="11"/>
          </p:nvPr>
        </p:nvSpPr>
        <p:spPr>
          <a:xfrm>
            <a:off x="8975724" y="308925"/>
            <a:ext cx="2692399" cy="203835"/>
          </a:xfrm>
        </p:spPr>
        <p:txBody>
          <a:bodyPr/>
          <a:lstStyle>
            <a:lvl1pPr>
              <a:defRPr b="0" i="0">
                <a:latin typeface="BT Curve" panose="020B0503020203020204" pitchFamily="34" charset="0"/>
              </a:defRPr>
            </a:lvl1pPr>
          </a:lstStyle>
          <a:p>
            <a:r>
              <a:rPr lang="en-GB" dirty="0"/>
              <a:t>BT Group PowerPoint    |</a:t>
            </a:r>
          </a:p>
        </p:txBody>
      </p:sp>
    </p:spTree>
    <p:extLst>
      <p:ext uri="{BB962C8B-B14F-4D97-AF65-F5344CB8AC3E}">
        <p14:creationId xmlns:p14="http://schemas.microsoft.com/office/powerpoint/2010/main" val="57248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TEMENT 03">
    <p:bg>
      <p:bgPr>
        <a:solidFill>
          <a:schemeClr val="bg1"/>
        </a:solidFill>
        <a:effectLst/>
      </p:bgPr>
    </p:bg>
    <p:spTree>
      <p:nvGrpSpPr>
        <p:cNvPr id="1" name=""/>
        <p:cNvGrpSpPr/>
        <p:nvPr/>
      </p:nvGrpSpPr>
      <p:grpSpPr>
        <a:xfrm>
          <a:off x="0" y="0"/>
          <a:ext cx="0" cy="0"/>
          <a:chOff x="0" y="0"/>
          <a:chExt cx="0" cy="0"/>
        </a:xfrm>
      </p:grpSpPr>
      <p:sp>
        <p:nvSpPr>
          <p:cNvPr id="28" name="Picture Placeholder 6">
            <a:extLst>
              <a:ext uri="{FF2B5EF4-FFF2-40B4-BE49-F238E27FC236}">
                <a16:creationId xmlns:a16="http://schemas.microsoft.com/office/drawing/2014/main" id="{F282DDA3-9E9F-9DBD-BBEC-FC6BD765AFE0}"/>
              </a:ext>
            </a:extLst>
          </p:cNvPr>
          <p:cNvSpPr>
            <a:spLocks noGrp="1"/>
          </p:cNvSpPr>
          <p:nvPr>
            <p:ph type="pic" sz="quarter" idx="13"/>
          </p:nvPr>
        </p:nvSpPr>
        <p:spPr>
          <a:xfrm>
            <a:off x="7733944" y="1"/>
            <a:ext cx="4458056" cy="4251960"/>
          </a:xfrm>
          <a:custGeom>
            <a:avLst/>
            <a:gdLst>
              <a:gd name="connsiteX0" fmla="*/ 0 w 4458056"/>
              <a:gd name="connsiteY0" fmla="*/ 0 h 4250263"/>
              <a:gd name="connsiteX1" fmla="*/ 4458056 w 4458056"/>
              <a:gd name="connsiteY1" fmla="*/ 0 h 4250263"/>
              <a:gd name="connsiteX2" fmla="*/ 4458056 w 4458056"/>
              <a:gd name="connsiteY2" fmla="*/ 4250263 h 4250263"/>
              <a:gd name="connsiteX3" fmla="*/ 0 w 4458056"/>
              <a:gd name="connsiteY3" fmla="*/ 4250263 h 4250263"/>
              <a:gd name="connsiteX4" fmla="*/ 0 w 4458056"/>
              <a:gd name="connsiteY4" fmla="*/ 0 h 4250263"/>
              <a:gd name="connsiteX0" fmla="*/ 0 w 4458056"/>
              <a:gd name="connsiteY0" fmla="*/ 0 h 4251960"/>
              <a:gd name="connsiteX1" fmla="*/ 4458056 w 4458056"/>
              <a:gd name="connsiteY1" fmla="*/ 0 h 4251960"/>
              <a:gd name="connsiteX2" fmla="*/ 4458056 w 4458056"/>
              <a:gd name="connsiteY2" fmla="*/ 4250263 h 4251960"/>
              <a:gd name="connsiteX3" fmla="*/ 3903701 w 4458056"/>
              <a:gd name="connsiteY3" fmla="*/ 4251960 h 4251960"/>
              <a:gd name="connsiteX4" fmla="*/ 0 w 4458056"/>
              <a:gd name="connsiteY4" fmla="*/ 4250263 h 4251960"/>
              <a:gd name="connsiteX5" fmla="*/ 0 w 4458056"/>
              <a:gd name="connsiteY5" fmla="*/ 0 h 4251960"/>
              <a:gd name="connsiteX0" fmla="*/ 0 w 4458056"/>
              <a:gd name="connsiteY0" fmla="*/ 0 h 4251960"/>
              <a:gd name="connsiteX1" fmla="*/ 4458056 w 4458056"/>
              <a:gd name="connsiteY1" fmla="*/ 0 h 4251960"/>
              <a:gd name="connsiteX2" fmla="*/ 4458056 w 4458056"/>
              <a:gd name="connsiteY2" fmla="*/ 3619499 h 4251960"/>
              <a:gd name="connsiteX3" fmla="*/ 4458056 w 4458056"/>
              <a:gd name="connsiteY3" fmla="*/ 4250263 h 4251960"/>
              <a:gd name="connsiteX4" fmla="*/ 3903701 w 4458056"/>
              <a:gd name="connsiteY4" fmla="*/ 4251960 h 4251960"/>
              <a:gd name="connsiteX5" fmla="*/ 0 w 4458056"/>
              <a:gd name="connsiteY5" fmla="*/ 4250263 h 4251960"/>
              <a:gd name="connsiteX6" fmla="*/ 0 w 4458056"/>
              <a:gd name="connsiteY6" fmla="*/ 0 h 4251960"/>
              <a:gd name="connsiteX0" fmla="*/ 0 w 4458056"/>
              <a:gd name="connsiteY0" fmla="*/ 0 h 4251960"/>
              <a:gd name="connsiteX1" fmla="*/ 4458056 w 4458056"/>
              <a:gd name="connsiteY1" fmla="*/ 0 h 4251960"/>
              <a:gd name="connsiteX2" fmla="*/ 4458056 w 4458056"/>
              <a:gd name="connsiteY2" fmla="*/ 3619499 h 4251960"/>
              <a:gd name="connsiteX3" fmla="*/ 3905606 w 4458056"/>
              <a:gd name="connsiteY3" fmla="*/ 3619708 h 4251960"/>
              <a:gd name="connsiteX4" fmla="*/ 3903701 w 4458056"/>
              <a:gd name="connsiteY4" fmla="*/ 4251960 h 4251960"/>
              <a:gd name="connsiteX5" fmla="*/ 0 w 4458056"/>
              <a:gd name="connsiteY5" fmla="*/ 4250263 h 4251960"/>
              <a:gd name="connsiteX6" fmla="*/ 0 w 4458056"/>
              <a:gd name="connsiteY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8056" h="4251960">
                <a:moveTo>
                  <a:pt x="0" y="0"/>
                </a:moveTo>
                <a:lnTo>
                  <a:pt x="4458056" y="0"/>
                </a:lnTo>
                <a:lnTo>
                  <a:pt x="4458056" y="3619499"/>
                </a:lnTo>
                <a:lnTo>
                  <a:pt x="3905606" y="3619708"/>
                </a:lnTo>
                <a:lnTo>
                  <a:pt x="3903701" y="4251960"/>
                </a:lnTo>
                <a:lnTo>
                  <a:pt x="0" y="4250263"/>
                </a:lnTo>
                <a:lnTo>
                  <a:pt x="0" y="0"/>
                </a:lnTo>
                <a:close/>
              </a:path>
            </a:pathLst>
          </a:custGeom>
          <a:solidFill>
            <a:schemeClr val="bg1">
              <a:lumMod val="95000"/>
            </a:schemeClr>
          </a:solidFill>
        </p:spPr>
        <p:txBody>
          <a:bodyPr/>
          <a:lstStyle>
            <a:lvl1pPr>
              <a:defRPr b="0" i="0">
                <a:latin typeface="BT Group Headline" panose="020B0603020203020204" pitchFamily="34" charset="0"/>
              </a:defRPr>
            </a:lvl1pPr>
          </a:lstStyle>
          <a:p>
            <a:r>
              <a:rPr lang="en-US" dirty="0"/>
              <a:t>Click icon to add picture</a:t>
            </a:r>
            <a:endParaRPr lang="en-GB" dirty="0"/>
          </a:p>
        </p:txBody>
      </p:sp>
      <p:sp>
        <p:nvSpPr>
          <p:cNvPr id="24" name="Rectangle 23">
            <a:extLst>
              <a:ext uri="{FF2B5EF4-FFF2-40B4-BE49-F238E27FC236}">
                <a16:creationId xmlns:a16="http://schemas.microsoft.com/office/drawing/2014/main" id="{34F89446-AEE1-1953-D80D-081D380FDCE5}"/>
              </a:ext>
            </a:extLst>
          </p:cNvPr>
          <p:cNvSpPr/>
          <p:nvPr userDrawn="1"/>
        </p:nvSpPr>
        <p:spPr>
          <a:xfrm>
            <a:off x="6204031" y="3618914"/>
            <a:ext cx="1529914" cy="626400"/>
          </a:xfrm>
          <a:prstGeom prst="rect">
            <a:avLst/>
          </a:prstGeom>
          <a:solidFill>
            <a:srgbClr val="541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26" name="Rectangle 25">
            <a:extLst>
              <a:ext uri="{FF2B5EF4-FFF2-40B4-BE49-F238E27FC236}">
                <a16:creationId xmlns:a16="http://schemas.microsoft.com/office/drawing/2014/main" id="{B68C5749-26DF-033E-273D-C9D019576E22}"/>
              </a:ext>
            </a:extLst>
          </p:cNvPr>
          <p:cNvSpPr/>
          <p:nvPr userDrawn="1"/>
        </p:nvSpPr>
        <p:spPr>
          <a:xfrm>
            <a:off x="7733944" y="4250262"/>
            <a:ext cx="3903874" cy="626400"/>
          </a:xfrm>
          <a:prstGeom prst="rect">
            <a:avLst/>
          </a:prstGeom>
          <a:solidFill>
            <a:srgbClr val="EDF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27" name="Rectangle 26">
            <a:extLst>
              <a:ext uri="{FF2B5EF4-FFF2-40B4-BE49-F238E27FC236}">
                <a16:creationId xmlns:a16="http://schemas.microsoft.com/office/drawing/2014/main" id="{FCF06720-FDDE-E1FD-4962-94D30E5813AF}"/>
              </a:ext>
            </a:extLst>
          </p:cNvPr>
          <p:cNvSpPr/>
          <p:nvPr userDrawn="1"/>
        </p:nvSpPr>
        <p:spPr>
          <a:xfrm>
            <a:off x="11637818" y="3618914"/>
            <a:ext cx="554182" cy="626400"/>
          </a:xfrm>
          <a:prstGeom prst="rect">
            <a:avLst/>
          </a:prstGeom>
          <a:solidFill>
            <a:srgbClr val="FF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31" name="Rectangle 30">
            <a:extLst>
              <a:ext uri="{FF2B5EF4-FFF2-40B4-BE49-F238E27FC236}">
                <a16:creationId xmlns:a16="http://schemas.microsoft.com/office/drawing/2014/main" id="{A93271F4-0B05-07D4-104D-97E65D61682C}"/>
              </a:ext>
            </a:extLst>
          </p:cNvPr>
          <p:cNvSpPr/>
          <p:nvPr userDrawn="1"/>
        </p:nvSpPr>
        <p:spPr>
          <a:xfrm>
            <a:off x="-22503" y="4250260"/>
            <a:ext cx="6226534" cy="626400"/>
          </a:xfrm>
          <a:prstGeom prst="rect">
            <a:avLst/>
          </a:prstGeom>
          <a:solidFill>
            <a:srgbClr val="019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4" name="Title 2">
            <a:extLst>
              <a:ext uri="{FF2B5EF4-FFF2-40B4-BE49-F238E27FC236}">
                <a16:creationId xmlns:a16="http://schemas.microsoft.com/office/drawing/2014/main" id="{A692DAD7-A9A8-9597-741F-DD00FBEB1FBA}"/>
              </a:ext>
            </a:extLst>
          </p:cNvPr>
          <p:cNvSpPr>
            <a:spLocks noGrp="1"/>
          </p:cNvSpPr>
          <p:nvPr>
            <p:ph type="title" hasCustomPrompt="1"/>
          </p:nvPr>
        </p:nvSpPr>
        <p:spPr>
          <a:xfrm>
            <a:off x="257810" y="1418630"/>
            <a:ext cx="7184712" cy="1318842"/>
          </a:xfrm>
        </p:spPr>
        <p:txBody>
          <a:bodyPr anchor="b"/>
          <a:lstStyle>
            <a:lvl1pPr>
              <a:defRPr sz="4800"/>
            </a:lvl1pPr>
          </a:lstStyle>
          <a:p>
            <a:r>
              <a:rPr lang="en-US" dirty="0"/>
              <a:t>Add statement here</a:t>
            </a:r>
            <a:endParaRPr lang="en-GB" dirty="0"/>
          </a:p>
        </p:txBody>
      </p:sp>
      <p:sp>
        <p:nvSpPr>
          <p:cNvPr id="18" name="Text Placeholder 17">
            <a:extLst>
              <a:ext uri="{FF2B5EF4-FFF2-40B4-BE49-F238E27FC236}">
                <a16:creationId xmlns:a16="http://schemas.microsoft.com/office/drawing/2014/main" id="{9929AB54-CE5C-1543-ADD1-A72DDD21D862}"/>
              </a:ext>
            </a:extLst>
          </p:cNvPr>
          <p:cNvSpPr>
            <a:spLocks noGrp="1"/>
          </p:cNvSpPr>
          <p:nvPr>
            <p:ph type="body" sz="quarter" idx="10" hasCustomPrompt="1"/>
          </p:nvPr>
        </p:nvSpPr>
        <p:spPr>
          <a:xfrm>
            <a:off x="307975" y="2909888"/>
            <a:ext cx="5788025" cy="1123632"/>
          </a:xfrm>
          <a:prstGeom prst="rect">
            <a:avLst/>
          </a:prstGeom>
        </p:spPr>
        <p:txBody>
          <a:bodyPr vert="horz" lIns="0" tIns="0" rIns="0" bIns="0" rtlCol="0">
            <a:noAutofit/>
          </a:bodyPr>
          <a:lstStyle>
            <a:lvl1pPr>
              <a:defRPr lang="en-US" sz="2000" dirty="0">
                <a:latin typeface="+mj-lt"/>
              </a:defRPr>
            </a:lvl1pPr>
          </a:lstStyle>
          <a:p>
            <a:pPr lvl="0"/>
            <a:r>
              <a:rPr lang="en-US" dirty="0"/>
              <a:t>Click to enter sub heading.</a:t>
            </a:r>
          </a:p>
        </p:txBody>
      </p:sp>
    </p:spTree>
    <p:extLst>
      <p:ext uri="{BB962C8B-B14F-4D97-AF65-F5344CB8AC3E}">
        <p14:creationId xmlns:p14="http://schemas.microsoft.com/office/powerpoint/2010/main" val="209160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TEMENT 04">
    <p:bg>
      <p:bgPr>
        <a:solidFill>
          <a:srgbClr val="FFFFFF"/>
        </a:solidFill>
        <a:effectLst/>
      </p:bgPr>
    </p:bg>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EC1D5193-DFE2-624F-6046-1A3853462511}"/>
              </a:ext>
            </a:extLst>
          </p:cNvPr>
          <p:cNvSpPr>
            <a:spLocks noGrp="1"/>
          </p:cNvSpPr>
          <p:nvPr>
            <p:ph type="pic" sz="quarter" idx="13"/>
          </p:nvPr>
        </p:nvSpPr>
        <p:spPr>
          <a:xfrm>
            <a:off x="6505574" y="885825"/>
            <a:ext cx="5686425" cy="5972175"/>
          </a:xfrm>
          <a:custGeom>
            <a:avLst/>
            <a:gdLst>
              <a:gd name="connsiteX0" fmla="*/ 0 w 5683008"/>
              <a:gd name="connsiteY0" fmla="*/ 0 h 5971221"/>
              <a:gd name="connsiteX1" fmla="*/ 5683008 w 5683008"/>
              <a:gd name="connsiteY1" fmla="*/ 0 h 5971221"/>
              <a:gd name="connsiteX2" fmla="*/ 5683008 w 5683008"/>
              <a:gd name="connsiteY2" fmla="*/ 5971221 h 5971221"/>
              <a:gd name="connsiteX3" fmla="*/ 0 w 5683008"/>
              <a:gd name="connsiteY3" fmla="*/ 5971221 h 5971221"/>
              <a:gd name="connsiteX4" fmla="*/ 0 w 5683008"/>
              <a:gd name="connsiteY4" fmla="*/ 0 h 5971221"/>
              <a:gd name="connsiteX0" fmla="*/ 0 w 5683008"/>
              <a:gd name="connsiteY0" fmla="*/ 0 h 5971221"/>
              <a:gd name="connsiteX1" fmla="*/ 747153 w 5683008"/>
              <a:gd name="connsiteY1" fmla="*/ 2856 h 5971221"/>
              <a:gd name="connsiteX2" fmla="*/ 5683008 w 5683008"/>
              <a:gd name="connsiteY2" fmla="*/ 0 h 5971221"/>
              <a:gd name="connsiteX3" fmla="*/ 5683008 w 5683008"/>
              <a:gd name="connsiteY3" fmla="*/ 5971221 h 5971221"/>
              <a:gd name="connsiteX4" fmla="*/ 0 w 5683008"/>
              <a:gd name="connsiteY4" fmla="*/ 5971221 h 5971221"/>
              <a:gd name="connsiteX5" fmla="*/ 0 w 5683008"/>
              <a:gd name="connsiteY5" fmla="*/ 0 h 5971221"/>
              <a:gd name="connsiteX0" fmla="*/ 3417 w 5686425"/>
              <a:gd name="connsiteY0" fmla="*/ 0 h 5971221"/>
              <a:gd name="connsiteX1" fmla="*/ 750570 w 5686425"/>
              <a:gd name="connsiteY1" fmla="*/ 2856 h 5971221"/>
              <a:gd name="connsiteX2" fmla="*/ 5686425 w 5686425"/>
              <a:gd name="connsiteY2" fmla="*/ 0 h 5971221"/>
              <a:gd name="connsiteX3" fmla="*/ 5686425 w 5686425"/>
              <a:gd name="connsiteY3" fmla="*/ 5971221 h 5971221"/>
              <a:gd name="connsiteX4" fmla="*/ 3417 w 5686425"/>
              <a:gd name="connsiteY4" fmla="*/ 5971221 h 5971221"/>
              <a:gd name="connsiteX5" fmla="*/ 0 w 5686425"/>
              <a:gd name="connsiteY5" fmla="*/ 621981 h 5971221"/>
              <a:gd name="connsiteX6" fmla="*/ 3417 w 5686425"/>
              <a:gd name="connsiteY6" fmla="*/ 0 h 5971221"/>
              <a:gd name="connsiteX0" fmla="*/ 752082 w 5686425"/>
              <a:gd name="connsiteY0" fmla="*/ 622935 h 5971221"/>
              <a:gd name="connsiteX1" fmla="*/ 750570 w 5686425"/>
              <a:gd name="connsiteY1" fmla="*/ 2856 h 5971221"/>
              <a:gd name="connsiteX2" fmla="*/ 5686425 w 5686425"/>
              <a:gd name="connsiteY2" fmla="*/ 0 h 5971221"/>
              <a:gd name="connsiteX3" fmla="*/ 5686425 w 5686425"/>
              <a:gd name="connsiteY3" fmla="*/ 5971221 h 5971221"/>
              <a:gd name="connsiteX4" fmla="*/ 3417 w 5686425"/>
              <a:gd name="connsiteY4" fmla="*/ 5971221 h 5971221"/>
              <a:gd name="connsiteX5" fmla="*/ 0 w 5686425"/>
              <a:gd name="connsiteY5" fmla="*/ 621981 h 5971221"/>
              <a:gd name="connsiteX6" fmla="*/ 752082 w 5686425"/>
              <a:gd name="connsiteY6" fmla="*/ 622935 h 5971221"/>
              <a:gd name="connsiteX0" fmla="*/ 752082 w 5686425"/>
              <a:gd name="connsiteY0" fmla="*/ 623889 h 5972175"/>
              <a:gd name="connsiteX1" fmla="*/ 750570 w 5686425"/>
              <a:gd name="connsiteY1" fmla="*/ 3810 h 5972175"/>
              <a:gd name="connsiteX2" fmla="*/ 4661536 w 5686425"/>
              <a:gd name="connsiteY2" fmla="*/ 0 h 5972175"/>
              <a:gd name="connsiteX3" fmla="*/ 5686425 w 5686425"/>
              <a:gd name="connsiteY3" fmla="*/ 954 h 5972175"/>
              <a:gd name="connsiteX4" fmla="*/ 5686425 w 5686425"/>
              <a:gd name="connsiteY4" fmla="*/ 5972175 h 5972175"/>
              <a:gd name="connsiteX5" fmla="*/ 3417 w 5686425"/>
              <a:gd name="connsiteY5" fmla="*/ 5972175 h 5972175"/>
              <a:gd name="connsiteX6" fmla="*/ 0 w 5686425"/>
              <a:gd name="connsiteY6" fmla="*/ 622935 h 5972175"/>
              <a:gd name="connsiteX7" fmla="*/ 752082 w 5686425"/>
              <a:gd name="connsiteY7" fmla="*/ 623889 h 5972175"/>
              <a:gd name="connsiteX0" fmla="*/ 752082 w 5686425"/>
              <a:gd name="connsiteY0" fmla="*/ 623889 h 5972175"/>
              <a:gd name="connsiteX1" fmla="*/ 750570 w 5686425"/>
              <a:gd name="connsiteY1" fmla="*/ 3810 h 5972175"/>
              <a:gd name="connsiteX2" fmla="*/ 4661536 w 5686425"/>
              <a:gd name="connsiteY2" fmla="*/ 0 h 5972175"/>
              <a:gd name="connsiteX3" fmla="*/ 5686425 w 5686425"/>
              <a:gd name="connsiteY3" fmla="*/ 954 h 5972175"/>
              <a:gd name="connsiteX4" fmla="*/ 5684521 w 5686425"/>
              <a:gd name="connsiteY4" fmla="*/ 628650 h 5972175"/>
              <a:gd name="connsiteX5" fmla="*/ 5686425 w 5686425"/>
              <a:gd name="connsiteY5" fmla="*/ 5972175 h 5972175"/>
              <a:gd name="connsiteX6" fmla="*/ 3417 w 5686425"/>
              <a:gd name="connsiteY6" fmla="*/ 5972175 h 5972175"/>
              <a:gd name="connsiteX7" fmla="*/ 0 w 5686425"/>
              <a:gd name="connsiteY7" fmla="*/ 622935 h 5972175"/>
              <a:gd name="connsiteX8" fmla="*/ 752082 w 5686425"/>
              <a:gd name="connsiteY8" fmla="*/ 623889 h 5972175"/>
              <a:gd name="connsiteX0" fmla="*/ 752082 w 5686425"/>
              <a:gd name="connsiteY0" fmla="*/ 623889 h 5972175"/>
              <a:gd name="connsiteX1" fmla="*/ 750570 w 5686425"/>
              <a:gd name="connsiteY1" fmla="*/ 3810 h 5972175"/>
              <a:gd name="connsiteX2" fmla="*/ 4661536 w 5686425"/>
              <a:gd name="connsiteY2" fmla="*/ 0 h 5972175"/>
              <a:gd name="connsiteX3" fmla="*/ 4665345 w 5686425"/>
              <a:gd name="connsiteY3" fmla="*/ 631509 h 5972175"/>
              <a:gd name="connsiteX4" fmla="*/ 5684521 w 5686425"/>
              <a:gd name="connsiteY4" fmla="*/ 628650 h 5972175"/>
              <a:gd name="connsiteX5" fmla="*/ 5686425 w 5686425"/>
              <a:gd name="connsiteY5" fmla="*/ 5972175 h 5972175"/>
              <a:gd name="connsiteX6" fmla="*/ 3417 w 5686425"/>
              <a:gd name="connsiteY6" fmla="*/ 5972175 h 5972175"/>
              <a:gd name="connsiteX7" fmla="*/ 0 w 5686425"/>
              <a:gd name="connsiteY7" fmla="*/ 622935 h 5972175"/>
              <a:gd name="connsiteX8" fmla="*/ 752082 w 5686425"/>
              <a:gd name="connsiteY8" fmla="*/ 623889 h 5972175"/>
              <a:gd name="connsiteX0" fmla="*/ 752082 w 5686425"/>
              <a:gd name="connsiteY0" fmla="*/ 623889 h 5972175"/>
              <a:gd name="connsiteX1" fmla="*/ 750570 w 5686425"/>
              <a:gd name="connsiteY1" fmla="*/ 3810 h 5972175"/>
              <a:gd name="connsiteX2" fmla="*/ 4661536 w 5686425"/>
              <a:gd name="connsiteY2" fmla="*/ 0 h 5972175"/>
              <a:gd name="connsiteX3" fmla="*/ 4665345 w 5686425"/>
              <a:gd name="connsiteY3" fmla="*/ 631509 h 5972175"/>
              <a:gd name="connsiteX4" fmla="*/ 5684521 w 5686425"/>
              <a:gd name="connsiteY4" fmla="*/ 628650 h 5972175"/>
              <a:gd name="connsiteX5" fmla="*/ 5686425 w 5686425"/>
              <a:gd name="connsiteY5" fmla="*/ 5972175 h 5972175"/>
              <a:gd name="connsiteX6" fmla="*/ 3417 w 5686425"/>
              <a:gd name="connsiteY6" fmla="*/ 5972175 h 5972175"/>
              <a:gd name="connsiteX7" fmla="*/ 0 w 5686425"/>
              <a:gd name="connsiteY7" fmla="*/ 622935 h 5972175"/>
              <a:gd name="connsiteX8" fmla="*/ 752082 w 5686425"/>
              <a:gd name="connsiteY8" fmla="*/ 623889 h 5972175"/>
              <a:gd name="connsiteX0" fmla="*/ 752082 w 5686425"/>
              <a:gd name="connsiteY0" fmla="*/ 623889 h 5972175"/>
              <a:gd name="connsiteX1" fmla="*/ 750570 w 5686425"/>
              <a:gd name="connsiteY1" fmla="*/ 3810 h 5972175"/>
              <a:gd name="connsiteX2" fmla="*/ 4661536 w 5686425"/>
              <a:gd name="connsiteY2" fmla="*/ 0 h 5972175"/>
              <a:gd name="connsiteX3" fmla="*/ 4665345 w 5686425"/>
              <a:gd name="connsiteY3" fmla="*/ 631509 h 5972175"/>
              <a:gd name="connsiteX4" fmla="*/ 5684521 w 5686425"/>
              <a:gd name="connsiteY4" fmla="*/ 628650 h 5972175"/>
              <a:gd name="connsiteX5" fmla="*/ 5686425 w 5686425"/>
              <a:gd name="connsiteY5" fmla="*/ 5972175 h 5972175"/>
              <a:gd name="connsiteX6" fmla="*/ 3417 w 5686425"/>
              <a:gd name="connsiteY6" fmla="*/ 5972175 h 5972175"/>
              <a:gd name="connsiteX7" fmla="*/ 0 w 5686425"/>
              <a:gd name="connsiteY7" fmla="*/ 622935 h 5972175"/>
              <a:gd name="connsiteX8" fmla="*/ 752082 w 5686425"/>
              <a:gd name="connsiteY8" fmla="*/ 623889 h 5972175"/>
              <a:gd name="connsiteX0" fmla="*/ 752082 w 5686425"/>
              <a:gd name="connsiteY0" fmla="*/ 623889 h 5972175"/>
              <a:gd name="connsiteX1" fmla="*/ 750570 w 5686425"/>
              <a:gd name="connsiteY1" fmla="*/ 3810 h 5972175"/>
              <a:gd name="connsiteX2" fmla="*/ 4661536 w 5686425"/>
              <a:gd name="connsiteY2" fmla="*/ 0 h 5972175"/>
              <a:gd name="connsiteX3" fmla="*/ 4665345 w 5686425"/>
              <a:gd name="connsiteY3" fmla="*/ 625794 h 5972175"/>
              <a:gd name="connsiteX4" fmla="*/ 5684521 w 5686425"/>
              <a:gd name="connsiteY4" fmla="*/ 628650 h 5972175"/>
              <a:gd name="connsiteX5" fmla="*/ 5686425 w 5686425"/>
              <a:gd name="connsiteY5" fmla="*/ 5972175 h 5972175"/>
              <a:gd name="connsiteX6" fmla="*/ 3417 w 5686425"/>
              <a:gd name="connsiteY6" fmla="*/ 5972175 h 5972175"/>
              <a:gd name="connsiteX7" fmla="*/ 0 w 5686425"/>
              <a:gd name="connsiteY7" fmla="*/ 622935 h 5972175"/>
              <a:gd name="connsiteX8" fmla="*/ 752082 w 5686425"/>
              <a:gd name="connsiteY8" fmla="*/ 623889 h 5972175"/>
              <a:gd name="connsiteX0" fmla="*/ 752082 w 5686425"/>
              <a:gd name="connsiteY0" fmla="*/ 623889 h 5972175"/>
              <a:gd name="connsiteX1" fmla="*/ 750570 w 5686425"/>
              <a:gd name="connsiteY1" fmla="*/ 3810 h 5972175"/>
              <a:gd name="connsiteX2" fmla="*/ 4661536 w 5686425"/>
              <a:gd name="connsiteY2" fmla="*/ 0 h 5972175"/>
              <a:gd name="connsiteX3" fmla="*/ 4667250 w 5686425"/>
              <a:gd name="connsiteY3" fmla="*/ 627699 h 5972175"/>
              <a:gd name="connsiteX4" fmla="*/ 5684521 w 5686425"/>
              <a:gd name="connsiteY4" fmla="*/ 628650 h 5972175"/>
              <a:gd name="connsiteX5" fmla="*/ 5686425 w 5686425"/>
              <a:gd name="connsiteY5" fmla="*/ 5972175 h 5972175"/>
              <a:gd name="connsiteX6" fmla="*/ 3417 w 5686425"/>
              <a:gd name="connsiteY6" fmla="*/ 5972175 h 5972175"/>
              <a:gd name="connsiteX7" fmla="*/ 0 w 5686425"/>
              <a:gd name="connsiteY7" fmla="*/ 622935 h 5972175"/>
              <a:gd name="connsiteX8" fmla="*/ 752082 w 5686425"/>
              <a:gd name="connsiteY8" fmla="*/ 623889 h 5972175"/>
              <a:gd name="connsiteX0" fmla="*/ 752082 w 5686425"/>
              <a:gd name="connsiteY0" fmla="*/ 623889 h 5972175"/>
              <a:gd name="connsiteX1" fmla="*/ 750570 w 5686425"/>
              <a:gd name="connsiteY1" fmla="*/ 3810 h 5972175"/>
              <a:gd name="connsiteX2" fmla="*/ 4661536 w 5686425"/>
              <a:gd name="connsiteY2" fmla="*/ 0 h 5972175"/>
              <a:gd name="connsiteX3" fmla="*/ 4667250 w 5686425"/>
              <a:gd name="connsiteY3" fmla="*/ 627699 h 5972175"/>
              <a:gd name="connsiteX4" fmla="*/ 5684521 w 5686425"/>
              <a:gd name="connsiteY4" fmla="*/ 628650 h 5972175"/>
              <a:gd name="connsiteX5" fmla="*/ 5686425 w 5686425"/>
              <a:gd name="connsiteY5" fmla="*/ 5972175 h 5972175"/>
              <a:gd name="connsiteX6" fmla="*/ 3417 w 5686425"/>
              <a:gd name="connsiteY6" fmla="*/ 5972175 h 5972175"/>
              <a:gd name="connsiteX7" fmla="*/ 0 w 5686425"/>
              <a:gd name="connsiteY7" fmla="*/ 622935 h 5972175"/>
              <a:gd name="connsiteX8" fmla="*/ 752082 w 5686425"/>
              <a:gd name="connsiteY8" fmla="*/ 623889 h 5972175"/>
              <a:gd name="connsiteX0" fmla="*/ 752082 w 5686425"/>
              <a:gd name="connsiteY0" fmla="*/ 623889 h 5972175"/>
              <a:gd name="connsiteX1" fmla="*/ 750570 w 5686425"/>
              <a:gd name="connsiteY1" fmla="*/ 3810 h 5972175"/>
              <a:gd name="connsiteX2" fmla="*/ 4661536 w 5686425"/>
              <a:gd name="connsiteY2" fmla="*/ 0 h 5972175"/>
              <a:gd name="connsiteX3" fmla="*/ 4659630 w 5686425"/>
              <a:gd name="connsiteY3" fmla="*/ 627699 h 5972175"/>
              <a:gd name="connsiteX4" fmla="*/ 5684521 w 5686425"/>
              <a:gd name="connsiteY4" fmla="*/ 628650 h 5972175"/>
              <a:gd name="connsiteX5" fmla="*/ 5686425 w 5686425"/>
              <a:gd name="connsiteY5" fmla="*/ 5972175 h 5972175"/>
              <a:gd name="connsiteX6" fmla="*/ 3417 w 5686425"/>
              <a:gd name="connsiteY6" fmla="*/ 5972175 h 5972175"/>
              <a:gd name="connsiteX7" fmla="*/ 0 w 5686425"/>
              <a:gd name="connsiteY7" fmla="*/ 622935 h 5972175"/>
              <a:gd name="connsiteX8" fmla="*/ 752082 w 5686425"/>
              <a:gd name="connsiteY8" fmla="*/ 623889 h 5972175"/>
              <a:gd name="connsiteX0" fmla="*/ 752082 w 5686425"/>
              <a:gd name="connsiteY0" fmla="*/ 623889 h 5972175"/>
              <a:gd name="connsiteX1" fmla="*/ 750570 w 5686425"/>
              <a:gd name="connsiteY1" fmla="*/ 3810 h 5972175"/>
              <a:gd name="connsiteX2" fmla="*/ 4661536 w 5686425"/>
              <a:gd name="connsiteY2" fmla="*/ 0 h 5972175"/>
              <a:gd name="connsiteX3" fmla="*/ 4663440 w 5686425"/>
              <a:gd name="connsiteY3" fmla="*/ 627699 h 5972175"/>
              <a:gd name="connsiteX4" fmla="*/ 5684521 w 5686425"/>
              <a:gd name="connsiteY4" fmla="*/ 628650 h 5972175"/>
              <a:gd name="connsiteX5" fmla="*/ 5686425 w 5686425"/>
              <a:gd name="connsiteY5" fmla="*/ 5972175 h 5972175"/>
              <a:gd name="connsiteX6" fmla="*/ 3417 w 5686425"/>
              <a:gd name="connsiteY6" fmla="*/ 5972175 h 5972175"/>
              <a:gd name="connsiteX7" fmla="*/ 0 w 5686425"/>
              <a:gd name="connsiteY7" fmla="*/ 622935 h 5972175"/>
              <a:gd name="connsiteX8" fmla="*/ 752082 w 5686425"/>
              <a:gd name="connsiteY8" fmla="*/ 623889 h 5972175"/>
              <a:gd name="connsiteX0" fmla="*/ 752082 w 5686425"/>
              <a:gd name="connsiteY0" fmla="*/ 623889 h 5972175"/>
              <a:gd name="connsiteX1" fmla="*/ 750570 w 5686425"/>
              <a:gd name="connsiteY1" fmla="*/ 3810 h 5972175"/>
              <a:gd name="connsiteX2" fmla="*/ 4661536 w 5686425"/>
              <a:gd name="connsiteY2" fmla="*/ 0 h 5972175"/>
              <a:gd name="connsiteX3" fmla="*/ 4663440 w 5686425"/>
              <a:gd name="connsiteY3" fmla="*/ 627699 h 5972175"/>
              <a:gd name="connsiteX4" fmla="*/ 5684521 w 5686425"/>
              <a:gd name="connsiteY4" fmla="*/ 628650 h 5972175"/>
              <a:gd name="connsiteX5" fmla="*/ 5686425 w 5686425"/>
              <a:gd name="connsiteY5" fmla="*/ 5972175 h 5972175"/>
              <a:gd name="connsiteX6" fmla="*/ 3417 w 5686425"/>
              <a:gd name="connsiteY6" fmla="*/ 5972175 h 5972175"/>
              <a:gd name="connsiteX7" fmla="*/ 0 w 5686425"/>
              <a:gd name="connsiteY7" fmla="*/ 622935 h 5972175"/>
              <a:gd name="connsiteX8" fmla="*/ 752082 w 5686425"/>
              <a:gd name="connsiteY8" fmla="*/ 623889 h 597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6425" h="5972175">
                <a:moveTo>
                  <a:pt x="752082" y="623889"/>
                </a:moveTo>
                <a:lnTo>
                  <a:pt x="750570" y="3810"/>
                </a:lnTo>
                <a:lnTo>
                  <a:pt x="4661536" y="0"/>
                </a:lnTo>
                <a:cubicBezTo>
                  <a:pt x="4662806" y="210503"/>
                  <a:pt x="4662170" y="417196"/>
                  <a:pt x="4663440" y="627699"/>
                </a:cubicBezTo>
                <a:cubicBezTo>
                  <a:pt x="5417185" y="623571"/>
                  <a:pt x="4738371" y="628968"/>
                  <a:pt x="5684521" y="628650"/>
                </a:cubicBezTo>
                <a:cubicBezTo>
                  <a:pt x="5685156" y="2409825"/>
                  <a:pt x="5685790" y="4191000"/>
                  <a:pt x="5686425" y="5972175"/>
                </a:cubicBezTo>
                <a:lnTo>
                  <a:pt x="3417" y="5972175"/>
                </a:lnTo>
                <a:lnTo>
                  <a:pt x="0" y="622935"/>
                </a:lnTo>
                <a:lnTo>
                  <a:pt x="752082" y="623889"/>
                </a:lnTo>
                <a:close/>
              </a:path>
            </a:pathLst>
          </a:custGeom>
          <a:solidFill>
            <a:schemeClr val="bg1">
              <a:lumMod val="95000"/>
            </a:schemeClr>
          </a:solidFill>
        </p:spPr>
        <p:txBody>
          <a:bodyPr anchor="ctr" anchorCtr="0"/>
          <a:lstStyle>
            <a:lvl1pPr>
              <a:defRPr b="0" i="0">
                <a:latin typeface="BT Group Headline" panose="020B0603020203020204" pitchFamily="34" charset="0"/>
              </a:defRPr>
            </a:lvl1pPr>
          </a:lstStyle>
          <a:p>
            <a:r>
              <a:rPr lang="en-US" dirty="0"/>
              <a:t>Click icon to add picture</a:t>
            </a:r>
            <a:endParaRPr lang="en-GB" dirty="0"/>
          </a:p>
        </p:txBody>
      </p:sp>
      <p:sp>
        <p:nvSpPr>
          <p:cNvPr id="12" name="Rectangle 11">
            <a:extLst>
              <a:ext uri="{FF2B5EF4-FFF2-40B4-BE49-F238E27FC236}">
                <a16:creationId xmlns:a16="http://schemas.microsoft.com/office/drawing/2014/main" id="{F07CDB46-ABF4-7856-AA25-7D9904F41808}"/>
              </a:ext>
            </a:extLst>
          </p:cNvPr>
          <p:cNvSpPr/>
          <p:nvPr userDrawn="1"/>
        </p:nvSpPr>
        <p:spPr>
          <a:xfrm>
            <a:off x="11169748" y="886779"/>
            <a:ext cx="1019183" cy="626400"/>
          </a:xfrm>
          <a:prstGeom prst="rect">
            <a:avLst/>
          </a:prstGeom>
          <a:solidFill>
            <a:srgbClr val="019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3" name="Rectangle 12">
            <a:extLst>
              <a:ext uri="{FF2B5EF4-FFF2-40B4-BE49-F238E27FC236}">
                <a16:creationId xmlns:a16="http://schemas.microsoft.com/office/drawing/2014/main" id="{74305DC4-3E83-8F1A-3962-2871C5C8ACFA}"/>
              </a:ext>
            </a:extLst>
          </p:cNvPr>
          <p:cNvSpPr/>
          <p:nvPr userDrawn="1"/>
        </p:nvSpPr>
        <p:spPr>
          <a:xfrm>
            <a:off x="7258196" y="261421"/>
            <a:ext cx="3908484" cy="626400"/>
          </a:xfrm>
          <a:prstGeom prst="rect">
            <a:avLst/>
          </a:prstGeom>
          <a:solidFill>
            <a:srgbClr val="C81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4" name="Rectangle 13">
            <a:extLst>
              <a:ext uri="{FF2B5EF4-FFF2-40B4-BE49-F238E27FC236}">
                <a16:creationId xmlns:a16="http://schemas.microsoft.com/office/drawing/2014/main" id="{D52ED97A-A476-97F8-EC42-7B4EC5A15C4E}"/>
              </a:ext>
            </a:extLst>
          </p:cNvPr>
          <p:cNvSpPr/>
          <p:nvPr userDrawn="1"/>
        </p:nvSpPr>
        <p:spPr>
          <a:xfrm>
            <a:off x="6508992" y="886779"/>
            <a:ext cx="749203" cy="626400"/>
          </a:xfrm>
          <a:prstGeom prst="rect">
            <a:avLst/>
          </a:prstGeom>
          <a:solidFill>
            <a:srgbClr val="FF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6" name="Title 15">
            <a:extLst>
              <a:ext uri="{FF2B5EF4-FFF2-40B4-BE49-F238E27FC236}">
                <a16:creationId xmlns:a16="http://schemas.microsoft.com/office/drawing/2014/main" id="{4FA79DF5-8061-7DB0-34BB-AD4FE946B172}"/>
              </a:ext>
            </a:extLst>
          </p:cNvPr>
          <p:cNvSpPr>
            <a:spLocks noGrp="1"/>
          </p:cNvSpPr>
          <p:nvPr>
            <p:ph type="title" hasCustomPrompt="1"/>
          </p:nvPr>
        </p:nvSpPr>
        <p:spPr>
          <a:xfrm>
            <a:off x="307976" y="2034993"/>
            <a:ext cx="5812280" cy="1155955"/>
          </a:xfrm>
          <a:prstGeom prst="rect">
            <a:avLst/>
          </a:prstGeom>
        </p:spPr>
        <p:txBody>
          <a:bodyPr lIns="0" tIns="0" rIns="0" bIns="0" anchor="b">
            <a:noAutofit/>
          </a:bodyPr>
          <a:lstStyle>
            <a:lvl1pPr>
              <a:defRPr kumimoji="0" lang="en-US" sz="4800" b="0" i="0" u="none" strike="noStrike" kern="0" cap="none" spc="-52" normalizeH="0" baseline="0" smtClean="0">
                <a:ln>
                  <a:noFill/>
                </a:ln>
                <a:solidFill>
                  <a:schemeClr val="tx1"/>
                </a:solidFill>
                <a:effectLst/>
                <a:uLnTx/>
                <a:uFillTx/>
                <a:latin typeface="BT Group Headline" panose="020B0603020203020204" pitchFamily="34" charset="0"/>
                <a:ea typeface="+mj-ea"/>
                <a:cs typeface="BT Group Headline" panose="020B0603020203020204" pitchFamily="34" charset="0"/>
              </a:defRPr>
            </a:lvl1pPr>
          </a:lstStyle>
          <a:p>
            <a:r>
              <a:rPr lang="en-US" dirty="0"/>
              <a:t>Add statement here</a:t>
            </a:r>
            <a:endParaRPr lang="en-GB" dirty="0"/>
          </a:p>
        </p:txBody>
      </p:sp>
      <p:sp>
        <p:nvSpPr>
          <p:cNvPr id="20" name="Text Placeholder 17">
            <a:extLst>
              <a:ext uri="{FF2B5EF4-FFF2-40B4-BE49-F238E27FC236}">
                <a16:creationId xmlns:a16="http://schemas.microsoft.com/office/drawing/2014/main" id="{65CE61B7-3EDF-7534-48F3-EE2E0D8B315F}"/>
              </a:ext>
            </a:extLst>
          </p:cNvPr>
          <p:cNvSpPr>
            <a:spLocks noGrp="1"/>
          </p:cNvSpPr>
          <p:nvPr>
            <p:ph type="body" sz="quarter" idx="10" hasCustomPrompt="1"/>
          </p:nvPr>
        </p:nvSpPr>
        <p:spPr>
          <a:xfrm>
            <a:off x="307975" y="3310096"/>
            <a:ext cx="5788025" cy="1123632"/>
          </a:xfrm>
          <a:prstGeom prst="rect">
            <a:avLst/>
          </a:prstGeom>
        </p:spPr>
        <p:txBody>
          <a:bodyPr vert="horz" lIns="0" tIns="0" rIns="0" bIns="0" rtlCol="0">
            <a:noAutofit/>
          </a:bodyPr>
          <a:lstStyle>
            <a:lvl1pPr>
              <a:defRPr lang="en-US" sz="2000" dirty="0">
                <a:latin typeface="+mj-lt"/>
              </a:defRPr>
            </a:lvl1pPr>
          </a:lstStyle>
          <a:p>
            <a:pPr lvl="0"/>
            <a:r>
              <a:rPr lang="en-US" dirty="0"/>
              <a:t>Click to enter sub heading.</a:t>
            </a:r>
          </a:p>
        </p:txBody>
      </p:sp>
      <p:sp>
        <p:nvSpPr>
          <p:cNvPr id="17" name="Slide Number Placeholder 5">
            <a:extLst>
              <a:ext uri="{FF2B5EF4-FFF2-40B4-BE49-F238E27FC236}">
                <a16:creationId xmlns:a16="http://schemas.microsoft.com/office/drawing/2014/main" id="{63C9A4DB-8357-67E9-217E-D9F9F9E5044E}"/>
              </a:ext>
            </a:extLst>
          </p:cNvPr>
          <p:cNvSpPr>
            <a:spLocks noGrp="1"/>
          </p:cNvSpPr>
          <p:nvPr>
            <p:ph type="sldNum" sz="quarter" idx="12"/>
          </p:nvPr>
        </p:nvSpPr>
        <p:spPr>
          <a:xfrm>
            <a:off x="11733529" y="308926"/>
            <a:ext cx="365126" cy="203835"/>
          </a:xfrm>
        </p:spPr>
        <p:txBody>
          <a:bodyPr/>
          <a:lstStyle>
            <a:lvl1pPr>
              <a:defRPr b="0" i="0">
                <a:latin typeface="BT Curve" panose="020B0503020203020204" pitchFamily="34" charset="0"/>
              </a:defRPr>
            </a:lvl1pPr>
          </a:lstStyle>
          <a:p>
            <a:fld id="{BC5033AD-2A2E-4B40-820E-C0C238FC5E2C}" type="slidenum">
              <a:rPr lang="en-GB" smtClean="0"/>
              <a:pPr/>
              <a:t>‹#›</a:t>
            </a:fld>
            <a:endParaRPr lang="en-GB" dirty="0"/>
          </a:p>
        </p:txBody>
      </p:sp>
    </p:spTree>
    <p:extLst>
      <p:ext uri="{BB962C8B-B14F-4D97-AF65-F5344CB8AC3E}">
        <p14:creationId xmlns:p14="http://schemas.microsoft.com/office/powerpoint/2010/main" val="20261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EMENT 05">
    <p:bg>
      <p:bgRef idx="1001">
        <a:schemeClr val="bg1"/>
      </p:bgRef>
    </p:bg>
    <p:spTree>
      <p:nvGrpSpPr>
        <p:cNvPr id="1" name=""/>
        <p:cNvGrpSpPr/>
        <p:nvPr/>
      </p:nvGrpSpPr>
      <p:grpSpPr>
        <a:xfrm>
          <a:off x="0" y="0"/>
          <a:ext cx="0" cy="0"/>
          <a:chOff x="0" y="0"/>
          <a:chExt cx="0" cy="0"/>
        </a:xfrm>
      </p:grpSpPr>
      <p:sp>
        <p:nvSpPr>
          <p:cNvPr id="32" name="Title 15">
            <a:extLst>
              <a:ext uri="{FF2B5EF4-FFF2-40B4-BE49-F238E27FC236}">
                <a16:creationId xmlns:a16="http://schemas.microsoft.com/office/drawing/2014/main" id="{74899D4A-B384-A93D-7AB6-8C725CD4B7D6}"/>
              </a:ext>
            </a:extLst>
          </p:cNvPr>
          <p:cNvSpPr>
            <a:spLocks noGrp="1"/>
          </p:cNvSpPr>
          <p:nvPr>
            <p:ph type="title" hasCustomPrompt="1"/>
          </p:nvPr>
        </p:nvSpPr>
        <p:spPr>
          <a:xfrm>
            <a:off x="307975" y="1179888"/>
            <a:ext cx="8412845" cy="3975772"/>
          </a:xfrm>
          <a:prstGeom prst="rect">
            <a:avLst/>
          </a:prstGeom>
        </p:spPr>
        <p:txBody>
          <a:bodyPr lIns="0" tIns="0" rIns="0" bIns="0" anchor="ctr" anchorCtr="0">
            <a:noAutofit/>
          </a:bodyPr>
          <a:lstStyle>
            <a:lvl1pPr algn="l">
              <a:defRPr kumimoji="0" lang="en-US" sz="3600" b="0" i="0" u="none" strike="noStrike" kern="0" cap="none" spc="-52" normalizeH="0" baseline="0" smtClean="0">
                <a:ln>
                  <a:noFill/>
                </a:ln>
                <a:solidFill>
                  <a:srgbClr val="1D1D1A"/>
                </a:solidFill>
                <a:effectLst/>
                <a:uLnTx/>
                <a:uFillTx/>
                <a:latin typeface="BT Group Headline" panose="020B0603020203020204" pitchFamily="34" charset="0"/>
                <a:ea typeface="+mj-ea"/>
                <a:cs typeface="BT Group Headline" panose="020B0603020203020204" pitchFamily="34" charset="0"/>
              </a:defRPr>
            </a:lvl1pPr>
          </a:lstStyle>
          <a:p>
            <a:r>
              <a:rPr lang="en-US" dirty="0"/>
              <a:t>Add statement here</a:t>
            </a:r>
            <a:endParaRPr lang="en-GB" dirty="0"/>
          </a:p>
        </p:txBody>
      </p:sp>
      <p:grpSp>
        <p:nvGrpSpPr>
          <p:cNvPr id="11" name="Group 10">
            <a:extLst>
              <a:ext uri="{FF2B5EF4-FFF2-40B4-BE49-F238E27FC236}">
                <a16:creationId xmlns:a16="http://schemas.microsoft.com/office/drawing/2014/main" id="{986C6944-65F2-A2C4-3C89-3D2BC49FC5E0}"/>
              </a:ext>
            </a:extLst>
          </p:cNvPr>
          <p:cNvGrpSpPr/>
          <p:nvPr userDrawn="1"/>
        </p:nvGrpSpPr>
        <p:grpSpPr>
          <a:xfrm>
            <a:off x="-22503" y="4951423"/>
            <a:ext cx="12214503" cy="1906577"/>
            <a:chOff x="-22503" y="4951423"/>
            <a:chExt cx="12214503" cy="1906577"/>
          </a:xfrm>
        </p:grpSpPr>
        <p:sp>
          <p:nvSpPr>
            <p:cNvPr id="12" name="Rectangle 11">
              <a:extLst>
                <a:ext uri="{FF2B5EF4-FFF2-40B4-BE49-F238E27FC236}">
                  <a16:creationId xmlns:a16="http://schemas.microsoft.com/office/drawing/2014/main" id="{32AFCAC4-2321-F20C-29B4-07ACEBD92A04}"/>
                </a:ext>
              </a:extLst>
            </p:cNvPr>
            <p:cNvSpPr/>
            <p:nvPr userDrawn="1"/>
          </p:nvSpPr>
          <p:spPr>
            <a:xfrm>
              <a:off x="3326860" y="6232642"/>
              <a:ext cx="5739317" cy="6253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3" name="Rectangle 12">
              <a:extLst>
                <a:ext uri="{FF2B5EF4-FFF2-40B4-BE49-F238E27FC236}">
                  <a16:creationId xmlns:a16="http://schemas.microsoft.com/office/drawing/2014/main" id="{EBB36D7F-3659-E7F9-C0D8-FD71E8C231A8}"/>
                </a:ext>
              </a:extLst>
            </p:cNvPr>
            <p:cNvSpPr/>
            <p:nvPr userDrawn="1"/>
          </p:nvSpPr>
          <p:spPr>
            <a:xfrm>
              <a:off x="9066179" y="5607283"/>
              <a:ext cx="1964988" cy="6253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6" name="Rectangle 15">
              <a:extLst>
                <a:ext uri="{FF2B5EF4-FFF2-40B4-BE49-F238E27FC236}">
                  <a16:creationId xmlns:a16="http://schemas.microsoft.com/office/drawing/2014/main" id="{16ABB177-C485-4F7A-5C86-571649008CBF}"/>
                </a:ext>
              </a:extLst>
            </p:cNvPr>
            <p:cNvSpPr/>
            <p:nvPr userDrawn="1"/>
          </p:nvSpPr>
          <p:spPr>
            <a:xfrm>
              <a:off x="11031166" y="4951423"/>
              <a:ext cx="1160834" cy="625358"/>
            </a:xfrm>
            <a:prstGeom prst="rect">
              <a:avLst/>
            </a:prstGeom>
            <a:solidFill>
              <a:srgbClr val="43B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7" name="Rectangle 16">
              <a:extLst>
                <a:ext uri="{FF2B5EF4-FFF2-40B4-BE49-F238E27FC236}">
                  <a16:creationId xmlns:a16="http://schemas.microsoft.com/office/drawing/2014/main" id="{2C4CEA95-9C65-79BF-E3AD-AACBD570D444}"/>
                </a:ext>
              </a:extLst>
            </p:cNvPr>
            <p:cNvSpPr/>
            <p:nvPr userDrawn="1"/>
          </p:nvSpPr>
          <p:spPr>
            <a:xfrm>
              <a:off x="-22503" y="5607283"/>
              <a:ext cx="3349363" cy="625358"/>
            </a:xfrm>
            <a:prstGeom prst="rect">
              <a:avLst/>
            </a:prstGeom>
            <a:solidFill>
              <a:srgbClr val="019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grpSp>
      <p:sp>
        <p:nvSpPr>
          <p:cNvPr id="14" name="Slide Number Placeholder 5">
            <a:extLst>
              <a:ext uri="{FF2B5EF4-FFF2-40B4-BE49-F238E27FC236}">
                <a16:creationId xmlns:a16="http://schemas.microsoft.com/office/drawing/2014/main" id="{2FCBC122-B956-3497-E425-0DB24035D4BD}"/>
              </a:ext>
            </a:extLst>
          </p:cNvPr>
          <p:cNvSpPr>
            <a:spLocks noGrp="1"/>
          </p:cNvSpPr>
          <p:nvPr>
            <p:ph type="sldNum" sz="quarter" idx="12"/>
          </p:nvPr>
        </p:nvSpPr>
        <p:spPr>
          <a:xfrm>
            <a:off x="11733529" y="308926"/>
            <a:ext cx="365126" cy="203835"/>
          </a:xfrm>
        </p:spPr>
        <p:txBody>
          <a:bodyPr/>
          <a:lstStyle>
            <a:lvl1pPr>
              <a:defRPr b="0" i="0">
                <a:latin typeface="BT Curve" panose="020B0503020203020204" pitchFamily="34" charset="0"/>
              </a:defRPr>
            </a:lvl1pPr>
          </a:lstStyle>
          <a:p>
            <a:fld id="{BC5033AD-2A2E-4B40-820E-C0C238FC5E2C}" type="slidenum">
              <a:rPr lang="en-GB" smtClean="0"/>
              <a:pPr/>
              <a:t>‹#›</a:t>
            </a:fld>
            <a:endParaRPr lang="en-GB" dirty="0"/>
          </a:p>
        </p:txBody>
      </p:sp>
      <p:sp>
        <p:nvSpPr>
          <p:cNvPr id="18" name="Footer Placeholder 4">
            <a:extLst>
              <a:ext uri="{FF2B5EF4-FFF2-40B4-BE49-F238E27FC236}">
                <a16:creationId xmlns:a16="http://schemas.microsoft.com/office/drawing/2014/main" id="{9E24EA83-F56B-834D-8F62-7F8A8897DD92}"/>
              </a:ext>
            </a:extLst>
          </p:cNvPr>
          <p:cNvSpPr>
            <a:spLocks noGrp="1"/>
          </p:cNvSpPr>
          <p:nvPr>
            <p:ph type="ftr" sz="quarter" idx="11"/>
          </p:nvPr>
        </p:nvSpPr>
        <p:spPr>
          <a:xfrm>
            <a:off x="8975724" y="308925"/>
            <a:ext cx="2692399" cy="203835"/>
          </a:xfrm>
        </p:spPr>
        <p:txBody>
          <a:bodyPr/>
          <a:lstStyle>
            <a:lvl1pPr>
              <a:defRPr b="0" i="0">
                <a:latin typeface="BT Curve" panose="020B0503020203020204" pitchFamily="34" charset="0"/>
              </a:defRPr>
            </a:lvl1pPr>
          </a:lstStyle>
          <a:p>
            <a:r>
              <a:rPr lang="en-GB" dirty="0"/>
              <a:t>BT Group PowerPoint    |</a:t>
            </a:r>
          </a:p>
        </p:txBody>
      </p:sp>
    </p:spTree>
    <p:extLst>
      <p:ext uri="{BB962C8B-B14F-4D97-AF65-F5344CB8AC3E}">
        <p14:creationId xmlns:p14="http://schemas.microsoft.com/office/powerpoint/2010/main" val="23142066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TEMENT 06">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05E04C-0EDD-7FFB-6625-33A47C875934}"/>
              </a:ext>
            </a:extLst>
          </p:cNvPr>
          <p:cNvSpPr/>
          <p:nvPr userDrawn="1"/>
        </p:nvSpPr>
        <p:spPr>
          <a:xfrm>
            <a:off x="307977" y="1487380"/>
            <a:ext cx="1548764" cy="173355"/>
          </a:xfrm>
          <a:prstGeom prst="rect">
            <a:avLst/>
          </a:prstGeom>
          <a:solidFill>
            <a:srgbClr val="541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6" name="Rectangle 15">
            <a:extLst>
              <a:ext uri="{FF2B5EF4-FFF2-40B4-BE49-F238E27FC236}">
                <a16:creationId xmlns:a16="http://schemas.microsoft.com/office/drawing/2014/main" id="{E5526A02-B75E-42E5-5101-CBCEAFA72573}"/>
              </a:ext>
            </a:extLst>
          </p:cNvPr>
          <p:cNvSpPr/>
          <p:nvPr userDrawn="1"/>
        </p:nvSpPr>
        <p:spPr>
          <a:xfrm>
            <a:off x="10016320" y="5727899"/>
            <a:ext cx="2175680" cy="173355"/>
          </a:xfrm>
          <a:prstGeom prst="rect">
            <a:avLst/>
          </a:prstGeom>
          <a:solidFill>
            <a:srgbClr val="019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7" name="Rectangle 16">
            <a:extLst>
              <a:ext uri="{FF2B5EF4-FFF2-40B4-BE49-F238E27FC236}">
                <a16:creationId xmlns:a16="http://schemas.microsoft.com/office/drawing/2014/main" id="{BE689EC5-B299-D3E0-5C74-61E7F7559C6B}"/>
              </a:ext>
            </a:extLst>
          </p:cNvPr>
          <p:cNvSpPr/>
          <p:nvPr userDrawn="1"/>
        </p:nvSpPr>
        <p:spPr>
          <a:xfrm>
            <a:off x="6204031" y="1476985"/>
            <a:ext cx="577474" cy="173355"/>
          </a:xfrm>
          <a:prstGeom prst="rect">
            <a:avLst/>
          </a:prstGeom>
          <a:solidFill>
            <a:srgbClr val="FF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9" name="Rectangle 18">
            <a:extLst>
              <a:ext uri="{FF2B5EF4-FFF2-40B4-BE49-F238E27FC236}">
                <a16:creationId xmlns:a16="http://schemas.microsoft.com/office/drawing/2014/main" id="{CB2766AA-8EC1-A42E-99D5-BC768B74C947}"/>
              </a:ext>
            </a:extLst>
          </p:cNvPr>
          <p:cNvSpPr/>
          <p:nvPr userDrawn="1"/>
        </p:nvSpPr>
        <p:spPr>
          <a:xfrm>
            <a:off x="6204030" y="298453"/>
            <a:ext cx="2175680" cy="173355"/>
          </a:xfrm>
          <a:prstGeom prst="rect">
            <a:avLst/>
          </a:prstGeom>
          <a:solidFill>
            <a:srgbClr val="43B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21" name="Rectangle 20">
            <a:extLst>
              <a:ext uri="{FF2B5EF4-FFF2-40B4-BE49-F238E27FC236}">
                <a16:creationId xmlns:a16="http://schemas.microsoft.com/office/drawing/2014/main" id="{E76834C3-33C6-61CA-3C56-F9F8C40DD230}"/>
              </a:ext>
            </a:extLst>
          </p:cNvPr>
          <p:cNvSpPr/>
          <p:nvPr userDrawn="1"/>
        </p:nvSpPr>
        <p:spPr>
          <a:xfrm>
            <a:off x="10567318" y="1476985"/>
            <a:ext cx="1624681" cy="173355"/>
          </a:xfrm>
          <a:prstGeom prst="rect">
            <a:avLst/>
          </a:prstGeom>
          <a:solidFill>
            <a:srgbClr val="C81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24" name="Rectangle 23">
            <a:extLst>
              <a:ext uri="{FF2B5EF4-FFF2-40B4-BE49-F238E27FC236}">
                <a16:creationId xmlns:a16="http://schemas.microsoft.com/office/drawing/2014/main" id="{A98581A5-70D7-33F1-80ED-F263DAEAEA80}"/>
              </a:ext>
            </a:extLst>
          </p:cNvPr>
          <p:cNvSpPr/>
          <p:nvPr userDrawn="1"/>
        </p:nvSpPr>
        <p:spPr>
          <a:xfrm>
            <a:off x="9241606" y="3094280"/>
            <a:ext cx="1227058" cy="173355"/>
          </a:xfrm>
          <a:prstGeom prst="rect">
            <a:avLst/>
          </a:prstGeom>
          <a:solidFill>
            <a:srgbClr val="87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27" name="Title 15">
            <a:extLst>
              <a:ext uri="{FF2B5EF4-FFF2-40B4-BE49-F238E27FC236}">
                <a16:creationId xmlns:a16="http://schemas.microsoft.com/office/drawing/2014/main" id="{B5A796F7-FB8F-B7C6-7F07-F72E3A1653C3}"/>
              </a:ext>
            </a:extLst>
          </p:cNvPr>
          <p:cNvSpPr>
            <a:spLocks noGrp="1"/>
          </p:cNvSpPr>
          <p:nvPr>
            <p:ph type="title" hasCustomPrompt="1"/>
          </p:nvPr>
        </p:nvSpPr>
        <p:spPr>
          <a:xfrm>
            <a:off x="307975" y="2150024"/>
            <a:ext cx="8075397" cy="3382096"/>
          </a:xfrm>
          <a:prstGeom prst="rect">
            <a:avLst/>
          </a:prstGeom>
        </p:spPr>
        <p:txBody>
          <a:bodyPr lIns="0" tIns="0" rIns="0" bIns="0">
            <a:noAutofit/>
          </a:bodyPr>
          <a:lstStyle>
            <a:lvl1pPr>
              <a:defRPr kumimoji="0" lang="en-US" sz="3600" b="0" i="0" u="none" strike="noStrike" kern="0" cap="none" spc="-52" normalizeH="0" baseline="0" smtClean="0">
                <a:ln>
                  <a:noFill/>
                </a:ln>
                <a:solidFill>
                  <a:schemeClr val="tx1"/>
                </a:solidFill>
                <a:effectLst/>
                <a:uLnTx/>
                <a:uFillTx/>
                <a:latin typeface="BT Group Headline" panose="020B0603020203020204" pitchFamily="34" charset="0"/>
                <a:ea typeface="+mj-ea"/>
                <a:cs typeface="BT Group Headline" panose="020B0603020203020204" pitchFamily="34" charset="0"/>
              </a:defRPr>
            </a:lvl1pPr>
          </a:lstStyle>
          <a:p>
            <a:r>
              <a:rPr lang="en-US" dirty="0"/>
              <a:t>Add statement here</a:t>
            </a:r>
            <a:endParaRPr lang="en-GB" dirty="0"/>
          </a:p>
        </p:txBody>
      </p:sp>
      <p:sp>
        <p:nvSpPr>
          <p:cNvPr id="13" name="Slide Number Placeholder 5">
            <a:extLst>
              <a:ext uri="{FF2B5EF4-FFF2-40B4-BE49-F238E27FC236}">
                <a16:creationId xmlns:a16="http://schemas.microsoft.com/office/drawing/2014/main" id="{60939717-03B4-5852-F6A3-63D0579609FD}"/>
              </a:ext>
            </a:extLst>
          </p:cNvPr>
          <p:cNvSpPr>
            <a:spLocks noGrp="1"/>
          </p:cNvSpPr>
          <p:nvPr>
            <p:ph type="sldNum" sz="quarter" idx="12"/>
          </p:nvPr>
        </p:nvSpPr>
        <p:spPr>
          <a:xfrm>
            <a:off x="11733529" y="308926"/>
            <a:ext cx="365126" cy="203835"/>
          </a:xfrm>
        </p:spPr>
        <p:txBody>
          <a:bodyPr/>
          <a:lstStyle>
            <a:lvl1pPr>
              <a:defRPr b="0" i="0">
                <a:latin typeface="BT Curve" panose="020B0503020203020204" pitchFamily="34" charset="0"/>
              </a:defRPr>
            </a:lvl1pPr>
          </a:lstStyle>
          <a:p>
            <a:fld id="{BC5033AD-2A2E-4B40-820E-C0C238FC5E2C}" type="slidenum">
              <a:rPr lang="en-GB" smtClean="0"/>
              <a:pPr/>
              <a:t>‹#›</a:t>
            </a:fld>
            <a:endParaRPr lang="en-GB" dirty="0"/>
          </a:p>
        </p:txBody>
      </p:sp>
      <p:sp>
        <p:nvSpPr>
          <p:cNvPr id="14" name="Footer Placeholder 4">
            <a:extLst>
              <a:ext uri="{FF2B5EF4-FFF2-40B4-BE49-F238E27FC236}">
                <a16:creationId xmlns:a16="http://schemas.microsoft.com/office/drawing/2014/main" id="{7EF09EEF-BEDE-A87E-9098-F49CA8242930}"/>
              </a:ext>
            </a:extLst>
          </p:cNvPr>
          <p:cNvSpPr>
            <a:spLocks noGrp="1"/>
          </p:cNvSpPr>
          <p:nvPr>
            <p:ph type="ftr" sz="quarter" idx="11"/>
          </p:nvPr>
        </p:nvSpPr>
        <p:spPr>
          <a:xfrm>
            <a:off x="8975724" y="308925"/>
            <a:ext cx="2692399" cy="203835"/>
          </a:xfrm>
        </p:spPr>
        <p:txBody>
          <a:bodyPr/>
          <a:lstStyle>
            <a:lvl1pPr>
              <a:defRPr b="0" i="0">
                <a:latin typeface="BT Curve" panose="020B0503020203020204" pitchFamily="34" charset="0"/>
              </a:defRPr>
            </a:lvl1pPr>
          </a:lstStyle>
          <a:p>
            <a:r>
              <a:rPr lang="en-GB" dirty="0"/>
              <a:t>BT Group PowerPoint    |</a:t>
            </a:r>
          </a:p>
        </p:txBody>
      </p:sp>
    </p:spTree>
    <p:extLst>
      <p:ext uri="{BB962C8B-B14F-4D97-AF65-F5344CB8AC3E}">
        <p14:creationId xmlns:p14="http://schemas.microsoft.com/office/powerpoint/2010/main" val="15661803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03">
    <p:bg>
      <p:bgPr>
        <a:solidFill>
          <a:srgbClr val="FFFFFF"/>
        </a:solidFill>
        <a:effectLst/>
      </p:bgPr>
    </p:bg>
    <p:spTree>
      <p:nvGrpSpPr>
        <p:cNvPr id="1" name=""/>
        <p:cNvGrpSpPr/>
        <p:nvPr/>
      </p:nvGrpSpPr>
      <p:grpSpPr>
        <a:xfrm>
          <a:off x="0" y="0"/>
          <a:ext cx="0" cy="0"/>
          <a:chOff x="0" y="0"/>
          <a:chExt cx="0" cy="0"/>
        </a:xfrm>
      </p:grpSpPr>
      <p:sp>
        <p:nvSpPr>
          <p:cNvPr id="5" name="Title 15">
            <a:extLst>
              <a:ext uri="{FF2B5EF4-FFF2-40B4-BE49-F238E27FC236}">
                <a16:creationId xmlns:a16="http://schemas.microsoft.com/office/drawing/2014/main" id="{C8D13F90-6E0E-B295-7135-69B4796B5C27}"/>
              </a:ext>
            </a:extLst>
          </p:cNvPr>
          <p:cNvSpPr>
            <a:spLocks noGrp="1"/>
          </p:cNvSpPr>
          <p:nvPr>
            <p:ph type="title"/>
          </p:nvPr>
        </p:nvSpPr>
        <p:spPr>
          <a:xfrm>
            <a:off x="307976" y="2854960"/>
            <a:ext cx="5788024" cy="2441660"/>
          </a:xfrm>
          <a:prstGeom prst="rect">
            <a:avLst/>
          </a:prstGeom>
        </p:spPr>
        <p:txBody>
          <a:bodyPr lIns="0" tIns="0" rIns="0" bIns="0" anchor="t">
            <a:noAutofit/>
          </a:bodyPr>
          <a:lstStyle>
            <a:lvl1pPr>
              <a:defRPr kumimoji="0" lang="en-US" sz="5400" b="0" i="0" u="none" strike="noStrike" kern="0" cap="none" spc="-52" normalizeH="0" baseline="0" smtClean="0">
                <a:ln>
                  <a:noFill/>
                </a:ln>
                <a:solidFill>
                  <a:schemeClr val="tx1"/>
                </a:solidFill>
                <a:effectLst/>
                <a:uLnTx/>
                <a:uFillTx/>
                <a:latin typeface="BT Group Headline" panose="020B0603020203020204" pitchFamily="34" charset="0"/>
                <a:ea typeface="+mj-ea"/>
                <a:cs typeface="BT Group Headline" panose="020B0603020203020204" pitchFamily="34" charset="0"/>
              </a:defRPr>
            </a:lvl1pPr>
          </a:lstStyle>
          <a:p>
            <a:r>
              <a:rPr lang="en-US" dirty="0"/>
              <a:t>Click to edit Master title style</a:t>
            </a:r>
            <a:endParaRPr lang="en-GB" dirty="0"/>
          </a:p>
        </p:txBody>
      </p:sp>
      <p:sp>
        <p:nvSpPr>
          <p:cNvPr id="8" name="Picture Placeholder 6">
            <a:extLst>
              <a:ext uri="{FF2B5EF4-FFF2-40B4-BE49-F238E27FC236}">
                <a16:creationId xmlns:a16="http://schemas.microsoft.com/office/drawing/2014/main" id="{18F8D126-69A5-6338-7867-9DC7D4BF8C72}"/>
              </a:ext>
            </a:extLst>
          </p:cNvPr>
          <p:cNvSpPr>
            <a:spLocks noGrp="1"/>
          </p:cNvSpPr>
          <p:nvPr>
            <p:ph type="pic" sz="quarter" idx="13"/>
          </p:nvPr>
        </p:nvSpPr>
        <p:spPr>
          <a:xfrm>
            <a:off x="6653843" y="0"/>
            <a:ext cx="5538157" cy="6858000"/>
          </a:xfrm>
          <a:prstGeom prst="rect">
            <a:avLst/>
          </a:prstGeom>
          <a:solidFill>
            <a:schemeClr val="bg1">
              <a:lumMod val="85000"/>
            </a:schemeClr>
          </a:solidFill>
        </p:spPr>
        <p:txBody>
          <a:bodyPr/>
          <a:lstStyle>
            <a:lvl1pPr>
              <a:defRPr b="0" i="0">
                <a:solidFill>
                  <a:schemeClr val="bg1"/>
                </a:solidFill>
                <a:latin typeface="BT Group Headline" panose="020B0603020203020204" pitchFamily="34" charset="0"/>
              </a:defRPr>
            </a:lvl1pPr>
          </a:lstStyle>
          <a:p>
            <a:r>
              <a:rPr lang="en-US" dirty="0"/>
              <a:t>Click icon to add picture</a:t>
            </a:r>
            <a:endParaRPr lang="en-GB" dirty="0"/>
          </a:p>
        </p:txBody>
      </p:sp>
      <p:sp>
        <p:nvSpPr>
          <p:cNvPr id="11" name="Rectangle 10">
            <a:extLst>
              <a:ext uri="{FF2B5EF4-FFF2-40B4-BE49-F238E27FC236}">
                <a16:creationId xmlns:a16="http://schemas.microsoft.com/office/drawing/2014/main" id="{F6919694-ABC1-EEDE-5141-BBF2372FC82D}"/>
              </a:ext>
            </a:extLst>
          </p:cNvPr>
          <p:cNvSpPr/>
          <p:nvPr userDrawn="1"/>
        </p:nvSpPr>
        <p:spPr>
          <a:xfrm>
            <a:off x="307975" y="2082800"/>
            <a:ext cx="909320" cy="182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BT Curve" panose="020B0503020203020204" pitchFamily="34" charset="0"/>
            </a:endParaRPr>
          </a:p>
        </p:txBody>
      </p:sp>
      <p:sp>
        <p:nvSpPr>
          <p:cNvPr id="13" name="Rectangle 12">
            <a:extLst>
              <a:ext uri="{FF2B5EF4-FFF2-40B4-BE49-F238E27FC236}">
                <a16:creationId xmlns:a16="http://schemas.microsoft.com/office/drawing/2014/main" id="{14095336-4EB8-B3F6-5890-047B66F1EA37}"/>
              </a:ext>
            </a:extLst>
          </p:cNvPr>
          <p:cNvSpPr/>
          <p:nvPr userDrawn="1"/>
        </p:nvSpPr>
        <p:spPr>
          <a:xfrm>
            <a:off x="4844415" y="6430485"/>
            <a:ext cx="1809428" cy="1825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latin typeface="BT Curve" panose="020B0503020203020204" pitchFamily="34" charset="0"/>
            </a:endParaRPr>
          </a:p>
        </p:txBody>
      </p:sp>
      <p:sp>
        <p:nvSpPr>
          <p:cNvPr id="18" name="Text Placeholder 17">
            <a:extLst>
              <a:ext uri="{FF2B5EF4-FFF2-40B4-BE49-F238E27FC236}">
                <a16:creationId xmlns:a16="http://schemas.microsoft.com/office/drawing/2014/main" id="{9821840A-C4FC-5666-DFC7-ED2A52DB96E7}"/>
              </a:ext>
            </a:extLst>
          </p:cNvPr>
          <p:cNvSpPr>
            <a:spLocks noGrp="1"/>
          </p:cNvSpPr>
          <p:nvPr>
            <p:ph type="body" sz="quarter" idx="10" hasCustomPrompt="1"/>
          </p:nvPr>
        </p:nvSpPr>
        <p:spPr>
          <a:xfrm>
            <a:off x="307975" y="5503634"/>
            <a:ext cx="5788025" cy="821260"/>
          </a:xfrm>
          <a:prstGeom prst="rect">
            <a:avLst/>
          </a:prstGeom>
        </p:spPr>
        <p:txBody>
          <a:bodyPr vert="horz" lIns="0" tIns="0" rIns="0" bIns="0" rtlCol="0">
            <a:noAutofit/>
          </a:bodyPr>
          <a:lstStyle>
            <a:lvl1pPr>
              <a:defRPr lang="en-US" sz="2000" dirty="0">
                <a:latin typeface="+mj-lt"/>
              </a:defRPr>
            </a:lvl1pPr>
          </a:lstStyle>
          <a:p>
            <a:pPr lvl="0"/>
            <a:r>
              <a:rPr lang="en-US" dirty="0"/>
              <a:t>Click to enter sub heading.</a:t>
            </a:r>
          </a:p>
        </p:txBody>
      </p:sp>
      <p:grpSp>
        <p:nvGrpSpPr>
          <p:cNvPr id="59" name="Group 58">
            <a:extLst>
              <a:ext uri="{FF2B5EF4-FFF2-40B4-BE49-F238E27FC236}">
                <a16:creationId xmlns:a16="http://schemas.microsoft.com/office/drawing/2014/main" id="{A3D16883-AB91-1A99-4DFE-93F05CBA0087}"/>
              </a:ext>
            </a:extLst>
          </p:cNvPr>
          <p:cNvGrpSpPr/>
          <p:nvPr userDrawn="1"/>
        </p:nvGrpSpPr>
        <p:grpSpPr>
          <a:xfrm>
            <a:off x="306070" y="303531"/>
            <a:ext cx="1749975" cy="575048"/>
            <a:chOff x="306070" y="303531"/>
            <a:chExt cx="1749975" cy="575048"/>
          </a:xfrm>
        </p:grpSpPr>
        <p:sp>
          <p:nvSpPr>
            <p:cNvPr id="44" name="Freeform: Shape 43">
              <a:extLst>
                <a:ext uri="{FF2B5EF4-FFF2-40B4-BE49-F238E27FC236}">
                  <a16:creationId xmlns:a16="http://schemas.microsoft.com/office/drawing/2014/main" id="{2704C8CF-C998-7512-27CD-62C1322E6985}"/>
                </a:ext>
              </a:extLst>
            </p:cNvPr>
            <p:cNvSpPr/>
            <p:nvPr/>
          </p:nvSpPr>
          <p:spPr>
            <a:xfrm>
              <a:off x="306070" y="308044"/>
              <a:ext cx="236068" cy="293843"/>
            </a:xfrm>
            <a:custGeom>
              <a:avLst/>
              <a:gdLst>
                <a:gd name="connsiteX0" fmla="*/ 132928 w 236068"/>
                <a:gd name="connsiteY0" fmla="*/ -173 h 293843"/>
                <a:gd name="connsiteX1" fmla="*/ 224557 w 236068"/>
                <a:gd name="connsiteY1" fmla="*/ 74303 h 293843"/>
                <a:gd name="connsiteX2" fmla="*/ 170844 w 236068"/>
                <a:gd name="connsiteY2" fmla="*/ 137947 h 293843"/>
                <a:gd name="connsiteX3" fmla="*/ 235841 w 236068"/>
                <a:gd name="connsiteY3" fmla="*/ 207459 h 293843"/>
                <a:gd name="connsiteX4" fmla="*/ 136539 w 236068"/>
                <a:gd name="connsiteY4" fmla="*/ 293671 h 293843"/>
                <a:gd name="connsiteX5" fmla="*/ -227 w 236068"/>
                <a:gd name="connsiteY5" fmla="*/ 293671 h 293843"/>
                <a:gd name="connsiteX6" fmla="*/ -227 w 236068"/>
                <a:gd name="connsiteY6" fmla="*/ -173 h 293843"/>
                <a:gd name="connsiteX7" fmla="*/ 125255 w 236068"/>
                <a:gd name="connsiteY7" fmla="*/ 119892 h 293843"/>
                <a:gd name="connsiteX8" fmla="*/ 166330 w 236068"/>
                <a:gd name="connsiteY8" fmla="*/ 82428 h 293843"/>
                <a:gd name="connsiteX9" fmla="*/ 125255 w 236068"/>
                <a:gd name="connsiteY9" fmla="*/ 46770 h 293843"/>
                <a:gd name="connsiteX10" fmla="*/ 56195 w 236068"/>
                <a:gd name="connsiteY10" fmla="*/ 46770 h 293843"/>
                <a:gd name="connsiteX11" fmla="*/ 56195 w 236068"/>
                <a:gd name="connsiteY11" fmla="*/ 119892 h 293843"/>
                <a:gd name="connsiteX12" fmla="*/ 130220 w 236068"/>
                <a:gd name="connsiteY12" fmla="*/ 246728 h 293843"/>
                <a:gd name="connsiteX13" fmla="*/ 177614 w 236068"/>
                <a:gd name="connsiteY13" fmla="*/ 206104 h 293843"/>
                <a:gd name="connsiteX14" fmla="*/ 130220 w 236068"/>
                <a:gd name="connsiteY14" fmla="*/ 166835 h 293843"/>
                <a:gd name="connsiteX15" fmla="*/ 56195 w 236068"/>
                <a:gd name="connsiteY15" fmla="*/ 166835 h 293843"/>
                <a:gd name="connsiteX16" fmla="*/ 56195 w 236068"/>
                <a:gd name="connsiteY16" fmla="*/ 247179 h 293843"/>
                <a:gd name="connsiteX17" fmla="*/ 130220 w 236068"/>
                <a:gd name="connsiteY17" fmla="*/ 247179 h 2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6068" h="293843">
                  <a:moveTo>
                    <a:pt x="132928" y="-173"/>
                  </a:moveTo>
                  <a:cubicBezTo>
                    <a:pt x="187544" y="-173"/>
                    <a:pt x="224557" y="30069"/>
                    <a:pt x="224557" y="74303"/>
                  </a:cubicBezTo>
                  <a:cubicBezTo>
                    <a:pt x="224557" y="103643"/>
                    <a:pt x="203794" y="127114"/>
                    <a:pt x="170844" y="137947"/>
                  </a:cubicBezTo>
                  <a:cubicBezTo>
                    <a:pt x="211016" y="146975"/>
                    <a:pt x="235841" y="172251"/>
                    <a:pt x="235841" y="207459"/>
                  </a:cubicBezTo>
                  <a:cubicBezTo>
                    <a:pt x="235841" y="258464"/>
                    <a:pt x="195669" y="293671"/>
                    <a:pt x="136539" y="293671"/>
                  </a:cubicBezTo>
                  <a:lnTo>
                    <a:pt x="-227" y="293671"/>
                  </a:lnTo>
                  <a:lnTo>
                    <a:pt x="-227" y="-173"/>
                  </a:lnTo>
                  <a:close/>
                  <a:moveTo>
                    <a:pt x="125255" y="119892"/>
                  </a:moveTo>
                  <a:cubicBezTo>
                    <a:pt x="153691" y="119892"/>
                    <a:pt x="166330" y="102740"/>
                    <a:pt x="166330" y="82428"/>
                  </a:cubicBezTo>
                  <a:cubicBezTo>
                    <a:pt x="166330" y="59859"/>
                    <a:pt x="150983" y="46770"/>
                    <a:pt x="125255" y="46770"/>
                  </a:cubicBezTo>
                  <a:lnTo>
                    <a:pt x="56195" y="46770"/>
                  </a:lnTo>
                  <a:lnTo>
                    <a:pt x="56195" y="119892"/>
                  </a:lnTo>
                  <a:close/>
                  <a:moveTo>
                    <a:pt x="130220" y="246728"/>
                  </a:moveTo>
                  <a:cubicBezTo>
                    <a:pt x="159559" y="246728"/>
                    <a:pt x="177614" y="231381"/>
                    <a:pt x="177614" y="206104"/>
                  </a:cubicBezTo>
                  <a:cubicBezTo>
                    <a:pt x="177614" y="182633"/>
                    <a:pt x="158656" y="166835"/>
                    <a:pt x="130220" y="166835"/>
                  </a:cubicBezTo>
                  <a:lnTo>
                    <a:pt x="56195" y="166835"/>
                  </a:lnTo>
                  <a:lnTo>
                    <a:pt x="56195" y="247179"/>
                  </a:lnTo>
                  <a:lnTo>
                    <a:pt x="130220" y="247179"/>
                  </a:lnTo>
                  <a:close/>
                </a:path>
              </a:pathLst>
            </a:custGeom>
            <a:solidFill>
              <a:schemeClr val="tx1"/>
            </a:solidFill>
            <a:ln w="4492" cap="flat">
              <a:noFill/>
              <a:prstDash val="solid"/>
              <a:miter/>
            </a:ln>
          </p:spPr>
          <p:txBody>
            <a:bodyPr rtlCol="0" anchor="ctr"/>
            <a:lstStyle/>
            <a:p>
              <a:endParaRPr lang="en-GB" b="0" i="0" dirty="0">
                <a:latin typeface="BT Curve" panose="020B0503020203020204" pitchFamily="34" charset="0"/>
              </a:endParaRPr>
            </a:p>
          </p:txBody>
        </p:sp>
        <p:sp>
          <p:nvSpPr>
            <p:cNvPr id="45" name="Freeform: Shape 44">
              <a:extLst>
                <a:ext uri="{FF2B5EF4-FFF2-40B4-BE49-F238E27FC236}">
                  <a16:creationId xmlns:a16="http://schemas.microsoft.com/office/drawing/2014/main" id="{1424A877-FD28-EC16-831E-F9CCE5E6802F}"/>
                </a:ext>
              </a:extLst>
            </p:cNvPr>
            <p:cNvSpPr/>
            <p:nvPr/>
          </p:nvSpPr>
          <p:spPr>
            <a:xfrm>
              <a:off x="554325" y="308044"/>
              <a:ext cx="242839" cy="293843"/>
            </a:xfrm>
            <a:custGeom>
              <a:avLst/>
              <a:gdLst>
                <a:gd name="connsiteX0" fmla="*/ 150080 w 242839"/>
                <a:gd name="connsiteY0" fmla="*/ 49027 h 293843"/>
                <a:gd name="connsiteX1" fmla="*/ 150080 w 242839"/>
                <a:gd name="connsiteY1" fmla="*/ 293671 h 293843"/>
                <a:gd name="connsiteX2" fmla="*/ 92305 w 242839"/>
                <a:gd name="connsiteY2" fmla="*/ 293671 h 293843"/>
                <a:gd name="connsiteX3" fmla="*/ 92305 w 242839"/>
                <a:gd name="connsiteY3" fmla="*/ 49027 h 293843"/>
                <a:gd name="connsiteX4" fmla="*/ -227 w 242839"/>
                <a:gd name="connsiteY4" fmla="*/ 49027 h 293843"/>
                <a:gd name="connsiteX5" fmla="*/ -227 w 242839"/>
                <a:gd name="connsiteY5" fmla="*/ -173 h 293843"/>
                <a:gd name="connsiteX6" fmla="*/ 242612 w 242839"/>
                <a:gd name="connsiteY6" fmla="*/ -173 h 293843"/>
                <a:gd name="connsiteX7" fmla="*/ 242612 w 242839"/>
                <a:gd name="connsiteY7" fmla="*/ 49027 h 2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39" h="293843">
                  <a:moveTo>
                    <a:pt x="150080" y="49027"/>
                  </a:moveTo>
                  <a:lnTo>
                    <a:pt x="150080" y="293671"/>
                  </a:lnTo>
                  <a:lnTo>
                    <a:pt x="92305" y="293671"/>
                  </a:lnTo>
                  <a:lnTo>
                    <a:pt x="92305" y="49027"/>
                  </a:lnTo>
                  <a:lnTo>
                    <a:pt x="-227" y="49027"/>
                  </a:lnTo>
                  <a:lnTo>
                    <a:pt x="-227" y="-173"/>
                  </a:lnTo>
                  <a:lnTo>
                    <a:pt x="242612" y="-173"/>
                  </a:lnTo>
                  <a:lnTo>
                    <a:pt x="242612" y="49027"/>
                  </a:lnTo>
                  <a:close/>
                </a:path>
              </a:pathLst>
            </a:custGeom>
            <a:solidFill>
              <a:schemeClr val="tx1"/>
            </a:solidFill>
            <a:ln w="4492" cap="flat">
              <a:noFill/>
              <a:prstDash val="solid"/>
              <a:miter/>
            </a:ln>
          </p:spPr>
          <p:txBody>
            <a:bodyPr rtlCol="0" anchor="ctr"/>
            <a:lstStyle/>
            <a:p>
              <a:endParaRPr lang="en-GB" b="0" i="0" dirty="0">
                <a:latin typeface="BT Curve" panose="020B0503020203020204" pitchFamily="34" charset="0"/>
              </a:endParaRPr>
            </a:p>
          </p:txBody>
        </p:sp>
        <p:sp>
          <p:nvSpPr>
            <p:cNvPr id="46" name="Freeform: Shape 45">
              <a:extLst>
                <a:ext uri="{FF2B5EF4-FFF2-40B4-BE49-F238E27FC236}">
                  <a16:creationId xmlns:a16="http://schemas.microsoft.com/office/drawing/2014/main" id="{29F17501-67A9-7663-3AEC-9B00C686387C}"/>
                </a:ext>
              </a:extLst>
            </p:cNvPr>
            <p:cNvSpPr/>
            <p:nvPr/>
          </p:nvSpPr>
          <p:spPr>
            <a:xfrm>
              <a:off x="877057" y="303531"/>
              <a:ext cx="246901" cy="303774"/>
            </a:xfrm>
            <a:custGeom>
              <a:avLst/>
              <a:gdLst>
                <a:gd name="connsiteX0" fmla="*/ 246223 w 246901"/>
                <a:gd name="connsiteY0" fmla="*/ 298636 h 303774"/>
                <a:gd name="connsiteX1" fmla="*/ 191607 w 246901"/>
                <a:gd name="connsiteY1" fmla="*/ 298636 h 303774"/>
                <a:gd name="connsiteX2" fmla="*/ 191607 w 246901"/>
                <a:gd name="connsiteY2" fmla="*/ 248082 h 303774"/>
                <a:gd name="connsiteX3" fmla="*/ 112165 w 246901"/>
                <a:gd name="connsiteY3" fmla="*/ 303601 h 303774"/>
                <a:gd name="connsiteX4" fmla="*/ -227 w 246901"/>
                <a:gd name="connsiteY4" fmla="*/ 153745 h 303774"/>
                <a:gd name="connsiteX5" fmla="*/ 132477 w 246901"/>
                <a:gd name="connsiteY5" fmla="*/ -173 h 303774"/>
                <a:gd name="connsiteX6" fmla="*/ 239904 w 246901"/>
                <a:gd name="connsiteY6" fmla="*/ 60762 h 303774"/>
                <a:gd name="connsiteX7" fmla="*/ 194315 w 246901"/>
                <a:gd name="connsiteY7" fmla="*/ 89199 h 303774"/>
                <a:gd name="connsiteX8" fmla="*/ 133380 w 246901"/>
                <a:gd name="connsiteY8" fmla="*/ 49929 h 303774"/>
                <a:gd name="connsiteX9" fmla="*/ 59354 w 246901"/>
                <a:gd name="connsiteY9" fmla="*/ 154197 h 303774"/>
                <a:gd name="connsiteX10" fmla="*/ 125706 w 246901"/>
                <a:gd name="connsiteY10" fmla="*/ 253950 h 303774"/>
                <a:gd name="connsiteX11" fmla="*/ 188447 w 246901"/>
                <a:gd name="connsiteY11" fmla="*/ 192112 h 303774"/>
                <a:gd name="connsiteX12" fmla="*/ 147372 w 246901"/>
                <a:gd name="connsiteY12" fmla="*/ 192112 h 303774"/>
                <a:gd name="connsiteX13" fmla="*/ 147372 w 246901"/>
                <a:gd name="connsiteY13" fmla="*/ 143815 h 303774"/>
                <a:gd name="connsiteX14" fmla="*/ 246674 w 246901"/>
                <a:gd name="connsiteY14" fmla="*/ 143815 h 303774"/>
                <a:gd name="connsiteX15" fmla="*/ 246674 w 246901"/>
                <a:gd name="connsiteY15" fmla="*/ 298636 h 30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6901" h="303774">
                  <a:moveTo>
                    <a:pt x="246223" y="298636"/>
                  </a:moveTo>
                  <a:lnTo>
                    <a:pt x="191607" y="298636"/>
                  </a:lnTo>
                  <a:lnTo>
                    <a:pt x="191607" y="248082"/>
                  </a:lnTo>
                  <a:cubicBezTo>
                    <a:pt x="176711" y="285546"/>
                    <a:pt x="150532" y="303601"/>
                    <a:pt x="112165" y="303601"/>
                  </a:cubicBezTo>
                  <a:cubicBezTo>
                    <a:pt x="44910" y="303601"/>
                    <a:pt x="-227" y="243117"/>
                    <a:pt x="-227" y="153745"/>
                  </a:cubicBezTo>
                  <a:cubicBezTo>
                    <a:pt x="-227" y="59859"/>
                    <a:pt x="51229" y="-173"/>
                    <a:pt x="132477" y="-173"/>
                  </a:cubicBezTo>
                  <a:cubicBezTo>
                    <a:pt x="178066" y="-173"/>
                    <a:pt x="213273" y="19687"/>
                    <a:pt x="239904" y="60762"/>
                  </a:cubicBezTo>
                  <a:lnTo>
                    <a:pt x="194315" y="89199"/>
                  </a:lnTo>
                  <a:cubicBezTo>
                    <a:pt x="178066" y="62116"/>
                    <a:pt x="158656" y="49929"/>
                    <a:pt x="133380" y="49929"/>
                  </a:cubicBezTo>
                  <a:cubicBezTo>
                    <a:pt x="89596" y="49929"/>
                    <a:pt x="59354" y="92358"/>
                    <a:pt x="59354" y="154197"/>
                  </a:cubicBezTo>
                  <a:cubicBezTo>
                    <a:pt x="59354" y="213778"/>
                    <a:pt x="86437" y="253950"/>
                    <a:pt x="125706" y="253950"/>
                  </a:cubicBezTo>
                  <a:cubicBezTo>
                    <a:pt x="159108" y="253950"/>
                    <a:pt x="185739" y="227319"/>
                    <a:pt x="188447" y="192112"/>
                  </a:cubicBezTo>
                  <a:lnTo>
                    <a:pt x="147372" y="192112"/>
                  </a:lnTo>
                  <a:lnTo>
                    <a:pt x="147372" y="143815"/>
                  </a:lnTo>
                  <a:lnTo>
                    <a:pt x="246674" y="143815"/>
                  </a:lnTo>
                  <a:lnTo>
                    <a:pt x="246674" y="298636"/>
                  </a:lnTo>
                  <a:close/>
                </a:path>
              </a:pathLst>
            </a:custGeom>
            <a:solidFill>
              <a:schemeClr val="tx1"/>
            </a:solidFill>
            <a:ln w="4492" cap="flat">
              <a:noFill/>
              <a:prstDash val="solid"/>
              <a:miter/>
            </a:ln>
          </p:spPr>
          <p:txBody>
            <a:bodyPr rtlCol="0" anchor="ctr"/>
            <a:lstStyle/>
            <a:p>
              <a:endParaRPr lang="en-GB" b="0" i="0" dirty="0">
                <a:latin typeface="BT Curve" panose="020B0503020203020204" pitchFamily="34" charset="0"/>
              </a:endParaRPr>
            </a:p>
          </p:txBody>
        </p:sp>
        <p:sp>
          <p:nvSpPr>
            <p:cNvPr id="47" name="Freeform: Shape 46">
              <a:extLst>
                <a:ext uri="{FF2B5EF4-FFF2-40B4-BE49-F238E27FC236}">
                  <a16:creationId xmlns:a16="http://schemas.microsoft.com/office/drawing/2014/main" id="{ABE4C2AA-3368-7BCE-B301-57D8DD718086}"/>
                </a:ext>
              </a:extLst>
            </p:cNvPr>
            <p:cNvSpPr/>
            <p:nvPr/>
          </p:nvSpPr>
          <p:spPr>
            <a:xfrm>
              <a:off x="1148784" y="389743"/>
              <a:ext cx="175133" cy="212596"/>
            </a:xfrm>
            <a:custGeom>
              <a:avLst/>
              <a:gdLst>
                <a:gd name="connsiteX0" fmla="*/ -227 w 175133"/>
                <a:gd name="connsiteY0" fmla="*/ -173 h 212596"/>
                <a:gd name="connsiteX1" fmla="*/ 85985 w 175133"/>
                <a:gd name="connsiteY1" fmla="*/ -173 h 212596"/>
                <a:gd name="connsiteX2" fmla="*/ 85985 w 175133"/>
                <a:gd name="connsiteY2" fmla="*/ 46318 h 212596"/>
                <a:gd name="connsiteX3" fmla="*/ 150983 w 175133"/>
                <a:gd name="connsiteY3" fmla="*/ -173 h 212596"/>
                <a:gd name="connsiteX4" fmla="*/ 174906 w 175133"/>
                <a:gd name="connsiteY4" fmla="*/ -173 h 212596"/>
                <a:gd name="connsiteX5" fmla="*/ 174906 w 175133"/>
                <a:gd name="connsiteY5" fmla="*/ 50832 h 212596"/>
                <a:gd name="connsiteX6" fmla="*/ 141053 w 175133"/>
                <a:gd name="connsiteY6" fmla="*/ 50832 h 212596"/>
                <a:gd name="connsiteX7" fmla="*/ 87791 w 175133"/>
                <a:gd name="connsiteY7" fmla="*/ 96421 h 212596"/>
                <a:gd name="connsiteX8" fmla="*/ 87791 w 175133"/>
                <a:gd name="connsiteY8" fmla="*/ 212424 h 212596"/>
                <a:gd name="connsiteX9" fmla="*/ 31369 w 175133"/>
                <a:gd name="connsiteY9" fmla="*/ 212424 h 212596"/>
                <a:gd name="connsiteX10" fmla="*/ 31369 w 175133"/>
                <a:gd name="connsiteY10" fmla="*/ 44061 h 212596"/>
                <a:gd name="connsiteX11" fmla="*/ -227 w 175133"/>
                <a:gd name="connsiteY11" fmla="*/ 44061 h 21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133" h="212596">
                  <a:moveTo>
                    <a:pt x="-227" y="-173"/>
                  </a:moveTo>
                  <a:lnTo>
                    <a:pt x="85985" y="-173"/>
                  </a:lnTo>
                  <a:lnTo>
                    <a:pt x="85985" y="46318"/>
                  </a:lnTo>
                  <a:cubicBezTo>
                    <a:pt x="96818" y="17430"/>
                    <a:pt x="118936" y="-173"/>
                    <a:pt x="150983" y="-173"/>
                  </a:cubicBezTo>
                  <a:lnTo>
                    <a:pt x="174906" y="-173"/>
                  </a:lnTo>
                  <a:lnTo>
                    <a:pt x="174906" y="50832"/>
                  </a:lnTo>
                  <a:lnTo>
                    <a:pt x="141053" y="50832"/>
                  </a:lnTo>
                  <a:cubicBezTo>
                    <a:pt x="105846" y="50832"/>
                    <a:pt x="87791" y="65727"/>
                    <a:pt x="87791" y="96421"/>
                  </a:cubicBezTo>
                  <a:lnTo>
                    <a:pt x="87791" y="212424"/>
                  </a:lnTo>
                  <a:lnTo>
                    <a:pt x="31369" y="212424"/>
                  </a:lnTo>
                  <a:lnTo>
                    <a:pt x="31369" y="44061"/>
                  </a:lnTo>
                  <a:lnTo>
                    <a:pt x="-227" y="44061"/>
                  </a:lnTo>
                  <a:close/>
                </a:path>
              </a:pathLst>
            </a:custGeom>
            <a:solidFill>
              <a:schemeClr val="tx1"/>
            </a:solidFill>
            <a:ln w="4492" cap="flat">
              <a:noFill/>
              <a:prstDash val="solid"/>
              <a:miter/>
            </a:ln>
          </p:spPr>
          <p:txBody>
            <a:bodyPr rtlCol="0" anchor="ctr"/>
            <a:lstStyle/>
            <a:p>
              <a:endParaRPr lang="en-GB" b="0" i="0" dirty="0">
                <a:latin typeface="BT Curve" panose="020B0503020203020204" pitchFamily="34" charset="0"/>
              </a:endParaRPr>
            </a:p>
          </p:txBody>
        </p:sp>
        <p:sp>
          <p:nvSpPr>
            <p:cNvPr id="48" name="Freeform: Shape 47">
              <a:extLst>
                <a:ext uri="{FF2B5EF4-FFF2-40B4-BE49-F238E27FC236}">
                  <a16:creationId xmlns:a16="http://schemas.microsoft.com/office/drawing/2014/main" id="{AA37E00A-A19F-61B6-F529-A9DFC6179D97}"/>
                </a:ext>
              </a:extLst>
            </p:cNvPr>
            <p:cNvSpPr/>
            <p:nvPr/>
          </p:nvSpPr>
          <p:spPr>
            <a:xfrm>
              <a:off x="1337007" y="384326"/>
              <a:ext cx="219367" cy="222978"/>
            </a:xfrm>
            <a:custGeom>
              <a:avLst/>
              <a:gdLst>
                <a:gd name="connsiteX0" fmla="*/ -227 w 219367"/>
                <a:gd name="connsiteY0" fmla="*/ 111316 h 222978"/>
                <a:gd name="connsiteX1" fmla="*/ 109457 w 219367"/>
                <a:gd name="connsiteY1" fmla="*/ -173 h 222978"/>
                <a:gd name="connsiteX2" fmla="*/ 219141 w 219367"/>
                <a:gd name="connsiteY2" fmla="*/ 111316 h 222978"/>
                <a:gd name="connsiteX3" fmla="*/ 109457 w 219367"/>
                <a:gd name="connsiteY3" fmla="*/ 222805 h 222978"/>
                <a:gd name="connsiteX4" fmla="*/ -227 w 219367"/>
                <a:gd name="connsiteY4" fmla="*/ 111316 h 222978"/>
                <a:gd name="connsiteX5" fmla="*/ 161816 w 219367"/>
                <a:gd name="connsiteY5" fmla="*/ 111316 h 222978"/>
                <a:gd name="connsiteX6" fmla="*/ 109457 w 219367"/>
                <a:gd name="connsiteY6" fmla="*/ 45867 h 222978"/>
                <a:gd name="connsiteX7" fmla="*/ 57097 w 219367"/>
                <a:gd name="connsiteY7" fmla="*/ 111316 h 222978"/>
                <a:gd name="connsiteX8" fmla="*/ 109457 w 219367"/>
                <a:gd name="connsiteY8" fmla="*/ 176765 h 222978"/>
                <a:gd name="connsiteX9" fmla="*/ 161816 w 219367"/>
                <a:gd name="connsiteY9" fmla="*/ 111316 h 22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367" h="222978">
                  <a:moveTo>
                    <a:pt x="-227" y="111316"/>
                  </a:moveTo>
                  <a:cubicBezTo>
                    <a:pt x="-227" y="44513"/>
                    <a:pt x="44007" y="-173"/>
                    <a:pt x="109457" y="-173"/>
                  </a:cubicBezTo>
                  <a:cubicBezTo>
                    <a:pt x="174906" y="-173"/>
                    <a:pt x="219141" y="44513"/>
                    <a:pt x="219141" y="111316"/>
                  </a:cubicBezTo>
                  <a:cubicBezTo>
                    <a:pt x="219141" y="178119"/>
                    <a:pt x="174906" y="222805"/>
                    <a:pt x="109457" y="222805"/>
                  </a:cubicBezTo>
                  <a:cubicBezTo>
                    <a:pt x="44007" y="222805"/>
                    <a:pt x="-227" y="178119"/>
                    <a:pt x="-227" y="111316"/>
                  </a:cubicBezTo>
                  <a:close/>
                  <a:moveTo>
                    <a:pt x="161816" y="111316"/>
                  </a:moveTo>
                  <a:cubicBezTo>
                    <a:pt x="161816" y="72047"/>
                    <a:pt x="140602" y="45867"/>
                    <a:pt x="109457" y="45867"/>
                  </a:cubicBezTo>
                  <a:cubicBezTo>
                    <a:pt x="78312" y="45867"/>
                    <a:pt x="57097" y="72498"/>
                    <a:pt x="57097" y="111316"/>
                  </a:cubicBezTo>
                  <a:cubicBezTo>
                    <a:pt x="57097" y="150134"/>
                    <a:pt x="78312" y="176765"/>
                    <a:pt x="109457" y="176765"/>
                  </a:cubicBezTo>
                  <a:cubicBezTo>
                    <a:pt x="140602" y="176765"/>
                    <a:pt x="161816" y="150586"/>
                    <a:pt x="161816" y="111316"/>
                  </a:cubicBezTo>
                  <a:close/>
                </a:path>
              </a:pathLst>
            </a:custGeom>
            <a:solidFill>
              <a:schemeClr val="tx1"/>
            </a:solidFill>
            <a:ln w="4492" cap="flat">
              <a:noFill/>
              <a:prstDash val="solid"/>
              <a:miter/>
            </a:ln>
          </p:spPr>
          <p:txBody>
            <a:bodyPr rtlCol="0" anchor="ctr"/>
            <a:lstStyle/>
            <a:p>
              <a:endParaRPr lang="en-GB" b="0" i="0" dirty="0">
                <a:latin typeface="BT Curve" panose="020B0503020203020204" pitchFamily="34" charset="0"/>
              </a:endParaRPr>
            </a:p>
          </p:txBody>
        </p:sp>
        <p:sp>
          <p:nvSpPr>
            <p:cNvPr id="49" name="Freeform: Shape 48">
              <a:extLst>
                <a:ext uri="{FF2B5EF4-FFF2-40B4-BE49-F238E27FC236}">
                  <a16:creationId xmlns:a16="http://schemas.microsoft.com/office/drawing/2014/main" id="{2F10AA66-4EDA-5528-5C7E-B52BB89A9613}"/>
                </a:ext>
              </a:extLst>
            </p:cNvPr>
            <p:cNvSpPr/>
            <p:nvPr/>
          </p:nvSpPr>
          <p:spPr>
            <a:xfrm>
              <a:off x="1584360" y="389743"/>
              <a:ext cx="227943" cy="216659"/>
            </a:xfrm>
            <a:custGeom>
              <a:avLst/>
              <a:gdLst>
                <a:gd name="connsiteX0" fmla="*/ 227265 w 227943"/>
                <a:gd name="connsiteY0" fmla="*/ 212424 h 216659"/>
                <a:gd name="connsiteX1" fmla="*/ 141053 w 227943"/>
                <a:gd name="connsiteY1" fmla="*/ 212424 h 216659"/>
                <a:gd name="connsiteX2" fmla="*/ 141053 w 227943"/>
                <a:gd name="connsiteY2" fmla="*/ 170446 h 216659"/>
                <a:gd name="connsiteX3" fmla="*/ 72444 w 227943"/>
                <a:gd name="connsiteY3" fmla="*/ 216486 h 216659"/>
                <a:gd name="connsiteX4" fmla="*/ -227 w 227943"/>
                <a:gd name="connsiteY4" fmla="*/ 133885 h 216659"/>
                <a:gd name="connsiteX5" fmla="*/ -227 w 227943"/>
                <a:gd name="connsiteY5" fmla="*/ -173 h 216659"/>
                <a:gd name="connsiteX6" fmla="*/ 56195 w 227943"/>
                <a:gd name="connsiteY6" fmla="*/ -173 h 216659"/>
                <a:gd name="connsiteX7" fmla="*/ 56195 w 227943"/>
                <a:gd name="connsiteY7" fmla="*/ 126211 h 216659"/>
                <a:gd name="connsiteX8" fmla="*/ 95013 w 227943"/>
                <a:gd name="connsiteY8" fmla="*/ 169995 h 216659"/>
                <a:gd name="connsiteX9" fmla="*/ 139699 w 227943"/>
                <a:gd name="connsiteY9" fmla="*/ 127114 h 216659"/>
                <a:gd name="connsiteX10" fmla="*/ 139699 w 227943"/>
                <a:gd name="connsiteY10" fmla="*/ -173 h 216659"/>
                <a:gd name="connsiteX11" fmla="*/ 196120 w 227943"/>
                <a:gd name="connsiteY11" fmla="*/ -173 h 216659"/>
                <a:gd name="connsiteX12" fmla="*/ 196120 w 227943"/>
                <a:gd name="connsiteY12" fmla="*/ 167738 h 216659"/>
                <a:gd name="connsiteX13" fmla="*/ 227717 w 227943"/>
                <a:gd name="connsiteY13" fmla="*/ 167738 h 216659"/>
                <a:gd name="connsiteX14" fmla="*/ 227717 w 227943"/>
                <a:gd name="connsiteY14" fmla="*/ 212424 h 21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943" h="216659">
                  <a:moveTo>
                    <a:pt x="227265" y="212424"/>
                  </a:moveTo>
                  <a:lnTo>
                    <a:pt x="141053" y="212424"/>
                  </a:lnTo>
                  <a:lnTo>
                    <a:pt x="141053" y="170446"/>
                  </a:lnTo>
                  <a:cubicBezTo>
                    <a:pt x="127963" y="198883"/>
                    <a:pt x="104040" y="216486"/>
                    <a:pt x="72444" y="216486"/>
                  </a:cubicBezTo>
                  <a:cubicBezTo>
                    <a:pt x="27307" y="216486"/>
                    <a:pt x="-227" y="182182"/>
                    <a:pt x="-227" y="133885"/>
                  </a:cubicBezTo>
                  <a:lnTo>
                    <a:pt x="-227" y="-173"/>
                  </a:lnTo>
                  <a:lnTo>
                    <a:pt x="56195" y="-173"/>
                  </a:lnTo>
                  <a:lnTo>
                    <a:pt x="56195" y="126211"/>
                  </a:lnTo>
                  <a:cubicBezTo>
                    <a:pt x="56195" y="156453"/>
                    <a:pt x="71993" y="169995"/>
                    <a:pt x="95013" y="169995"/>
                  </a:cubicBezTo>
                  <a:cubicBezTo>
                    <a:pt x="119053" y="170130"/>
                    <a:pt x="138846" y="151136"/>
                    <a:pt x="139699" y="127114"/>
                  </a:cubicBezTo>
                  <a:lnTo>
                    <a:pt x="139699" y="-173"/>
                  </a:lnTo>
                  <a:lnTo>
                    <a:pt x="196120" y="-173"/>
                  </a:lnTo>
                  <a:lnTo>
                    <a:pt x="196120" y="167738"/>
                  </a:lnTo>
                  <a:lnTo>
                    <a:pt x="227717" y="167738"/>
                  </a:lnTo>
                  <a:lnTo>
                    <a:pt x="227717" y="212424"/>
                  </a:lnTo>
                  <a:close/>
                </a:path>
              </a:pathLst>
            </a:custGeom>
            <a:solidFill>
              <a:schemeClr val="tx1"/>
            </a:solidFill>
            <a:ln w="4492" cap="flat">
              <a:noFill/>
              <a:prstDash val="solid"/>
              <a:miter/>
            </a:ln>
          </p:spPr>
          <p:txBody>
            <a:bodyPr rtlCol="0" anchor="ctr"/>
            <a:lstStyle/>
            <a:p>
              <a:endParaRPr lang="en-GB" b="0" i="0" dirty="0">
                <a:latin typeface="BT Curve" panose="020B0503020203020204" pitchFamily="34" charset="0"/>
              </a:endParaRPr>
            </a:p>
          </p:txBody>
        </p:sp>
        <p:sp>
          <p:nvSpPr>
            <p:cNvPr id="50" name="Freeform: Shape 49">
              <a:extLst>
                <a:ext uri="{FF2B5EF4-FFF2-40B4-BE49-F238E27FC236}">
                  <a16:creationId xmlns:a16="http://schemas.microsoft.com/office/drawing/2014/main" id="{FA4C5315-4411-BFE9-D876-1B87346C4C82}"/>
                </a:ext>
              </a:extLst>
            </p:cNvPr>
            <p:cNvSpPr/>
            <p:nvPr/>
          </p:nvSpPr>
          <p:spPr>
            <a:xfrm>
              <a:off x="1814109" y="385229"/>
              <a:ext cx="241936" cy="297003"/>
            </a:xfrm>
            <a:custGeom>
              <a:avLst/>
              <a:gdLst>
                <a:gd name="connsiteX0" fmla="*/ -227 w 241936"/>
                <a:gd name="connsiteY0" fmla="*/ 4341 h 297003"/>
                <a:gd name="connsiteX1" fmla="*/ 85985 w 241936"/>
                <a:gd name="connsiteY1" fmla="*/ 4341 h 297003"/>
                <a:gd name="connsiteX2" fmla="*/ 85985 w 241936"/>
                <a:gd name="connsiteY2" fmla="*/ 44964 h 297003"/>
                <a:gd name="connsiteX3" fmla="*/ 153691 w 241936"/>
                <a:gd name="connsiteY3" fmla="*/ -173 h 297003"/>
                <a:gd name="connsiteX4" fmla="*/ 241709 w 241936"/>
                <a:gd name="connsiteY4" fmla="*/ 110413 h 297003"/>
                <a:gd name="connsiteX5" fmla="*/ 153691 w 241936"/>
                <a:gd name="connsiteY5" fmla="*/ 221000 h 297003"/>
                <a:gd name="connsiteX6" fmla="*/ 87791 w 241936"/>
                <a:gd name="connsiteY6" fmla="*/ 179473 h 297003"/>
                <a:gd name="connsiteX7" fmla="*/ 87791 w 241936"/>
                <a:gd name="connsiteY7" fmla="*/ 296831 h 297003"/>
                <a:gd name="connsiteX8" fmla="*/ 31369 w 241936"/>
                <a:gd name="connsiteY8" fmla="*/ 296831 h 297003"/>
                <a:gd name="connsiteX9" fmla="*/ 31369 w 241936"/>
                <a:gd name="connsiteY9" fmla="*/ 48575 h 297003"/>
                <a:gd name="connsiteX10" fmla="*/ -227 w 241936"/>
                <a:gd name="connsiteY10" fmla="*/ 48575 h 297003"/>
                <a:gd name="connsiteX11" fmla="*/ 184836 w 241936"/>
                <a:gd name="connsiteY11" fmla="*/ 110413 h 297003"/>
                <a:gd name="connsiteX12" fmla="*/ 133831 w 241936"/>
                <a:gd name="connsiteY12" fmla="*/ 45867 h 297003"/>
                <a:gd name="connsiteX13" fmla="*/ 85985 w 241936"/>
                <a:gd name="connsiteY13" fmla="*/ 94615 h 297003"/>
                <a:gd name="connsiteX14" fmla="*/ 85985 w 241936"/>
                <a:gd name="connsiteY14" fmla="*/ 126663 h 297003"/>
                <a:gd name="connsiteX15" fmla="*/ 133831 w 241936"/>
                <a:gd name="connsiteY15" fmla="*/ 175411 h 297003"/>
                <a:gd name="connsiteX16" fmla="*/ 184836 w 241936"/>
                <a:gd name="connsiteY16" fmla="*/ 110413 h 29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1936" h="297003">
                  <a:moveTo>
                    <a:pt x="-227" y="4341"/>
                  </a:moveTo>
                  <a:lnTo>
                    <a:pt x="85985" y="4341"/>
                  </a:lnTo>
                  <a:lnTo>
                    <a:pt x="85985" y="44964"/>
                  </a:lnTo>
                  <a:cubicBezTo>
                    <a:pt x="99075" y="16528"/>
                    <a:pt x="122998" y="-173"/>
                    <a:pt x="153691" y="-173"/>
                  </a:cubicBezTo>
                  <a:cubicBezTo>
                    <a:pt x="205148" y="-173"/>
                    <a:pt x="241709" y="45867"/>
                    <a:pt x="241709" y="110413"/>
                  </a:cubicBezTo>
                  <a:cubicBezTo>
                    <a:pt x="241709" y="174960"/>
                    <a:pt x="204696" y="221000"/>
                    <a:pt x="153691" y="221000"/>
                  </a:cubicBezTo>
                  <a:cubicBezTo>
                    <a:pt x="124352" y="221000"/>
                    <a:pt x="101332" y="206104"/>
                    <a:pt x="87791" y="179473"/>
                  </a:cubicBezTo>
                  <a:lnTo>
                    <a:pt x="87791" y="296831"/>
                  </a:lnTo>
                  <a:lnTo>
                    <a:pt x="31369" y="296831"/>
                  </a:lnTo>
                  <a:lnTo>
                    <a:pt x="31369" y="48575"/>
                  </a:lnTo>
                  <a:lnTo>
                    <a:pt x="-227" y="48575"/>
                  </a:lnTo>
                  <a:close/>
                  <a:moveTo>
                    <a:pt x="184836" y="110413"/>
                  </a:moveTo>
                  <a:cubicBezTo>
                    <a:pt x="184836" y="70241"/>
                    <a:pt x="165878" y="45867"/>
                    <a:pt x="133831" y="45867"/>
                  </a:cubicBezTo>
                  <a:cubicBezTo>
                    <a:pt x="105846" y="45867"/>
                    <a:pt x="85985" y="65727"/>
                    <a:pt x="85985" y="94615"/>
                  </a:cubicBezTo>
                  <a:lnTo>
                    <a:pt x="85985" y="126663"/>
                  </a:lnTo>
                  <a:cubicBezTo>
                    <a:pt x="85985" y="155551"/>
                    <a:pt x="105846" y="175411"/>
                    <a:pt x="133831" y="175411"/>
                  </a:cubicBezTo>
                  <a:cubicBezTo>
                    <a:pt x="165878" y="174960"/>
                    <a:pt x="184836" y="150586"/>
                    <a:pt x="184836" y="110413"/>
                  </a:cubicBezTo>
                  <a:close/>
                </a:path>
              </a:pathLst>
            </a:custGeom>
            <a:solidFill>
              <a:schemeClr val="tx1"/>
            </a:solidFill>
            <a:ln w="4492" cap="flat">
              <a:noFill/>
              <a:prstDash val="solid"/>
              <a:miter/>
            </a:ln>
          </p:spPr>
          <p:txBody>
            <a:bodyPr rtlCol="0" anchor="ctr"/>
            <a:lstStyle/>
            <a:p>
              <a:endParaRPr lang="en-GB" b="0" i="0" dirty="0">
                <a:latin typeface="BT Curve" panose="020B0503020203020204" pitchFamily="34" charset="0"/>
              </a:endParaRPr>
            </a:p>
          </p:txBody>
        </p:sp>
        <p:sp>
          <p:nvSpPr>
            <p:cNvPr id="51" name="Freeform: Shape 50">
              <a:extLst>
                <a:ext uri="{FF2B5EF4-FFF2-40B4-BE49-F238E27FC236}">
                  <a16:creationId xmlns:a16="http://schemas.microsoft.com/office/drawing/2014/main" id="{1128F4A9-C4D7-08B5-6DC9-1DFFAA0E7532}"/>
                </a:ext>
              </a:extLst>
            </p:cNvPr>
            <p:cNvSpPr/>
            <p:nvPr/>
          </p:nvSpPr>
          <p:spPr>
            <a:xfrm>
              <a:off x="557033" y="780181"/>
              <a:ext cx="240130" cy="49199"/>
            </a:xfrm>
            <a:custGeom>
              <a:avLst/>
              <a:gdLst>
                <a:gd name="connsiteX0" fmla="*/ 0 w 240130"/>
                <a:gd name="connsiteY0" fmla="*/ 0 h 49199"/>
                <a:gd name="connsiteX1" fmla="*/ 240131 w 240130"/>
                <a:gd name="connsiteY1" fmla="*/ 0 h 49199"/>
                <a:gd name="connsiteX2" fmla="*/ 240131 w 240130"/>
                <a:gd name="connsiteY2" fmla="*/ 49200 h 49199"/>
                <a:gd name="connsiteX3" fmla="*/ 0 w 240130"/>
                <a:gd name="connsiteY3" fmla="*/ 49200 h 49199"/>
              </a:gdLst>
              <a:ahLst/>
              <a:cxnLst>
                <a:cxn ang="0">
                  <a:pos x="connsiteX0" y="connsiteY0"/>
                </a:cxn>
                <a:cxn ang="0">
                  <a:pos x="connsiteX1" y="connsiteY1"/>
                </a:cxn>
                <a:cxn ang="0">
                  <a:pos x="connsiteX2" y="connsiteY2"/>
                </a:cxn>
                <a:cxn ang="0">
                  <a:pos x="connsiteX3" y="connsiteY3"/>
                </a:cxn>
              </a:cxnLst>
              <a:rect l="l" t="t" r="r" b="b"/>
              <a:pathLst>
                <a:path w="240130" h="49199">
                  <a:moveTo>
                    <a:pt x="0" y="0"/>
                  </a:moveTo>
                  <a:lnTo>
                    <a:pt x="240131" y="0"/>
                  </a:lnTo>
                  <a:lnTo>
                    <a:pt x="240131" y="49200"/>
                  </a:lnTo>
                  <a:lnTo>
                    <a:pt x="0" y="49200"/>
                  </a:lnTo>
                  <a:close/>
                </a:path>
              </a:pathLst>
            </a:custGeom>
            <a:solidFill>
              <a:schemeClr val="accent5"/>
            </a:solidFill>
            <a:ln w="4492" cap="flat">
              <a:noFill/>
              <a:prstDash val="solid"/>
              <a:miter/>
            </a:ln>
          </p:spPr>
          <p:txBody>
            <a:bodyPr rtlCol="0" anchor="ctr"/>
            <a:lstStyle/>
            <a:p>
              <a:endParaRPr lang="en-GB" b="0" i="0" dirty="0">
                <a:latin typeface="BT Curve" panose="020B0503020203020204" pitchFamily="34" charset="0"/>
              </a:endParaRPr>
            </a:p>
          </p:txBody>
        </p:sp>
        <p:sp>
          <p:nvSpPr>
            <p:cNvPr id="52" name="Freeform: Shape 51">
              <a:extLst>
                <a:ext uri="{FF2B5EF4-FFF2-40B4-BE49-F238E27FC236}">
                  <a16:creationId xmlns:a16="http://schemas.microsoft.com/office/drawing/2014/main" id="{B5084310-A0A4-5EC8-D0D1-C4318E9E0732}"/>
                </a:ext>
              </a:extLst>
            </p:cNvPr>
            <p:cNvSpPr/>
            <p:nvPr/>
          </p:nvSpPr>
          <p:spPr>
            <a:xfrm>
              <a:off x="306070" y="730981"/>
              <a:ext cx="250963" cy="49199"/>
            </a:xfrm>
            <a:custGeom>
              <a:avLst/>
              <a:gdLst>
                <a:gd name="connsiteX0" fmla="*/ 0 w 250963"/>
                <a:gd name="connsiteY0" fmla="*/ 0 h 49199"/>
                <a:gd name="connsiteX1" fmla="*/ 250964 w 250963"/>
                <a:gd name="connsiteY1" fmla="*/ 0 h 49199"/>
                <a:gd name="connsiteX2" fmla="*/ 250964 w 250963"/>
                <a:gd name="connsiteY2" fmla="*/ 49200 h 49199"/>
                <a:gd name="connsiteX3" fmla="*/ 0 w 250963"/>
                <a:gd name="connsiteY3" fmla="*/ 49200 h 49199"/>
              </a:gdLst>
              <a:ahLst/>
              <a:cxnLst>
                <a:cxn ang="0">
                  <a:pos x="connsiteX0" y="connsiteY0"/>
                </a:cxn>
                <a:cxn ang="0">
                  <a:pos x="connsiteX1" y="connsiteY1"/>
                </a:cxn>
                <a:cxn ang="0">
                  <a:pos x="connsiteX2" y="connsiteY2"/>
                </a:cxn>
                <a:cxn ang="0">
                  <a:pos x="connsiteX3" y="connsiteY3"/>
                </a:cxn>
              </a:cxnLst>
              <a:rect l="l" t="t" r="r" b="b"/>
              <a:pathLst>
                <a:path w="250963" h="49199">
                  <a:moveTo>
                    <a:pt x="0" y="0"/>
                  </a:moveTo>
                  <a:lnTo>
                    <a:pt x="250964" y="0"/>
                  </a:lnTo>
                  <a:lnTo>
                    <a:pt x="250964" y="49200"/>
                  </a:lnTo>
                  <a:lnTo>
                    <a:pt x="0" y="49200"/>
                  </a:lnTo>
                  <a:close/>
                </a:path>
              </a:pathLst>
            </a:custGeom>
            <a:solidFill>
              <a:schemeClr val="accent1"/>
            </a:solidFill>
            <a:ln w="4492" cap="flat">
              <a:noFill/>
              <a:prstDash val="solid"/>
              <a:miter/>
            </a:ln>
          </p:spPr>
          <p:txBody>
            <a:bodyPr rtlCol="0" anchor="ctr"/>
            <a:lstStyle/>
            <a:p>
              <a:endParaRPr lang="en-GB" b="0" i="0" dirty="0">
                <a:latin typeface="BT Curve" panose="020B0503020203020204" pitchFamily="34" charset="0"/>
              </a:endParaRPr>
            </a:p>
          </p:txBody>
        </p:sp>
        <p:sp>
          <p:nvSpPr>
            <p:cNvPr id="53" name="Freeform: Shape 52">
              <a:extLst>
                <a:ext uri="{FF2B5EF4-FFF2-40B4-BE49-F238E27FC236}">
                  <a16:creationId xmlns:a16="http://schemas.microsoft.com/office/drawing/2014/main" id="{EB170361-FAE6-BAFD-9390-B9F847406E08}"/>
                </a:ext>
              </a:extLst>
            </p:cNvPr>
            <p:cNvSpPr/>
            <p:nvPr/>
          </p:nvSpPr>
          <p:spPr>
            <a:xfrm>
              <a:off x="1236351" y="730981"/>
              <a:ext cx="173778" cy="49199"/>
            </a:xfrm>
            <a:custGeom>
              <a:avLst/>
              <a:gdLst>
                <a:gd name="connsiteX0" fmla="*/ 0 w 173778"/>
                <a:gd name="connsiteY0" fmla="*/ 0 h 49199"/>
                <a:gd name="connsiteX1" fmla="*/ 173779 w 173778"/>
                <a:gd name="connsiteY1" fmla="*/ 0 h 49199"/>
                <a:gd name="connsiteX2" fmla="*/ 173779 w 173778"/>
                <a:gd name="connsiteY2" fmla="*/ 49200 h 49199"/>
                <a:gd name="connsiteX3" fmla="*/ 0 w 173778"/>
                <a:gd name="connsiteY3" fmla="*/ 49200 h 49199"/>
              </a:gdLst>
              <a:ahLst/>
              <a:cxnLst>
                <a:cxn ang="0">
                  <a:pos x="connsiteX0" y="connsiteY0"/>
                </a:cxn>
                <a:cxn ang="0">
                  <a:pos x="connsiteX1" y="connsiteY1"/>
                </a:cxn>
                <a:cxn ang="0">
                  <a:pos x="connsiteX2" y="connsiteY2"/>
                </a:cxn>
                <a:cxn ang="0">
                  <a:pos x="connsiteX3" y="connsiteY3"/>
                </a:cxn>
              </a:cxnLst>
              <a:rect l="l" t="t" r="r" b="b"/>
              <a:pathLst>
                <a:path w="173778" h="49199">
                  <a:moveTo>
                    <a:pt x="0" y="0"/>
                  </a:moveTo>
                  <a:lnTo>
                    <a:pt x="173779" y="0"/>
                  </a:lnTo>
                  <a:lnTo>
                    <a:pt x="173779" y="49200"/>
                  </a:lnTo>
                  <a:lnTo>
                    <a:pt x="0" y="49200"/>
                  </a:lnTo>
                  <a:close/>
                </a:path>
              </a:pathLst>
            </a:custGeom>
            <a:solidFill>
              <a:schemeClr val="accent3"/>
            </a:solidFill>
            <a:ln w="4492" cap="flat">
              <a:noFill/>
              <a:prstDash val="solid"/>
              <a:miter/>
            </a:ln>
          </p:spPr>
          <p:txBody>
            <a:bodyPr rtlCol="0" anchor="ctr"/>
            <a:lstStyle/>
            <a:p>
              <a:endParaRPr lang="en-GB" b="0" i="0" dirty="0">
                <a:latin typeface="BT Curve" panose="020B0503020203020204" pitchFamily="34" charset="0"/>
              </a:endParaRPr>
            </a:p>
          </p:txBody>
        </p:sp>
        <p:sp>
          <p:nvSpPr>
            <p:cNvPr id="54" name="Freeform: Shape 53">
              <a:extLst>
                <a:ext uri="{FF2B5EF4-FFF2-40B4-BE49-F238E27FC236}">
                  <a16:creationId xmlns:a16="http://schemas.microsoft.com/office/drawing/2014/main" id="{3A5EF38B-D56C-CE2B-FD4B-96294971A773}"/>
                </a:ext>
              </a:extLst>
            </p:cNvPr>
            <p:cNvSpPr/>
            <p:nvPr/>
          </p:nvSpPr>
          <p:spPr>
            <a:xfrm>
              <a:off x="1410581" y="780181"/>
              <a:ext cx="173778" cy="49199"/>
            </a:xfrm>
            <a:custGeom>
              <a:avLst/>
              <a:gdLst>
                <a:gd name="connsiteX0" fmla="*/ 0 w 173778"/>
                <a:gd name="connsiteY0" fmla="*/ 0 h 49199"/>
                <a:gd name="connsiteX1" fmla="*/ 173779 w 173778"/>
                <a:gd name="connsiteY1" fmla="*/ 0 h 49199"/>
                <a:gd name="connsiteX2" fmla="*/ 173779 w 173778"/>
                <a:gd name="connsiteY2" fmla="*/ 49200 h 49199"/>
                <a:gd name="connsiteX3" fmla="*/ 0 w 173778"/>
                <a:gd name="connsiteY3" fmla="*/ 49200 h 49199"/>
              </a:gdLst>
              <a:ahLst/>
              <a:cxnLst>
                <a:cxn ang="0">
                  <a:pos x="connsiteX0" y="connsiteY0"/>
                </a:cxn>
                <a:cxn ang="0">
                  <a:pos x="connsiteX1" y="connsiteY1"/>
                </a:cxn>
                <a:cxn ang="0">
                  <a:pos x="connsiteX2" y="connsiteY2"/>
                </a:cxn>
                <a:cxn ang="0">
                  <a:pos x="connsiteX3" y="connsiteY3"/>
                </a:cxn>
              </a:cxnLst>
              <a:rect l="l" t="t" r="r" b="b"/>
              <a:pathLst>
                <a:path w="173778" h="49199">
                  <a:moveTo>
                    <a:pt x="0" y="0"/>
                  </a:moveTo>
                  <a:lnTo>
                    <a:pt x="173779" y="0"/>
                  </a:lnTo>
                  <a:lnTo>
                    <a:pt x="173779" y="49200"/>
                  </a:lnTo>
                  <a:lnTo>
                    <a:pt x="0" y="49200"/>
                  </a:lnTo>
                  <a:close/>
                </a:path>
              </a:pathLst>
            </a:custGeom>
            <a:solidFill>
              <a:schemeClr val="tx2"/>
            </a:solidFill>
            <a:ln w="4492" cap="flat">
              <a:noFill/>
              <a:prstDash val="solid"/>
              <a:miter/>
            </a:ln>
          </p:spPr>
          <p:txBody>
            <a:bodyPr rtlCol="0" anchor="ctr"/>
            <a:lstStyle/>
            <a:p>
              <a:endParaRPr lang="en-GB" b="0" i="0" dirty="0">
                <a:latin typeface="BT Curve" panose="020B0503020203020204" pitchFamily="34" charset="0"/>
              </a:endParaRPr>
            </a:p>
          </p:txBody>
        </p:sp>
        <p:sp>
          <p:nvSpPr>
            <p:cNvPr id="55" name="Freeform: Shape 54">
              <a:extLst>
                <a:ext uri="{FF2B5EF4-FFF2-40B4-BE49-F238E27FC236}">
                  <a16:creationId xmlns:a16="http://schemas.microsoft.com/office/drawing/2014/main" id="{C167B2E1-6A55-ABEB-017E-A09541659518}"/>
                </a:ext>
              </a:extLst>
            </p:cNvPr>
            <p:cNvSpPr/>
            <p:nvPr/>
          </p:nvSpPr>
          <p:spPr>
            <a:xfrm>
              <a:off x="1584360" y="829380"/>
              <a:ext cx="227040" cy="49199"/>
            </a:xfrm>
            <a:custGeom>
              <a:avLst/>
              <a:gdLst>
                <a:gd name="connsiteX0" fmla="*/ 0 w 227040"/>
                <a:gd name="connsiteY0" fmla="*/ 0 h 49199"/>
                <a:gd name="connsiteX1" fmla="*/ 227041 w 227040"/>
                <a:gd name="connsiteY1" fmla="*/ 0 h 49199"/>
                <a:gd name="connsiteX2" fmla="*/ 227041 w 227040"/>
                <a:gd name="connsiteY2" fmla="*/ 49200 h 49199"/>
                <a:gd name="connsiteX3" fmla="*/ 0 w 227040"/>
                <a:gd name="connsiteY3" fmla="*/ 49200 h 49199"/>
              </a:gdLst>
              <a:ahLst/>
              <a:cxnLst>
                <a:cxn ang="0">
                  <a:pos x="connsiteX0" y="connsiteY0"/>
                </a:cxn>
                <a:cxn ang="0">
                  <a:pos x="connsiteX1" y="connsiteY1"/>
                </a:cxn>
                <a:cxn ang="0">
                  <a:pos x="connsiteX2" y="connsiteY2"/>
                </a:cxn>
                <a:cxn ang="0">
                  <a:pos x="connsiteX3" y="connsiteY3"/>
                </a:cxn>
              </a:cxnLst>
              <a:rect l="l" t="t" r="r" b="b"/>
              <a:pathLst>
                <a:path w="227040" h="49199">
                  <a:moveTo>
                    <a:pt x="0" y="0"/>
                  </a:moveTo>
                  <a:lnTo>
                    <a:pt x="227041" y="0"/>
                  </a:lnTo>
                  <a:lnTo>
                    <a:pt x="227041" y="49200"/>
                  </a:lnTo>
                  <a:lnTo>
                    <a:pt x="0" y="49200"/>
                  </a:lnTo>
                  <a:close/>
                </a:path>
              </a:pathLst>
            </a:custGeom>
            <a:solidFill>
              <a:schemeClr val="accent4"/>
            </a:solidFill>
            <a:ln w="4492" cap="flat">
              <a:noFill/>
              <a:prstDash val="solid"/>
              <a:miter/>
            </a:ln>
          </p:spPr>
          <p:txBody>
            <a:bodyPr rtlCol="0" anchor="ctr"/>
            <a:lstStyle/>
            <a:p>
              <a:endParaRPr lang="en-GB" b="0" i="0" dirty="0">
                <a:latin typeface="BT Curve" panose="020B0503020203020204" pitchFamily="34" charset="0"/>
              </a:endParaRPr>
            </a:p>
          </p:txBody>
        </p:sp>
        <p:sp>
          <p:nvSpPr>
            <p:cNvPr id="56" name="Freeform: Shape 55">
              <a:extLst>
                <a:ext uri="{FF2B5EF4-FFF2-40B4-BE49-F238E27FC236}">
                  <a16:creationId xmlns:a16="http://schemas.microsoft.com/office/drawing/2014/main" id="{B7641DDD-DF3E-024F-3C86-CC2CE5298CD0}"/>
                </a:ext>
              </a:extLst>
            </p:cNvPr>
            <p:cNvSpPr/>
            <p:nvPr/>
          </p:nvSpPr>
          <p:spPr>
            <a:xfrm>
              <a:off x="1811852" y="780181"/>
              <a:ext cx="235165" cy="49199"/>
            </a:xfrm>
            <a:custGeom>
              <a:avLst/>
              <a:gdLst>
                <a:gd name="connsiteX0" fmla="*/ 0 w 235165"/>
                <a:gd name="connsiteY0" fmla="*/ 0 h 49199"/>
                <a:gd name="connsiteX1" fmla="*/ 235166 w 235165"/>
                <a:gd name="connsiteY1" fmla="*/ 0 h 49199"/>
                <a:gd name="connsiteX2" fmla="*/ 235166 w 235165"/>
                <a:gd name="connsiteY2" fmla="*/ 49200 h 49199"/>
                <a:gd name="connsiteX3" fmla="*/ 0 w 235165"/>
                <a:gd name="connsiteY3" fmla="*/ 49200 h 49199"/>
              </a:gdLst>
              <a:ahLst/>
              <a:cxnLst>
                <a:cxn ang="0">
                  <a:pos x="connsiteX0" y="connsiteY0"/>
                </a:cxn>
                <a:cxn ang="0">
                  <a:pos x="connsiteX1" y="connsiteY1"/>
                </a:cxn>
                <a:cxn ang="0">
                  <a:pos x="connsiteX2" y="connsiteY2"/>
                </a:cxn>
                <a:cxn ang="0">
                  <a:pos x="connsiteX3" y="connsiteY3"/>
                </a:cxn>
              </a:cxnLst>
              <a:rect l="l" t="t" r="r" b="b"/>
              <a:pathLst>
                <a:path w="235165" h="49199">
                  <a:moveTo>
                    <a:pt x="0" y="0"/>
                  </a:moveTo>
                  <a:lnTo>
                    <a:pt x="235166" y="0"/>
                  </a:lnTo>
                  <a:lnTo>
                    <a:pt x="235166" y="49200"/>
                  </a:lnTo>
                  <a:lnTo>
                    <a:pt x="0" y="49200"/>
                  </a:lnTo>
                  <a:close/>
                </a:path>
              </a:pathLst>
            </a:custGeom>
            <a:solidFill>
              <a:schemeClr val="tx1"/>
            </a:solidFill>
            <a:ln w="4492" cap="flat">
              <a:noFill/>
              <a:prstDash val="solid"/>
              <a:miter/>
            </a:ln>
          </p:spPr>
          <p:txBody>
            <a:bodyPr rtlCol="0" anchor="ctr"/>
            <a:lstStyle/>
            <a:p>
              <a:endParaRPr lang="en-GB" b="0" i="0" dirty="0">
                <a:latin typeface="BT Curve" panose="020B0503020203020204" pitchFamily="34" charset="0"/>
              </a:endParaRPr>
            </a:p>
          </p:txBody>
        </p:sp>
        <p:sp>
          <p:nvSpPr>
            <p:cNvPr id="57" name="Freeform: Shape 56">
              <a:extLst>
                <a:ext uri="{FF2B5EF4-FFF2-40B4-BE49-F238E27FC236}">
                  <a16:creationId xmlns:a16="http://schemas.microsoft.com/office/drawing/2014/main" id="{CF0C0A78-D718-5044-C79C-E6E6B90089B1}"/>
                </a:ext>
              </a:extLst>
            </p:cNvPr>
            <p:cNvSpPr/>
            <p:nvPr/>
          </p:nvSpPr>
          <p:spPr>
            <a:xfrm>
              <a:off x="796713" y="730981"/>
              <a:ext cx="98399" cy="49199"/>
            </a:xfrm>
            <a:custGeom>
              <a:avLst/>
              <a:gdLst>
                <a:gd name="connsiteX0" fmla="*/ 0 w 98399"/>
                <a:gd name="connsiteY0" fmla="*/ 0 h 49199"/>
                <a:gd name="connsiteX1" fmla="*/ 98399 w 98399"/>
                <a:gd name="connsiteY1" fmla="*/ 0 h 49199"/>
                <a:gd name="connsiteX2" fmla="*/ 98399 w 98399"/>
                <a:gd name="connsiteY2" fmla="*/ 49200 h 49199"/>
                <a:gd name="connsiteX3" fmla="*/ 0 w 98399"/>
                <a:gd name="connsiteY3" fmla="*/ 49200 h 49199"/>
              </a:gdLst>
              <a:ahLst/>
              <a:cxnLst>
                <a:cxn ang="0">
                  <a:pos x="connsiteX0" y="connsiteY0"/>
                </a:cxn>
                <a:cxn ang="0">
                  <a:pos x="connsiteX1" y="connsiteY1"/>
                </a:cxn>
                <a:cxn ang="0">
                  <a:pos x="connsiteX2" y="connsiteY2"/>
                </a:cxn>
                <a:cxn ang="0">
                  <a:pos x="connsiteX3" y="connsiteY3"/>
                </a:cxn>
              </a:cxnLst>
              <a:rect l="l" t="t" r="r" b="b"/>
              <a:pathLst>
                <a:path w="98399" h="49199">
                  <a:moveTo>
                    <a:pt x="0" y="0"/>
                  </a:moveTo>
                  <a:lnTo>
                    <a:pt x="98399" y="0"/>
                  </a:lnTo>
                  <a:lnTo>
                    <a:pt x="98399" y="49200"/>
                  </a:lnTo>
                  <a:lnTo>
                    <a:pt x="0" y="49200"/>
                  </a:lnTo>
                  <a:close/>
                </a:path>
              </a:pathLst>
            </a:custGeom>
            <a:solidFill>
              <a:schemeClr val="accent2"/>
            </a:solidFill>
            <a:ln w="4492" cap="flat">
              <a:noFill/>
              <a:prstDash val="solid"/>
              <a:miter/>
            </a:ln>
          </p:spPr>
          <p:txBody>
            <a:bodyPr rtlCol="0" anchor="ctr"/>
            <a:lstStyle/>
            <a:p>
              <a:endParaRPr lang="en-GB" b="0" i="0" dirty="0">
                <a:latin typeface="BT Curve" panose="020B0503020203020204" pitchFamily="34" charset="0"/>
              </a:endParaRPr>
            </a:p>
          </p:txBody>
        </p:sp>
        <p:sp>
          <p:nvSpPr>
            <p:cNvPr id="58" name="Freeform: Shape 57">
              <a:extLst>
                <a:ext uri="{FF2B5EF4-FFF2-40B4-BE49-F238E27FC236}">
                  <a16:creationId xmlns:a16="http://schemas.microsoft.com/office/drawing/2014/main" id="{0CFAF720-BA85-6BD4-F5BE-B4F515FF94E3}"/>
                </a:ext>
              </a:extLst>
            </p:cNvPr>
            <p:cNvSpPr/>
            <p:nvPr/>
          </p:nvSpPr>
          <p:spPr>
            <a:xfrm>
              <a:off x="895112" y="780181"/>
              <a:ext cx="341238" cy="49199"/>
            </a:xfrm>
            <a:custGeom>
              <a:avLst/>
              <a:gdLst>
                <a:gd name="connsiteX0" fmla="*/ 0 w 341238"/>
                <a:gd name="connsiteY0" fmla="*/ 0 h 49199"/>
                <a:gd name="connsiteX1" fmla="*/ 341239 w 341238"/>
                <a:gd name="connsiteY1" fmla="*/ 0 h 49199"/>
                <a:gd name="connsiteX2" fmla="*/ 341239 w 341238"/>
                <a:gd name="connsiteY2" fmla="*/ 49200 h 49199"/>
                <a:gd name="connsiteX3" fmla="*/ 0 w 341238"/>
                <a:gd name="connsiteY3" fmla="*/ 49200 h 49199"/>
              </a:gdLst>
              <a:ahLst/>
              <a:cxnLst>
                <a:cxn ang="0">
                  <a:pos x="connsiteX0" y="connsiteY0"/>
                </a:cxn>
                <a:cxn ang="0">
                  <a:pos x="connsiteX1" y="connsiteY1"/>
                </a:cxn>
                <a:cxn ang="0">
                  <a:pos x="connsiteX2" y="connsiteY2"/>
                </a:cxn>
                <a:cxn ang="0">
                  <a:pos x="connsiteX3" y="connsiteY3"/>
                </a:cxn>
              </a:cxnLst>
              <a:rect l="l" t="t" r="r" b="b"/>
              <a:pathLst>
                <a:path w="341238" h="49199">
                  <a:moveTo>
                    <a:pt x="0" y="0"/>
                  </a:moveTo>
                  <a:lnTo>
                    <a:pt x="341239" y="0"/>
                  </a:lnTo>
                  <a:lnTo>
                    <a:pt x="341239" y="49200"/>
                  </a:lnTo>
                  <a:lnTo>
                    <a:pt x="0" y="49200"/>
                  </a:lnTo>
                  <a:close/>
                </a:path>
              </a:pathLst>
            </a:custGeom>
            <a:solidFill>
              <a:schemeClr val="accent6"/>
            </a:solidFill>
            <a:ln w="4492" cap="flat">
              <a:noFill/>
              <a:prstDash val="solid"/>
              <a:miter/>
            </a:ln>
          </p:spPr>
          <p:txBody>
            <a:bodyPr rtlCol="0" anchor="ctr"/>
            <a:lstStyle/>
            <a:p>
              <a:endParaRPr lang="en-GB" b="0" i="0" dirty="0">
                <a:latin typeface="BT Curve" panose="020B0503020203020204" pitchFamily="34" charset="0"/>
              </a:endParaRPr>
            </a:p>
          </p:txBody>
        </p:sp>
      </p:grpSp>
    </p:spTree>
    <p:extLst>
      <p:ext uri="{BB962C8B-B14F-4D97-AF65-F5344CB8AC3E}">
        <p14:creationId xmlns:p14="http://schemas.microsoft.com/office/powerpoint/2010/main" val="186364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MAGE + TITLE 01">
    <p:bg>
      <p:bgPr>
        <a:solidFill>
          <a:srgbClr val="FFFFFF"/>
        </a:solidFill>
        <a:effectLst/>
      </p:bgPr>
    </p:bg>
    <p:spTree>
      <p:nvGrpSpPr>
        <p:cNvPr id="1" name=""/>
        <p:cNvGrpSpPr/>
        <p:nvPr/>
      </p:nvGrpSpPr>
      <p:grpSpPr>
        <a:xfrm>
          <a:off x="0" y="0"/>
          <a:ext cx="0" cy="0"/>
          <a:chOff x="0" y="0"/>
          <a:chExt cx="0" cy="0"/>
        </a:xfrm>
      </p:grpSpPr>
      <p:sp>
        <p:nvSpPr>
          <p:cNvPr id="25" name="Picture Placeholder 6">
            <a:extLst>
              <a:ext uri="{FF2B5EF4-FFF2-40B4-BE49-F238E27FC236}">
                <a16:creationId xmlns:a16="http://schemas.microsoft.com/office/drawing/2014/main" id="{427C3A3B-874A-B7D9-A19B-A75B7E9CE3D8}"/>
              </a:ext>
            </a:extLst>
          </p:cNvPr>
          <p:cNvSpPr>
            <a:spLocks noGrp="1"/>
          </p:cNvSpPr>
          <p:nvPr>
            <p:ph type="pic" sz="quarter" idx="13"/>
          </p:nvPr>
        </p:nvSpPr>
        <p:spPr>
          <a:xfrm>
            <a:off x="0" y="0"/>
            <a:ext cx="5812280" cy="6858000"/>
          </a:xfrm>
          <a:prstGeom prst="rect">
            <a:avLst/>
          </a:prstGeom>
          <a:solidFill>
            <a:schemeClr val="bg1">
              <a:lumMod val="95000"/>
            </a:schemeClr>
          </a:solidFill>
        </p:spPr>
        <p:txBody>
          <a:bodyPr/>
          <a:lstStyle>
            <a:lvl1pPr>
              <a:defRPr b="0" i="0">
                <a:latin typeface="BT Group Headline" panose="020B0603020203020204" pitchFamily="34" charset="0"/>
              </a:defRPr>
            </a:lvl1pPr>
          </a:lstStyle>
          <a:p>
            <a:r>
              <a:rPr lang="en-US" dirty="0"/>
              <a:t>Click icon to add picture</a:t>
            </a:r>
            <a:endParaRPr lang="en-GB" dirty="0"/>
          </a:p>
        </p:txBody>
      </p:sp>
      <p:sp>
        <p:nvSpPr>
          <p:cNvPr id="19" name="Title 15">
            <a:extLst>
              <a:ext uri="{FF2B5EF4-FFF2-40B4-BE49-F238E27FC236}">
                <a16:creationId xmlns:a16="http://schemas.microsoft.com/office/drawing/2014/main" id="{FF872486-6E5F-4A93-BF59-FE96F2959969}"/>
              </a:ext>
            </a:extLst>
          </p:cNvPr>
          <p:cNvSpPr>
            <a:spLocks noGrp="1"/>
          </p:cNvSpPr>
          <p:nvPr>
            <p:ph type="title" hasCustomPrompt="1"/>
          </p:nvPr>
        </p:nvSpPr>
        <p:spPr>
          <a:xfrm>
            <a:off x="6095999" y="2942126"/>
            <a:ext cx="5788025" cy="2616558"/>
          </a:xfrm>
          <a:prstGeom prst="rect">
            <a:avLst/>
          </a:prstGeom>
        </p:spPr>
        <p:txBody>
          <a:bodyPr lIns="0" tIns="0" rIns="0" bIns="0">
            <a:noAutofit/>
          </a:bodyPr>
          <a:lstStyle>
            <a:lvl1pPr>
              <a:defRPr kumimoji="0" lang="en-US" sz="5400" b="0" i="0" u="none" strike="noStrike" kern="0" cap="none" spc="-52" normalizeH="0" baseline="0" smtClean="0">
                <a:ln>
                  <a:noFill/>
                </a:ln>
                <a:solidFill>
                  <a:schemeClr val="tx1"/>
                </a:solidFill>
                <a:effectLst/>
                <a:uLnTx/>
                <a:uFillTx/>
                <a:latin typeface="BT Group Headline" panose="020B0603020203020204" pitchFamily="34" charset="0"/>
                <a:ea typeface="+mj-ea"/>
                <a:cs typeface="BT Group Headline" panose="020B0603020203020204" pitchFamily="34" charset="0"/>
              </a:defRPr>
            </a:lvl1pPr>
          </a:lstStyle>
          <a:p>
            <a:r>
              <a:rPr lang="en-US" dirty="0"/>
              <a:t>Add title here</a:t>
            </a:r>
            <a:endParaRPr lang="en-GB" dirty="0"/>
          </a:p>
        </p:txBody>
      </p:sp>
      <p:sp>
        <p:nvSpPr>
          <p:cNvPr id="10" name="Rectangle 9">
            <a:extLst>
              <a:ext uri="{FF2B5EF4-FFF2-40B4-BE49-F238E27FC236}">
                <a16:creationId xmlns:a16="http://schemas.microsoft.com/office/drawing/2014/main" id="{116E2BCF-D2A0-CACE-1EFD-1A0A46A66A50}"/>
              </a:ext>
            </a:extLst>
          </p:cNvPr>
          <p:cNvSpPr/>
          <p:nvPr userDrawn="1"/>
        </p:nvSpPr>
        <p:spPr>
          <a:xfrm>
            <a:off x="5812280" y="2094891"/>
            <a:ext cx="900790" cy="1733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1" name="Rectangle 10">
            <a:extLst>
              <a:ext uri="{FF2B5EF4-FFF2-40B4-BE49-F238E27FC236}">
                <a16:creationId xmlns:a16="http://schemas.microsoft.com/office/drawing/2014/main" id="{834CCE60-1256-47D2-4A66-993ADD90F03F}"/>
              </a:ext>
            </a:extLst>
          </p:cNvPr>
          <p:cNvSpPr/>
          <p:nvPr userDrawn="1"/>
        </p:nvSpPr>
        <p:spPr>
          <a:xfrm>
            <a:off x="10383567" y="5385329"/>
            <a:ext cx="1808433" cy="1733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5" name="Text Placeholder 17">
            <a:extLst>
              <a:ext uri="{FF2B5EF4-FFF2-40B4-BE49-F238E27FC236}">
                <a16:creationId xmlns:a16="http://schemas.microsoft.com/office/drawing/2014/main" id="{9BCB207A-8B6C-4910-C74C-6BF84F3FDB55}"/>
              </a:ext>
            </a:extLst>
          </p:cNvPr>
          <p:cNvSpPr>
            <a:spLocks noGrp="1"/>
          </p:cNvSpPr>
          <p:nvPr>
            <p:ph type="body" sz="quarter" idx="10" hasCustomPrompt="1"/>
          </p:nvPr>
        </p:nvSpPr>
        <p:spPr>
          <a:xfrm>
            <a:off x="6081712" y="5670748"/>
            <a:ext cx="5788025" cy="674490"/>
          </a:xfrm>
          <a:prstGeom prst="rect">
            <a:avLst/>
          </a:prstGeom>
        </p:spPr>
        <p:txBody>
          <a:bodyPr vert="horz" lIns="0" tIns="0" rIns="0" bIns="0" rtlCol="0">
            <a:noAutofit/>
          </a:bodyPr>
          <a:lstStyle>
            <a:lvl1pPr>
              <a:defRPr lang="en-US" sz="2000" dirty="0">
                <a:latin typeface="+mj-lt"/>
              </a:defRPr>
            </a:lvl1pPr>
          </a:lstStyle>
          <a:p>
            <a:pPr lvl="0"/>
            <a:r>
              <a:rPr lang="en-US" dirty="0"/>
              <a:t>Click to enter sub heading.</a:t>
            </a:r>
          </a:p>
        </p:txBody>
      </p:sp>
      <p:sp>
        <p:nvSpPr>
          <p:cNvPr id="14" name="Slide Number Placeholder 5">
            <a:extLst>
              <a:ext uri="{FF2B5EF4-FFF2-40B4-BE49-F238E27FC236}">
                <a16:creationId xmlns:a16="http://schemas.microsoft.com/office/drawing/2014/main" id="{BA36C9EB-F803-1DF5-BF1E-7421944ED1D0}"/>
              </a:ext>
            </a:extLst>
          </p:cNvPr>
          <p:cNvSpPr>
            <a:spLocks noGrp="1"/>
          </p:cNvSpPr>
          <p:nvPr>
            <p:ph type="sldNum" sz="quarter" idx="12"/>
          </p:nvPr>
        </p:nvSpPr>
        <p:spPr>
          <a:xfrm>
            <a:off x="11733529" y="308926"/>
            <a:ext cx="365126" cy="203835"/>
          </a:xfrm>
        </p:spPr>
        <p:txBody>
          <a:bodyPr/>
          <a:lstStyle>
            <a:lvl1pPr>
              <a:defRPr b="0" i="0">
                <a:latin typeface="BT Curve" panose="020B0503020203020204" pitchFamily="34" charset="0"/>
              </a:defRPr>
            </a:lvl1pPr>
          </a:lstStyle>
          <a:p>
            <a:fld id="{BC5033AD-2A2E-4B40-820E-C0C238FC5E2C}" type="slidenum">
              <a:rPr lang="en-GB" smtClean="0"/>
              <a:pPr/>
              <a:t>‹#›</a:t>
            </a:fld>
            <a:endParaRPr lang="en-GB" dirty="0"/>
          </a:p>
        </p:txBody>
      </p:sp>
      <p:sp>
        <p:nvSpPr>
          <p:cNvPr id="12" name="Footer Placeholder 4">
            <a:extLst>
              <a:ext uri="{FF2B5EF4-FFF2-40B4-BE49-F238E27FC236}">
                <a16:creationId xmlns:a16="http://schemas.microsoft.com/office/drawing/2014/main" id="{F4E21F4D-E8E7-8C3E-57AC-161F0EDCFE47}"/>
              </a:ext>
            </a:extLst>
          </p:cNvPr>
          <p:cNvSpPr>
            <a:spLocks noGrp="1"/>
          </p:cNvSpPr>
          <p:nvPr>
            <p:ph type="ftr" sz="quarter" idx="11"/>
          </p:nvPr>
        </p:nvSpPr>
        <p:spPr>
          <a:xfrm>
            <a:off x="8975724" y="308925"/>
            <a:ext cx="2692399" cy="203835"/>
          </a:xfrm>
        </p:spPr>
        <p:txBody>
          <a:bodyPr/>
          <a:lstStyle>
            <a:lvl1pPr>
              <a:defRPr b="0" i="0">
                <a:latin typeface="BT Curve" panose="020B0503020203020204" pitchFamily="34" charset="0"/>
              </a:defRPr>
            </a:lvl1pPr>
          </a:lstStyle>
          <a:p>
            <a:r>
              <a:rPr lang="en-GB" dirty="0"/>
              <a:t>BT Group PowerPoint    |</a:t>
            </a:r>
          </a:p>
        </p:txBody>
      </p:sp>
    </p:spTree>
    <p:extLst>
      <p:ext uri="{BB962C8B-B14F-4D97-AF65-F5344CB8AC3E}">
        <p14:creationId xmlns:p14="http://schemas.microsoft.com/office/powerpoint/2010/main" val="136934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IMAGE + TITLE 02">
    <p:bg>
      <p:bgPr>
        <a:solidFill>
          <a:srgbClr val="FFFFFF"/>
        </a:solidFill>
        <a:effectLst/>
      </p:bgPr>
    </p:bg>
    <p:spTree>
      <p:nvGrpSpPr>
        <p:cNvPr id="1" name=""/>
        <p:cNvGrpSpPr/>
        <p:nvPr/>
      </p:nvGrpSpPr>
      <p:grpSpPr>
        <a:xfrm>
          <a:off x="0" y="0"/>
          <a:ext cx="0" cy="0"/>
          <a:chOff x="0" y="0"/>
          <a:chExt cx="0" cy="0"/>
        </a:xfrm>
      </p:grpSpPr>
      <p:sp>
        <p:nvSpPr>
          <p:cNvPr id="25" name="Picture Placeholder 6">
            <a:extLst>
              <a:ext uri="{FF2B5EF4-FFF2-40B4-BE49-F238E27FC236}">
                <a16:creationId xmlns:a16="http://schemas.microsoft.com/office/drawing/2014/main" id="{427C3A3B-874A-B7D9-A19B-A75B7E9CE3D8}"/>
              </a:ext>
            </a:extLst>
          </p:cNvPr>
          <p:cNvSpPr>
            <a:spLocks noGrp="1"/>
          </p:cNvSpPr>
          <p:nvPr>
            <p:ph type="pic" sz="quarter" idx="13"/>
          </p:nvPr>
        </p:nvSpPr>
        <p:spPr>
          <a:xfrm>
            <a:off x="0" y="0"/>
            <a:ext cx="5812280" cy="6858000"/>
          </a:xfrm>
          <a:prstGeom prst="rect">
            <a:avLst/>
          </a:prstGeom>
          <a:solidFill>
            <a:schemeClr val="bg1">
              <a:lumMod val="95000"/>
            </a:schemeClr>
          </a:solidFill>
        </p:spPr>
        <p:txBody>
          <a:bodyPr/>
          <a:lstStyle>
            <a:lvl1pPr>
              <a:defRPr b="0" i="0">
                <a:latin typeface="BT Group Headline" panose="020B0603020203020204" pitchFamily="34" charset="0"/>
              </a:defRPr>
            </a:lvl1pPr>
          </a:lstStyle>
          <a:p>
            <a:r>
              <a:rPr lang="en-US" dirty="0"/>
              <a:t>Click icon to add picture</a:t>
            </a:r>
            <a:endParaRPr lang="en-GB" dirty="0"/>
          </a:p>
        </p:txBody>
      </p:sp>
      <p:sp>
        <p:nvSpPr>
          <p:cNvPr id="19" name="Title 15">
            <a:extLst>
              <a:ext uri="{FF2B5EF4-FFF2-40B4-BE49-F238E27FC236}">
                <a16:creationId xmlns:a16="http://schemas.microsoft.com/office/drawing/2014/main" id="{FF872486-6E5F-4A93-BF59-FE96F2959969}"/>
              </a:ext>
            </a:extLst>
          </p:cNvPr>
          <p:cNvSpPr>
            <a:spLocks noGrp="1"/>
          </p:cNvSpPr>
          <p:nvPr>
            <p:ph type="title" hasCustomPrompt="1"/>
          </p:nvPr>
        </p:nvSpPr>
        <p:spPr>
          <a:xfrm>
            <a:off x="6095999" y="311149"/>
            <a:ext cx="5788025" cy="2176345"/>
          </a:xfrm>
          <a:prstGeom prst="rect">
            <a:avLst/>
          </a:prstGeom>
        </p:spPr>
        <p:txBody>
          <a:bodyPr lIns="0" tIns="0" rIns="0" bIns="0" anchor="b">
            <a:noAutofit/>
          </a:bodyPr>
          <a:lstStyle>
            <a:lvl1pPr>
              <a:defRPr kumimoji="0" lang="en-US" sz="5400" b="0" i="0" u="none" strike="noStrike" kern="0" cap="none" spc="-52" normalizeH="0" baseline="0" smtClean="0">
                <a:ln>
                  <a:noFill/>
                </a:ln>
                <a:solidFill>
                  <a:schemeClr val="tx1"/>
                </a:solidFill>
                <a:effectLst/>
                <a:uLnTx/>
                <a:uFillTx/>
                <a:latin typeface="BT Group Headline" panose="020B0603020203020204" pitchFamily="34" charset="0"/>
                <a:ea typeface="+mj-ea"/>
                <a:cs typeface="BT Group Headline" panose="020B0603020203020204" pitchFamily="34" charset="0"/>
              </a:defRPr>
            </a:lvl1pPr>
          </a:lstStyle>
          <a:p>
            <a:r>
              <a:rPr lang="en-US" dirty="0"/>
              <a:t>Add title here</a:t>
            </a:r>
            <a:endParaRPr lang="en-GB" dirty="0"/>
          </a:p>
        </p:txBody>
      </p:sp>
      <p:sp>
        <p:nvSpPr>
          <p:cNvPr id="7" name="Rectangle 6">
            <a:extLst>
              <a:ext uri="{FF2B5EF4-FFF2-40B4-BE49-F238E27FC236}">
                <a16:creationId xmlns:a16="http://schemas.microsoft.com/office/drawing/2014/main" id="{4AA4538D-FB64-8805-6594-1813C7B6A492}"/>
              </a:ext>
            </a:extLst>
          </p:cNvPr>
          <p:cNvSpPr/>
          <p:nvPr userDrawn="1"/>
        </p:nvSpPr>
        <p:spPr>
          <a:xfrm>
            <a:off x="5812280" y="4816930"/>
            <a:ext cx="900790" cy="173355"/>
          </a:xfrm>
          <a:prstGeom prst="rect">
            <a:avLst/>
          </a:prstGeom>
          <a:solidFill>
            <a:srgbClr val="43B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8" name="Rectangle 7">
            <a:extLst>
              <a:ext uri="{FF2B5EF4-FFF2-40B4-BE49-F238E27FC236}">
                <a16:creationId xmlns:a16="http://schemas.microsoft.com/office/drawing/2014/main" id="{DBF165EC-7CCA-7C5B-9F67-B7138AC00CE0}"/>
              </a:ext>
            </a:extLst>
          </p:cNvPr>
          <p:cNvSpPr/>
          <p:nvPr userDrawn="1"/>
        </p:nvSpPr>
        <p:spPr>
          <a:xfrm>
            <a:off x="10383567" y="6171883"/>
            <a:ext cx="1808433" cy="1733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3" name="Text Placeholder 2">
            <a:extLst>
              <a:ext uri="{FF2B5EF4-FFF2-40B4-BE49-F238E27FC236}">
                <a16:creationId xmlns:a16="http://schemas.microsoft.com/office/drawing/2014/main" id="{95E9651A-5BB2-F49B-107B-8F366BC2A81A}"/>
              </a:ext>
            </a:extLst>
          </p:cNvPr>
          <p:cNvSpPr>
            <a:spLocks noGrp="1"/>
          </p:cNvSpPr>
          <p:nvPr>
            <p:ph type="body" sz="quarter" idx="15"/>
          </p:nvPr>
        </p:nvSpPr>
        <p:spPr>
          <a:xfrm>
            <a:off x="7040880" y="3429000"/>
            <a:ext cx="4843145" cy="2916238"/>
          </a:xfrm>
        </p:spPr>
        <p:txBody>
          <a:bodyPr/>
          <a:lstStyle>
            <a:lvl1pPr>
              <a:defRPr b="0" i="0">
                <a:latin typeface="BT Curve" panose="020B0503020203020204" pitchFamily="34" charset="0"/>
              </a:defRPr>
            </a:lvl1pPr>
            <a:lvl2pPr>
              <a:defRPr b="0" i="0">
                <a:latin typeface="BT Curve" panose="020B0503020203020204" pitchFamily="34" charset="0"/>
              </a:defRPr>
            </a:lvl2pPr>
            <a:lvl3pPr>
              <a:defRPr b="0" i="0">
                <a:latin typeface="BT Curve" panose="020B0503020203020204" pitchFamily="34" charset="0"/>
              </a:defRPr>
            </a:lvl3pPr>
            <a:lvl5pPr>
              <a:defRPr b="0" i="0">
                <a:latin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7">
            <a:extLst>
              <a:ext uri="{FF2B5EF4-FFF2-40B4-BE49-F238E27FC236}">
                <a16:creationId xmlns:a16="http://schemas.microsoft.com/office/drawing/2014/main" id="{840A7F5D-B2AF-BFAA-0B0C-7B97EF5A68FB}"/>
              </a:ext>
            </a:extLst>
          </p:cNvPr>
          <p:cNvSpPr>
            <a:spLocks noGrp="1"/>
          </p:cNvSpPr>
          <p:nvPr>
            <p:ph type="body" sz="quarter" idx="10" hasCustomPrompt="1"/>
          </p:nvPr>
        </p:nvSpPr>
        <p:spPr>
          <a:xfrm>
            <a:off x="6081712" y="2633992"/>
            <a:ext cx="5788025" cy="795008"/>
          </a:xfrm>
          <a:prstGeom prst="rect">
            <a:avLst/>
          </a:prstGeom>
        </p:spPr>
        <p:txBody>
          <a:bodyPr vert="horz" lIns="0" tIns="0" rIns="0" bIns="0" rtlCol="0">
            <a:noAutofit/>
          </a:bodyPr>
          <a:lstStyle>
            <a:lvl1pPr>
              <a:defRPr lang="en-US" sz="2000" dirty="0">
                <a:latin typeface="+mj-lt"/>
              </a:defRPr>
            </a:lvl1pPr>
          </a:lstStyle>
          <a:p>
            <a:pPr lvl="0"/>
            <a:r>
              <a:rPr lang="en-US" dirty="0"/>
              <a:t>Click to enter sub heading.</a:t>
            </a:r>
          </a:p>
        </p:txBody>
      </p:sp>
      <p:sp>
        <p:nvSpPr>
          <p:cNvPr id="11" name="Slide Number Placeholder 5">
            <a:extLst>
              <a:ext uri="{FF2B5EF4-FFF2-40B4-BE49-F238E27FC236}">
                <a16:creationId xmlns:a16="http://schemas.microsoft.com/office/drawing/2014/main" id="{D2835398-2DD2-8C62-0936-4AA875AED8A1}"/>
              </a:ext>
            </a:extLst>
          </p:cNvPr>
          <p:cNvSpPr>
            <a:spLocks noGrp="1"/>
          </p:cNvSpPr>
          <p:nvPr>
            <p:ph type="sldNum" sz="quarter" idx="12"/>
          </p:nvPr>
        </p:nvSpPr>
        <p:spPr>
          <a:xfrm>
            <a:off x="11733529" y="308926"/>
            <a:ext cx="365126" cy="203835"/>
          </a:xfrm>
        </p:spPr>
        <p:txBody>
          <a:bodyPr/>
          <a:lstStyle>
            <a:lvl1pPr>
              <a:defRPr b="0" i="0">
                <a:latin typeface="BT Curve" panose="020B0503020203020204" pitchFamily="34" charset="0"/>
              </a:defRPr>
            </a:lvl1pPr>
          </a:lstStyle>
          <a:p>
            <a:fld id="{BC5033AD-2A2E-4B40-820E-C0C238FC5E2C}" type="slidenum">
              <a:rPr lang="en-GB" smtClean="0"/>
              <a:pPr/>
              <a:t>‹#›</a:t>
            </a:fld>
            <a:endParaRPr lang="en-GB" dirty="0"/>
          </a:p>
        </p:txBody>
      </p:sp>
      <p:sp>
        <p:nvSpPr>
          <p:cNvPr id="13" name="Footer Placeholder 4">
            <a:extLst>
              <a:ext uri="{FF2B5EF4-FFF2-40B4-BE49-F238E27FC236}">
                <a16:creationId xmlns:a16="http://schemas.microsoft.com/office/drawing/2014/main" id="{817B1737-4D8D-3FFC-8FED-ED11A0C8BF32}"/>
              </a:ext>
            </a:extLst>
          </p:cNvPr>
          <p:cNvSpPr>
            <a:spLocks noGrp="1"/>
          </p:cNvSpPr>
          <p:nvPr>
            <p:ph type="ftr" sz="quarter" idx="11"/>
          </p:nvPr>
        </p:nvSpPr>
        <p:spPr>
          <a:xfrm>
            <a:off x="8975724" y="308925"/>
            <a:ext cx="2692399" cy="203835"/>
          </a:xfrm>
        </p:spPr>
        <p:txBody>
          <a:bodyPr/>
          <a:lstStyle>
            <a:lvl1pPr>
              <a:defRPr b="0" i="0">
                <a:latin typeface="BT Curve" panose="020B0503020203020204" pitchFamily="34" charset="0"/>
              </a:defRPr>
            </a:lvl1pPr>
          </a:lstStyle>
          <a:p>
            <a:r>
              <a:rPr lang="en-GB" dirty="0"/>
              <a:t>BT Group PowerPoint    |</a:t>
            </a:r>
          </a:p>
        </p:txBody>
      </p:sp>
    </p:spTree>
    <p:extLst>
      <p:ext uri="{BB962C8B-B14F-4D97-AF65-F5344CB8AC3E}">
        <p14:creationId xmlns:p14="http://schemas.microsoft.com/office/powerpoint/2010/main" val="399367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IMAGE + TITLE 03">
    <p:bg>
      <p:bgPr>
        <a:solidFill>
          <a:srgbClr val="FFFFFF"/>
        </a:solidFill>
        <a:effectLst/>
      </p:bgPr>
    </p:bg>
    <p:spTree>
      <p:nvGrpSpPr>
        <p:cNvPr id="1" name=""/>
        <p:cNvGrpSpPr/>
        <p:nvPr/>
      </p:nvGrpSpPr>
      <p:grpSpPr>
        <a:xfrm>
          <a:off x="0" y="0"/>
          <a:ext cx="0" cy="0"/>
          <a:chOff x="0" y="0"/>
          <a:chExt cx="0" cy="0"/>
        </a:xfrm>
      </p:grpSpPr>
      <p:sp>
        <p:nvSpPr>
          <p:cNvPr id="25" name="Picture Placeholder 6">
            <a:extLst>
              <a:ext uri="{FF2B5EF4-FFF2-40B4-BE49-F238E27FC236}">
                <a16:creationId xmlns:a16="http://schemas.microsoft.com/office/drawing/2014/main" id="{427C3A3B-874A-B7D9-A19B-A75B7E9CE3D8}"/>
              </a:ext>
            </a:extLst>
          </p:cNvPr>
          <p:cNvSpPr>
            <a:spLocks noGrp="1"/>
          </p:cNvSpPr>
          <p:nvPr>
            <p:ph type="pic" sz="quarter" idx="13"/>
          </p:nvPr>
        </p:nvSpPr>
        <p:spPr>
          <a:xfrm>
            <a:off x="6379720" y="0"/>
            <a:ext cx="5812280" cy="6858000"/>
          </a:xfrm>
          <a:prstGeom prst="rect">
            <a:avLst/>
          </a:prstGeom>
          <a:solidFill>
            <a:schemeClr val="bg1">
              <a:lumMod val="95000"/>
            </a:schemeClr>
          </a:solidFill>
        </p:spPr>
        <p:txBody>
          <a:bodyPr/>
          <a:lstStyle>
            <a:lvl1pPr>
              <a:defRPr b="0" i="0">
                <a:latin typeface="BT Group Headline" panose="020B0603020203020204" pitchFamily="34" charset="0"/>
              </a:defRPr>
            </a:lvl1pPr>
          </a:lstStyle>
          <a:p>
            <a:r>
              <a:rPr lang="en-US" dirty="0"/>
              <a:t>Click icon to add picture</a:t>
            </a:r>
            <a:endParaRPr lang="en-GB" dirty="0"/>
          </a:p>
        </p:txBody>
      </p:sp>
      <p:sp>
        <p:nvSpPr>
          <p:cNvPr id="19" name="Title 15">
            <a:extLst>
              <a:ext uri="{FF2B5EF4-FFF2-40B4-BE49-F238E27FC236}">
                <a16:creationId xmlns:a16="http://schemas.microsoft.com/office/drawing/2014/main" id="{FF872486-6E5F-4A93-BF59-FE96F2959969}"/>
              </a:ext>
            </a:extLst>
          </p:cNvPr>
          <p:cNvSpPr>
            <a:spLocks noGrp="1"/>
          </p:cNvSpPr>
          <p:nvPr>
            <p:ph type="title" hasCustomPrompt="1"/>
          </p:nvPr>
        </p:nvSpPr>
        <p:spPr>
          <a:xfrm>
            <a:off x="306387" y="3450590"/>
            <a:ext cx="5788025" cy="2176345"/>
          </a:xfrm>
          <a:prstGeom prst="rect">
            <a:avLst/>
          </a:prstGeom>
        </p:spPr>
        <p:txBody>
          <a:bodyPr lIns="0" tIns="0" rIns="0" bIns="0" anchor="b">
            <a:noAutofit/>
          </a:bodyPr>
          <a:lstStyle>
            <a:lvl1pPr>
              <a:defRPr kumimoji="0" lang="en-US" sz="4800" b="0" i="0" u="none" strike="noStrike" kern="0" cap="none" spc="-52" normalizeH="0" baseline="0" smtClean="0">
                <a:ln>
                  <a:noFill/>
                </a:ln>
                <a:solidFill>
                  <a:schemeClr val="tx1"/>
                </a:solidFill>
                <a:effectLst/>
                <a:uLnTx/>
                <a:uFillTx/>
                <a:latin typeface="BT Group Headline" panose="020B0603020203020204" pitchFamily="34" charset="0"/>
                <a:ea typeface="+mj-ea"/>
                <a:cs typeface="BT Group Headline" panose="020B0603020203020204" pitchFamily="34" charset="0"/>
              </a:defRPr>
            </a:lvl1pPr>
          </a:lstStyle>
          <a:p>
            <a:r>
              <a:rPr lang="en-US" dirty="0"/>
              <a:t>Add title here</a:t>
            </a:r>
            <a:endParaRPr lang="en-GB" dirty="0"/>
          </a:p>
        </p:txBody>
      </p:sp>
      <p:sp>
        <p:nvSpPr>
          <p:cNvPr id="11" name="Rectangle 10">
            <a:extLst>
              <a:ext uri="{FF2B5EF4-FFF2-40B4-BE49-F238E27FC236}">
                <a16:creationId xmlns:a16="http://schemas.microsoft.com/office/drawing/2014/main" id="{F2032D7F-FC01-B8FE-C3AA-228FE1EB106B}"/>
              </a:ext>
            </a:extLst>
          </p:cNvPr>
          <p:cNvSpPr/>
          <p:nvPr userDrawn="1"/>
        </p:nvSpPr>
        <p:spPr>
          <a:xfrm>
            <a:off x="0" y="2094891"/>
            <a:ext cx="900790" cy="1733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4" name="Rectangle 13">
            <a:extLst>
              <a:ext uri="{FF2B5EF4-FFF2-40B4-BE49-F238E27FC236}">
                <a16:creationId xmlns:a16="http://schemas.microsoft.com/office/drawing/2014/main" id="{D3956F04-B8AF-82AE-879E-DAAD18909368}"/>
              </a:ext>
            </a:extLst>
          </p:cNvPr>
          <p:cNvSpPr/>
          <p:nvPr userDrawn="1"/>
        </p:nvSpPr>
        <p:spPr>
          <a:xfrm>
            <a:off x="4837083" y="6430152"/>
            <a:ext cx="1808433" cy="1733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5" name="Text Placeholder 17">
            <a:extLst>
              <a:ext uri="{FF2B5EF4-FFF2-40B4-BE49-F238E27FC236}">
                <a16:creationId xmlns:a16="http://schemas.microsoft.com/office/drawing/2014/main" id="{04DBD405-BED2-999C-8CE6-0457884E9C3D}"/>
              </a:ext>
            </a:extLst>
          </p:cNvPr>
          <p:cNvSpPr>
            <a:spLocks noGrp="1"/>
          </p:cNvSpPr>
          <p:nvPr>
            <p:ph type="body" sz="quarter" idx="10" hasCustomPrompt="1"/>
          </p:nvPr>
        </p:nvSpPr>
        <p:spPr>
          <a:xfrm>
            <a:off x="307975" y="5685647"/>
            <a:ext cx="5788025" cy="659591"/>
          </a:xfrm>
          <a:prstGeom prst="rect">
            <a:avLst/>
          </a:prstGeom>
        </p:spPr>
        <p:txBody>
          <a:bodyPr vert="horz" lIns="0" tIns="0" rIns="0" bIns="0" rtlCol="0">
            <a:noAutofit/>
          </a:bodyPr>
          <a:lstStyle>
            <a:lvl1pPr>
              <a:defRPr lang="en-US" sz="2000" dirty="0">
                <a:latin typeface="+mj-lt"/>
              </a:defRPr>
            </a:lvl1pPr>
          </a:lstStyle>
          <a:p>
            <a:pPr lvl="0"/>
            <a:r>
              <a:rPr lang="en-US" dirty="0"/>
              <a:t>Click to enter sub heading.</a:t>
            </a:r>
          </a:p>
        </p:txBody>
      </p:sp>
      <p:sp>
        <p:nvSpPr>
          <p:cNvPr id="10" name="Slide Number Placeholder 5">
            <a:extLst>
              <a:ext uri="{FF2B5EF4-FFF2-40B4-BE49-F238E27FC236}">
                <a16:creationId xmlns:a16="http://schemas.microsoft.com/office/drawing/2014/main" id="{EB64836A-968D-7B3F-10B3-9DC30A6C81C4}"/>
              </a:ext>
            </a:extLst>
          </p:cNvPr>
          <p:cNvSpPr>
            <a:spLocks noGrp="1"/>
          </p:cNvSpPr>
          <p:nvPr>
            <p:ph type="sldNum" sz="quarter" idx="12"/>
          </p:nvPr>
        </p:nvSpPr>
        <p:spPr>
          <a:xfrm>
            <a:off x="11733529" y="308926"/>
            <a:ext cx="365126" cy="203835"/>
          </a:xfrm>
        </p:spPr>
        <p:txBody>
          <a:bodyPr/>
          <a:lstStyle>
            <a:lvl1pPr>
              <a:defRPr b="0" i="0">
                <a:solidFill>
                  <a:schemeClr val="bg1"/>
                </a:solidFill>
                <a:latin typeface="BT Curve" panose="020B0503020203020204" pitchFamily="34" charset="0"/>
              </a:defRPr>
            </a:lvl1pPr>
          </a:lstStyle>
          <a:p>
            <a:fld id="{BC5033AD-2A2E-4B40-820E-C0C238FC5E2C}" type="slidenum">
              <a:rPr lang="en-GB" smtClean="0"/>
              <a:pPr/>
              <a:t>‹#›</a:t>
            </a:fld>
            <a:endParaRPr lang="en-GB" dirty="0"/>
          </a:p>
        </p:txBody>
      </p:sp>
      <p:sp>
        <p:nvSpPr>
          <p:cNvPr id="12" name="Footer Placeholder 4">
            <a:extLst>
              <a:ext uri="{FF2B5EF4-FFF2-40B4-BE49-F238E27FC236}">
                <a16:creationId xmlns:a16="http://schemas.microsoft.com/office/drawing/2014/main" id="{7A13F14D-AA49-3A2F-B9E2-AC26BBCFA8B7}"/>
              </a:ext>
            </a:extLst>
          </p:cNvPr>
          <p:cNvSpPr>
            <a:spLocks noGrp="1"/>
          </p:cNvSpPr>
          <p:nvPr>
            <p:ph type="ftr" sz="quarter" idx="11"/>
          </p:nvPr>
        </p:nvSpPr>
        <p:spPr>
          <a:xfrm>
            <a:off x="8975724" y="308925"/>
            <a:ext cx="2692399" cy="203835"/>
          </a:xfrm>
        </p:spPr>
        <p:txBody>
          <a:bodyPr/>
          <a:lstStyle>
            <a:lvl1pPr>
              <a:defRPr b="0" i="0">
                <a:solidFill>
                  <a:schemeClr val="bg1"/>
                </a:solidFill>
                <a:latin typeface="BT Curve" panose="020B0503020203020204" pitchFamily="34" charset="0"/>
              </a:defRPr>
            </a:lvl1pPr>
          </a:lstStyle>
          <a:p>
            <a:r>
              <a:rPr lang="en-GB" dirty="0"/>
              <a:t>BT Group PowerPoint    |</a:t>
            </a:r>
          </a:p>
        </p:txBody>
      </p:sp>
    </p:spTree>
    <p:extLst>
      <p:ext uri="{BB962C8B-B14F-4D97-AF65-F5344CB8AC3E}">
        <p14:creationId xmlns:p14="http://schemas.microsoft.com/office/powerpoint/2010/main" val="307254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 TITLE 04">
    <p:bg>
      <p:bgPr>
        <a:solidFill>
          <a:srgbClr val="FFFFFF"/>
        </a:solidFill>
        <a:effectLst/>
      </p:bgPr>
    </p:bg>
    <p:spTree>
      <p:nvGrpSpPr>
        <p:cNvPr id="1" name=""/>
        <p:cNvGrpSpPr/>
        <p:nvPr/>
      </p:nvGrpSpPr>
      <p:grpSpPr>
        <a:xfrm>
          <a:off x="0" y="0"/>
          <a:ext cx="0" cy="0"/>
          <a:chOff x="0" y="0"/>
          <a:chExt cx="0" cy="0"/>
        </a:xfrm>
      </p:grpSpPr>
      <p:sp>
        <p:nvSpPr>
          <p:cNvPr id="21" name="Picture Placeholder 6">
            <a:extLst>
              <a:ext uri="{FF2B5EF4-FFF2-40B4-BE49-F238E27FC236}">
                <a16:creationId xmlns:a16="http://schemas.microsoft.com/office/drawing/2014/main" id="{47148E74-3537-D15A-A589-6E8D43857171}"/>
              </a:ext>
            </a:extLst>
          </p:cNvPr>
          <p:cNvSpPr>
            <a:spLocks noGrp="1"/>
          </p:cNvSpPr>
          <p:nvPr>
            <p:ph type="pic" sz="quarter" idx="13"/>
          </p:nvPr>
        </p:nvSpPr>
        <p:spPr>
          <a:xfrm>
            <a:off x="6392289" y="1286132"/>
            <a:ext cx="5253174" cy="4285735"/>
          </a:xfrm>
          <a:custGeom>
            <a:avLst/>
            <a:gdLst>
              <a:gd name="connsiteX0" fmla="*/ 0 w 5253174"/>
              <a:gd name="connsiteY0" fmla="*/ 0 h 4285735"/>
              <a:gd name="connsiteX1" fmla="*/ 5253174 w 5253174"/>
              <a:gd name="connsiteY1" fmla="*/ 0 h 4285735"/>
              <a:gd name="connsiteX2" fmla="*/ 5253174 w 5253174"/>
              <a:gd name="connsiteY2" fmla="*/ 4285735 h 4285735"/>
              <a:gd name="connsiteX3" fmla="*/ 0 w 5253174"/>
              <a:gd name="connsiteY3" fmla="*/ 4285735 h 4285735"/>
              <a:gd name="connsiteX4" fmla="*/ 0 w 5253174"/>
              <a:gd name="connsiteY4" fmla="*/ 0 h 4285735"/>
              <a:gd name="connsiteX0" fmla="*/ 0 w 5253174"/>
              <a:gd name="connsiteY0" fmla="*/ 0 h 4285735"/>
              <a:gd name="connsiteX1" fmla="*/ 5253174 w 5253174"/>
              <a:gd name="connsiteY1" fmla="*/ 0 h 4285735"/>
              <a:gd name="connsiteX2" fmla="*/ 5251072 w 5253174"/>
              <a:gd name="connsiteY2" fmla="*/ 4113908 h 4285735"/>
              <a:gd name="connsiteX3" fmla="*/ 5253174 w 5253174"/>
              <a:gd name="connsiteY3" fmla="*/ 4285735 h 4285735"/>
              <a:gd name="connsiteX4" fmla="*/ 0 w 5253174"/>
              <a:gd name="connsiteY4" fmla="*/ 4285735 h 4285735"/>
              <a:gd name="connsiteX5" fmla="*/ 0 w 5253174"/>
              <a:gd name="connsiteY5" fmla="*/ 0 h 4285735"/>
              <a:gd name="connsiteX0" fmla="*/ 0 w 5253174"/>
              <a:gd name="connsiteY0" fmla="*/ 0 h 4285735"/>
              <a:gd name="connsiteX1" fmla="*/ 5253174 w 5253174"/>
              <a:gd name="connsiteY1" fmla="*/ 0 h 4285735"/>
              <a:gd name="connsiteX2" fmla="*/ 5251072 w 5253174"/>
              <a:gd name="connsiteY2" fmla="*/ 4113908 h 4285735"/>
              <a:gd name="connsiteX3" fmla="*/ 5253174 w 5253174"/>
              <a:gd name="connsiteY3" fmla="*/ 4285735 h 4285735"/>
              <a:gd name="connsiteX4" fmla="*/ 2388492 w 5253174"/>
              <a:gd name="connsiteY4" fmla="*/ 4284088 h 4285735"/>
              <a:gd name="connsiteX5" fmla="*/ 0 w 5253174"/>
              <a:gd name="connsiteY5" fmla="*/ 4285735 h 4285735"/>
              <a:gd name="connsiteX6" fmla="*/ 0 w 5253174"/>
              <a:gd name="connsiteY6" fmla="*/ 0 h 4285735"/>
              <a:gd name="connsiteX0" fmla="*/ 0 w 5253174"/>
              <a:gd name="connsiteY0" fmla="*/ 0 h 4285735"/>
              <a:gd name="connsiteX1" fmla="*/ 5253174 w 5253174"/>
              <a:gd name="connsiteY1" fmla="*/ 0 h 4285735"/>
              <a:gd name="connsiteX2" fmla="*/ 5251072 w 5253174"/>
              <a:gd name="connsiteY2" fmla="*/ 4113908 h 4285735"/>
              <a:gd name="connsiteX3" fmla="*/ 2393134 w 5253174"/>
              <a:gd name="connsiteY3" fmla="*/ 4120635 h 4285735"/>
              <a:gd name="connsiteX4" fmla="*/ 2388492 w 5253174"/>
              <a:gd name="connsiteY4" fmla="*/ 4284088 h 4285735"/>
              <a:gd name="connsiteX5" fmla="*/ 0 w 5253174"/>
              <a:gd name="connsiteY5" fmla="*/ 4285735 h 4285735"/>
              <a:gd name="connsiteX6" fmla="*/ 0 w 5253174"/>
              <a:gd name="connsiteY6" fmla="*/ 0 h 4285735"/>
              <a:gd name="connsiteX0" fmla="*/ 0 w 5253174"/>
              <a:gd name="connsiteY0" fmla="*/ 0 h 4285735"/>
              <a:gd name="connsiteX1" fmla="*/ 5253174 w 5253174"/>
              <a:gd name="connsiteY1" fmla="*/ 0 h 4285735"/>
              <a:gd name="connsiteX2" fmla="*/ 5251072 w 5253174"/>
              <a:gd name="connsiteY2" fmla="*/ 4113908 h 4285735"/>
              <a:gd name="connsiteX3" fmla="*/ 2393134 w 5253174"/>
              <a:gd name="connsiteY3" fmla="*/ 4120635 h 4285735"/>
              <a:gd name="connsiteX4" fmla="*/ 2390397 w 5253174"/>
              <a:gd name="connsiteY4" fmla="*/ 4284088 h 4285735"/>
              <a:gd name="connsiteX5" fmla="*/ 0 w 5253174"/>
              <a:gd name="connsiteY5" fmla="*/ 4285735 h 4285735"/>
              <a:gd name="connsiteX6" fmla="*/ 0 w 5253174"/>
              <a:gd name="connsiteY6" fmla="*/ 0 h 4285735"/>
              <a:gd name="connsiteX0" fmla="*/ 0 w 5253174"/>
              <a:gd name="connsiteY0" fmla="*/ 0 h 4285735"/>
              <a:gd name="connsiteX1" fmla="*/ 5253174 w 5253174"/>
              <a:gd name="connsiteY1" fmla="*/ 0 h 4285735"/>
              <a:gd name="connsiteX2" fmla="*/ 5251072 w 5253174"/>
              <a:gd name="connsiteY2" fmla="*/ 4113908 h 4285735"/>
              <a:gd name="connsiteX3" fmla="*/ 2393134 w 5253174"/>
              <a:gd name="connsiteY3" fmla="*/ 4120635 h 4285735"/>
              <a:gd name="connsiteX4" fmla="*/ 2390397 w 5253174"/>
              <a:gd name="connsiteY4" fmla="*/ 4284088 h 4285735"/>
              <a:gd name="connsiteX5" fmla="*/ 0 w 5253174"/>
              <a:gd name="connsiteY5" fmla="*/ 4285735 h 4285735"/>
              <a:gd name="connsiteX6" fmla="*/ 0 w 5253174"/>
              <a:gd name="connsiteY6" fmla="*/ 0 h 4285735"/>
              <a:gd name="connsiteX0" fmla="*/ 0 w 5253174"/>
              <a:gd name="connsiteY0" fmla="*/ 0 h 4285735"/>
              <a:gd name="connsiteX1" fmla="*/ 5253174 w 5253174"/>
              <a:gd name="connsiteY1" fmla="*/ 0 h 4285735"/>
              <a:gd name="connsiteX2" fmla="*/ 5251072 w 5253174"/>
              <a:gd name="connsiteY2" fmla="*/ 4113908 h 4285735"/>
              <a:gd name="connsiteX3" fmla="*/ 2393134 w 5253174"/>
              <a:gd name="connsiteY3" fmla="*/ 4120635 h 4285735"/>
              <a:gd name="connsiteX4" fmla="*/ 2390397 w 5253174"/>
              <a:gd name="connsiteY4" fmla="*/ 4284088 h 4285735"/>
              <a:gd name="connsiteX5" fmla="*/ 0 w 5253174"/>
              <a:gd name="connsiteY5" fmla="*/ 4285735 h 4285735"/>
              <a:gd name="connsiteX6" fmla="*/ 0 w 5253174"/>
              <a:gd name="connsiteY6" fmla="*/ 0 h 4285735"/>
              <a:gd name="connsiteX0" fmla="*/ 0 w 5253174"/>
              <a:gd name="connsiteY0" fmla="*/ 0 h 4285735"/>
              <a:gd name="connsiteX1" fmla="*/ 5253174 w 5253174"/>
              <a:gd name="connsiteY1" fmla="*/ 0 h 4285735"/>
              <a:gd name="connsiteX2" fmla="*/ 5251072 w 5253174"/>
              <a:gd name="connsiteY2" fmla="*/ 4113908 h 4285735"/>
              <a:gd name="connsiteX3" fmla="*/ 2391229 w 5253174"/>
              <a:gd name="connsiteY3" fmla="*/ 4122540 h 4285735"/>
              <a:gd name="connsiteX4" fmla="*/ 2390397 w 5253174"/>
              <a:gd name="connsiteY4" fmla="*/ 4284088 h 4285735"/>
              <a:gd name="connsiteX5" fmla="*/ 0 w 5253174"/>
              <a:gd name="connsiteY5" fmla="*/ 4285735 h 4285735"/>
              <a:gd name="connsiteX6" fmla="*/ 0 w 5253174"/>
              <a:gd name="connsiteY6" fmla="*/ 0 h 4285735"/>
              <a:gd name="connsiteX0" fmla="*/ 0 w 5253174"/>
              <a:gd name="connsiteY0" fmla="*/ 0 h 4285735"/>
              <a:gd name="connsiteX1" fmla="*/ 5253174 w 5253174"/>
              <a:gd name="connsiteY1" fmla="*/ 0 h 4285735"/>
              <a:gd name="connsiteX2" fmla="*/ 5251072 w 5253174"/>
              <a:gd name="connsiteY2" fmla="*/ 4113908 h 4285735"/>
              <a:gd name="connsiteX3" fmla="*/ 2391229 w 5253174"/>
              <a:gd name="connsiteY3" fmla="*/ 4122540 h 4285735"/>
              <a:gd name="connsiteX4" fmla="*/ 2390397 w 5253174"/>
              <a:gd name="connsiteY4" fmla="*/ 4284088 h 4285735"/>
              <a:gd name="connsiteX5" fmla="*/ 0 w 5253174"/>
              <a:gd name="connsiteY5" fmla="*/ 4285735 h 4285735"/>
              <a:gd name="connsiteX6" fmla="*/ 0 w 5253174"/>
              <a:gd name="connsiteY6" fmla="*/ 0 h 4285735"/>
              <a:gd name="connsiteX0" fmla="*/ 0 w 5253174"/>
              <a:gd name="connsiteY0" fmla="*/ 0 h 4285735"/>
              <a:gd name="connsiteX1" fmla="*/ 5253174 w 5253174"/>
              <a:gd name="connsiteY1" fmla="*/ 0 h 4285735"/>
              <a:gd name="connsiteX2" fmla="*/ 5251072 w 5253174"/>
              <a:gd name="connsiteY2" fmla="*/ 4113908 h 4285735"/>
              <a:gd name="connsiteX3" fmla="*/ 2391229 w 5253174"/>
              <a:gd name="connsiteY3" fmla="*/ 4122540 h 4285735"/>
              <a:gd name="connsiteX4" fmla="*/ 2390397 w 5253174"/>
              <a:gd name="connsiteY4" fmla="*/ 4284088 h 4285735"/>
              <a:gd name="connsiteX5" fmla="*/ 0 w 5253174"/>
              <a:gd name="connsiteY5" fmla="*/ 4285735 h 4285735"/>
              <a:gd name="connsiteX6" fmla="*/ 0 w 5253174"/>
              <a:gd name="connsiteY6" fmla="*/ 0 h 4285735"/>
              <a:gd name="connsiteX0" fmla="*/ 0 w 5253174"/>
              <a:gd name="connsiteY0" fmla="*/ 0 h 4285735"/>
              <a:gd name="connsiteX1" fmla="*/ 5253174 w 5253174"/>
              <a:gd name="connsiteY1" fmla="*/ 0 h 4285735"/>
              <a:gd name="connsiteX2" fmla="*/ 5251072 w 5253174"/>
              <a:gd name="connsiteY2" fmla="*/ 4113908 h 4285735"/>
              <a:gd name="connsiteX3" fmla="*/ 2391229 w 5253174"/>
              <a:gd name="connsiteY3" fmla="*/ 4122540 h 4285735"/>
              <a:gd name="connsiteX4" fmla="*/ 2390397 w 5253174"/>
              <a:gd name="connsiteY4" fmla="*/ 4284088 h 4285735"/>
              <a:gd name="connsiteX5" fmla="*/ 0 w 5253174"/>
              <a:gd name="connsiteY5" fmla="*/ 4285735 h 4285735"/>
              <a:gd name="connsiteX6" fmla="*/ 0 w 5253174"/>
              <a:gd name="connsiteY6" fmla="*/ 0 h 4285735"/>
              <a:gd name="connsiteX0" fmla="*/ 0 w 5253174"/>
              <a:gd name="connsiteY0" fmla="*/ 0 h 4285735"/>
              <a:gd name="connsiteX1" fmla="*/ 5253174 w 5253174"/>
              <a:gd name="connsiteY1" fmla="*/ 0 h 4285735"/>
              <a:gd name="connsiteX2" fmla="*/ 5251072 w 5253174"/>
              <a:gd name="connsiteY2" fmla="*/ 4113908 h 4285735"/>
              <a:gd name="connsiteX3" fmla="*/ 2391229 w 5253174"/>
              <a:gd name="connsiteY3" fmla="*/ 4122540 h 4285735"/>
              <a:gd name="connsiteX4" fmla="*/ 2390397 w 5253174"/>
              <a:gd name="connsiteY4" fmla="*/ 4284088 h 4285735"/>
              <a:gd name="connsiteX5" fmla="*/ 0 w 5253174"/>
              <a:gd name="connsiteY5" fmla="*/ 4285735 h 4285735"/>
              <a:gd name="connsiteX6" fmla="*/ 0 w 5253174"/>
              <a:gd name="connsiteY6" fmla="*/ 0 h 4285735"/>
              <a:gd name="connsiteX0" fmla="*/ 0 w 5253174"/>
              <a:gd name="connsiteY0" fmla="*/ 0 h 4285735"/>
              <a:gd name="connsiteX1" fmla="*/ 5253174 w 5253174"/>
              <a:gd name="connsiteY1" fmla="*/ 0 h 4285735"/>
              <a:gd name="connsiteX2" fmla="*/ 5251072 w 5253174"/>
              <a:gd name="connsiteY2" fmla="*/ 4113908 h 4285735"/>
              <a:gd name="connsiteX3" fmla="*/ 2391229 w 5253174"/>
              <a:gd name="connsiteY3" fmla="*/ 4122540 h 4285735"/>
              <a:gd name="connsiteX4" fmla="*/ 2390397 w 5253174"/>
              <a:gd name="connsiteY4" fmla="*/ 4284088 h 4285735"/>
              <a:gd name="connsiteX5" fmla="*/ 0 w 5253174"/>
              <a:gd name="connsiteY5" fmla="*/ 4285735 h 4285735"/>
              <a:gd name="connsiteX6" fmla="*/ 0 w 5253174"/>
              <a:gd name="connsiteY6" fmla="*/ 0 h 4285735"/>
              <a:gd name="connsiteX0" fmla="*/ 0 w 5253174"/>
              <a:gd name="connsiteY0" fmla="*/ 0 h 4285735"/>
              <a:gd name="connsiteX1" fmla="*/ 5253174 w 5253174"/>
              <a:gd name="connsiteY1" fmla="*/ 0 h 4285735"/>
              <a:gd name="connsiteX2" fmla="*/ 5251072 w 5253174"/>
              <a:gd name="connsiteY2" fmla="*/ 4113908 h 4285735"/>
              <a:gd name="connsiteX3" fmla="*/ 2391229 w 5253174"/>
              <a:gd name="connsiteY3" fmla="*/ 4122540 h 4285735"/>
              <a:gd name="connsiteX4" fmla="*/ 2390397 w 5253174"/>
              <a:gd name="connsiteY4" fmla="*/ 4284088 h 4285735"/>
              <a:gd name="connsiteX5" fmla="*/ 0 w 5253174"/>
              <a:gd name="connsiteY5" fmla="*/ 4285735 h 4285735"/>
              <a:gd name="connsiteX6" fmla="*/ 0 w 5253174"/>
              <a:gd name="connsiteY6" fmla="*/ 0 h 4285735"/>
              <a:gd name="connsiteX0" fmla="*/ 0 w 5253174"/>
              <a:gd name="connsiteY0" fmla="*/ 0 h 4285735"/>
              <a:gd name="connsiteX1" fmla="*/ 5253174 w 5253174"/>
              <a:gd name="connsiteY1" fmla="*/ 0 h 4285735"/>
              <a:gd name="connsiteX2" fmla="*/ 5251072 w 5253174"/>
              <a:gd name="connsiteY2" fmla="*/ 4113908 h 4285735"/>
              <a:gd name="connsiteX3" fmla="*/ 2391229 w 5253174"/>
              <a:gd name="connsiteY3" fmla="*/ 4122540 h 4285735"/>
              <a:gd name="connsiteX4" fmla="*/ 2390397 w 5253174"/>
              <a:gd name="connsiteY4" fmla="*/ 4284088 h 4285735"/>
              <a:gd name="connsiteX5" fmla="*/ 0 w 5253174"/>
              <a:gd name="connsiteY5" fmla="*/ 4285735 h 4285735"/>
              <a:gd name="connsiteX6" fmla="*/ 0 w 5253174"/>
              <a:gd name="connsiteY6" fmla="*/ 0 h 4285735"/>
              <a:gd name="connsiteX0" fmla="*/ 0 w 5253174"/>
              <a:gd name="connsiteY0" fmla="*/ 0 h 4285735"/>
              <a:gd name="connsiteX1" fmla="*/ 5253174 w 5253174"/>
              <a:gd name="connsiteY1" fmla="*/ 0 h 4285735"/>
              <a:gd name="connsiteX2" fmla="*/ 5251072 w 5253174"/>
              <a:gd name="connsiteY2" fmla="*/ 4113908 h 4285735"/>
              <a:gd name="connsiteX3" fmla="*/ 2391229 w 5253174"/>
              <a:gd name="connsiteY3" fmla="*/ 4122540 h 4285735"/>
              <a:gd name="connsiteX4" fmla="*/ 2390397 w 5253174"/>
              <a:gd name="connsiteY4" fmla="*/ 4284088 h 4285735"/>
              <a:gd name="connsiteX5" fmla="*/ 0 w 5253174"/>
              <a:gd name="connsiteY5" fmla="*/ 4285735 h 4285735"/>
              <a:gd name="connsiteX6" fmla="*/ 0 w 5253174"/>
              <a:gd name="connsiteY6" fmla="*/ 0 h 4285735"/>
              <a:gd name="connsiteX0" fmla="*/ 0 w 5253174"/>
              <a:gd name="connsiteY0" fmla="*/ 0 h 4285735"/>
              <a:gd name="connsiteX1" fmla="*/ 5253174 w 5253174"/>
              <a:gd name="connsiteY1" fmla="*/ 0 h 4285735"/>
              <a:gd name="connsiteX2" fmla="*/ 5251072 w 5253174"/>
              <a:gd name="connsiteY2" fmla="*/ 4113908 h 4285735"/>
              <a:gd name="connsiteX3" fmla="*/ 2391229 w 5253174"/>
              <a:gd name="connsiteY3" fmla="*/ 4122540 h 4285735"/>
              <a:gd name="connsiteX4" fmla="*/ 2390397 w 5253174"/>
              <a:gd name="connsiteY4" fmla="*/ 4284088 h 4285735"/>
              <a:gd name="connsiteX5" fmla="*/ 0 w 5253174"/>
              <a:gd name="connsiteY5" fmla="*/ 4285735 h 4285735"/>
              <a:gd name="connsiteX6" fmla="*/ 0 w 5253174"/>
              <a:gd name="connsiteY6" fmla="*/ 0 h 4285735"/>
              <a:gd name="connsiteX0" fmla="*/ 0 w 5253174"/>
              <a:gd name="connsiteY0" fmla="*/ 0 h 4285735"/>
              <a:gd name="connsiteX1" fmla="*/ 5253174 w 5253174"/>
              <a:gd name="connsiteY1" fmla="*/ 0 h 4285735"/>
              <a:gd name="connsiteX2" fmla="*/ 5251072 w 5253174"/>
              <a:gd name="connsiteY2" fmla="*/ 4113908 h 4285735"/>
              <a:gd name="connsiteX3" fmla="*/ 2393134 w 5253174"/>
              <a:gd name="connsiteY3" fmla="*/ 4118730 h 4285735"/>
              <a:gd name="connsiteX4" fmla="*/ 2390397 w 5253174"/>
              <a:gd name="connsiteY4" fmla="*/ 4284088 h 4285735"/>
              <a:gd name="connsiteX5" fmla="*/ 0 w 5253174"/>
              <a:gd name="connsiteY5" fmla="*/ 4285735 h 4285735"/>
              <a:gd name="connsiteX6" fmla="*/ 0 w 5253174"/>
              <a:gd name="connsiteY6" fmla="*/ 0 h 4285735"/>
              <a:gd name="connsiteX0" fmla="*/ 0 w 5253174"/>
              <a:gd name="connsiteY0" fmla="*/ 0 h 4285735"/>
              <a:gd name="connsiteX1" fmla="*/ 5253174 w 5253174"/>
              <a:gd name="connsiteY1" fmla="*/ 0 h 4285735"/>
              <a:gd name="connsiteX2" fmla="*/ 5251072 w 5253174"/>
              <a:gd name="connsiteY2" fmla="*/ 4113908 h 4285735"/>
              <a:gd name="connsiteX3" fmla="*/ 2393134 w 5253174"/>
              <a:gd name="connsiteY3" fmla="*/ 4118730 h 4285735"/>
              <a:gd name="connsiteX4" fmla="*/ 2390397 w 5253174"/>
              <a:gd name="connsiteY4" fmla="*/ 4284088 h 4285735"/>
              <a:gd name="connsiteX5" fmla="*/ 0 w 5253174"/>
              <a:gd name="connsiteY5" fmla="*/ 4285735 h 4285735"/>
              <a:gd name="connsiteX6" fmla="*/ 0 w 5253174"/>
              <a:gd name="connsiteY6" fmla="*/ 0 h 4285735"/>
              <a:gd name="connsiteX0" fmla="*/ 0 w 5253174"/>
              <a:gd name="connsiteY0" fmla="*/ 0 h 4285735"/>
              <a:gd name="connsiteX1" fmla="*/ 5253174 w 5253174"/>
              <a:gd name="connsiteY1" fmla="*/ 0 h 4285735"/>
              <a:gd name="connsiteX2" fmla="*/ 5251072 w 5253174"/>
              <a:gd name="connsiteY2" fmla="*/ 4113908 h 4285735"/>
              <a:gd name="connsiteX3" fmla="*/ 2393134 w 5253174"/>
              <a:gd name="connsiteY3" fmla="*/ 4118730 h 4285735"/>
              <a:gd name="connsiteX4" fmla="*/ 2390397 w 5253174"/>
              <a:gd name="connsiteY4" fmla="*/ 4284088 h 4285735"/>
              <a:gd name="connsiteX5" fmla="*/ 0 w 5253174"/>
              <a:gd name="connsiteY5" fmla="*/ 4285735 h 4285735"/>
              <a:gd name="connsiteX6" fmla="*/ 0 w 5253174"/>
              <a:gd name="connsiteY6" fmla="*/ 0 h 4285735"/>
              <a:gd name="connsiteX0" fmla="*/ 0 w 5253174"/>
              <a:gd name="connsiteY0" fmla="*/ 0 h 4285735"/>
              <a:gd name="connsiteX1" fmla="*/ 5253174 w 5253174"/>
              <a:gd name="connsiteY1" fmla="*/ 0 h 4285735"/>
              <a:gd name="connsiteX2" fmla="*/ 5251072 w 5253174"/>
              <a:gd name="connsiteY2" fmla="*/ 4113908 h 4285735"/>
              <a:gd name="connsiteX3" fmla="*/ 2393134 w 5253174"/>
              <a:gd name="connsiteY3" fmla="*/ 4118730 h 4285735"/>
              <a:gd name="connsiteX4" fmla="*/ 2390397 w 5253174"/>
              <a:gd name="connsiteY4" fmla="*/ 4284088 h 4285735"/>
              <a:gd name="connsiteX5" fmla="*/ 0 w 5253174"/>
              <a:gd name="connsiteY5" fmla="*/ 4285735 h 4285735"/>
              <a:gd name="connsiteX6" fmla="*/ 0 w 5253174"/>
              <a:gd name="connsiteY6" fmla="*/ 0 h 4285735"/>
              <a:gd name="connsiteX0" fmla="*/ 0 w 5253174"/>
              <a:gd name="connsiteY0" fmla="*/ 0 h 4285735"/>
              <a:gd name="connsiteX1" fmla="*/ 5253174 w 5253174"/>
              <a:gd name="connsiteY1" fmla="*/ 0 h 4285735"/>
              <a:gd name="connsiteX2" fmla="*/ 5251072 w 5253174"/>
              <a:gd name="connsiteY2" fmla="*/ 4113908 h 4285735"/>
              <a:gd name="connsiteX3" fmla="*/ 2393134 w 5253174"/>
              <a:gd name="connsiteY3" fmla="*/ 4118730 h 4285735"/>
              <a:gd name="connsiteX4" fmla="*/ 2390397 w 5253174"/>
              <a:gd name="connsiteY4" fmla="*/ 4284088 h 4285735"/>
              <a:gd name="connsiteX5" fmla="*/ 0 w 5253174"/>
              <a:gd name="connsiteY5" fmla="*/ 4285735 h 4285735"/>
              <a:gd name="connsiteX6" fmla="*/ 0 w 5253174"/>
              <a:gd name="connsiteY6" fmla="*/ 0 h 4285735"/>
              <a:gd name="connsiteX0" fmla="*/ 0 w 5253174"/>
              <a:gd name="connsiteY0" fmla="*/ 0 h 4285735"/>
              <a:gd name="connsiteX1" fmla="*/ 5253174 w 5253174"/>
              <a:gd name="connsiteY1" fmla="*/ 0 h 4285735"/>
              <a:gd name="connsiteX2" fmla="*/ 5251072 w 5253174"/>
              <a:gd name="connsiteY2" fmla="*/ 4113908 h 4285735"/>
              <a:gd name="connsiteX3" fmla="*/ 2393134 w 5253174"/>
              <a:gd name="connsiteY3" fmla="*/ 4118730 h 4285735"/>
              <a:gd name="connsiteX4" fmla="*/ 2390397 w 5253174"/>
              <a:gd name="connsiteY4" fmla="*/ 4284088 h 4285735"/>
              <a:gd name="connsiteX5" fmla="*/ 0 w 5253174"/>
              <a:gd name="connsiteY5" fmla="*/ 4285735 h 4285735"/>
              <a:gd name="connsiteX6" fmla="*/ 0 w 5253174"/>
              <a:gd name="connsiteY6" fmla="*/ 0 h 428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53174" h="4285735">
                <a:moveTo>
                  <a:pt x="0" y="0"/>
                </a:moveTo>
                <a:lnTo>
                  <a:pt x="5253174" y="0"/>
                </a:lnTo>
                <a:cubicBezTo>
                  <a:pt x="5252473" y="1371303"/>
                  <a:pt x="5251773" y="2742605"/>
                  <a:pt x="5251072" y="4113908"/>
                </a:cubicBezTo>
                <a:lnTo>
                  <a:pt x="2393134" y="4118730"/>
                </a:lnTo>
                <a:cubicBezTo>
                  <a:pt x="2392222" y="4173214"/>
                  <a:pt x="2391309" y="4229604"/>
                  <a:pt x="2390397" y="4284088"/>
                </a:cubicBezTo>
                <a:lnTo>
                  <a:pt x="0" y="4285735"/>
                </a:lnTo>
                <a:lnTo>
                  <a:pt x="0" y="0"/>
                </a:lnTo>
                <a:close/>
              </a:path>
            </a:pathLst>
          </a:custGeom>
          <a:solidFill>
            <a:schemeClr val="bg1">
              <a:lumMod val="95000"/>
            </a:schemeClr>
          </a:solidFill>
        </p:spPr>
        <p:txBody>
          <a:bodyPr/>
          <a:lstStyle>
            <a:lvl1pPr>
              <a:defRPr b="0" i="0">
                <a:latin typeface="BT Group Headline" panose="020B0603020203020204" pitchFamily="34" charset="0"/>
              </a:defRPr>
            </a:lvl1pPr>
          </a:lstStyle>
          <a:p>
            <a:r>
              <a:rPr lang="en-US" dirty="0"/>
              <a:t>Click icon to add picture</a:t>
            </a:r>
            <a:endParaRPr lang="en-GB" dirty="0"/>
          </a:p>
        </p:txBody>
      </p:sp>
      <p:sp>
        <p:nvSpPr>
          <p:cNvPr id="13" name="Rectangle 12">
            <a:extLst>
              <a:ext uri="{FF2B5EF4-FFF2-40B4-BE49-F238E27FC236}">
                <a16:creationId xmlns:a16="http://schemas.microsoft.com/office/drawing/2014/main" id="{DF0EB9DE-BCC9-AF4C-22CE-1936378CF0CB}"/>
              </a:ext>
            </a:extLst>
          </p:cNvPr>
          <p:cNvSpPr/>
          <p:nvPr userDrawn="1"/>
        </p:nvSpPr>
        <p:spPr>
          <a:xfrm>
            <a:off x="6392288" y="5564604"/>
            <a:ext cx="2391948" cy="172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4" name="Rectangle 13">
            <a:extLst>
              <a:ext uri="{FF2B5EF4-FFF2-40B4-BE49-F238E27FC236}">
                <a16:creationId xmlns:a16="http://schemas.microsoft.com/office/drawing/2014/main" id="{5449DF29-5253-4296-D7C3-CC82A37AF1B8}"/>
              </a:ext>
            </a:extLst>
          </p:cNvPr>
          <p:cNvSpPr/>
          <p:nvPr userDrawn="1"/>
        </p:nvSpPr>
        <p:spPr>
          <a:xfrm>
            <a:off x="8784237" y="5398512"/>
            <a:ext cx="2861226" cy="17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5" name="Title 15">
            <a:extLst>
              <a:ext uri="{FF2B5EF4-FFF2-40B4-BE49-F238E27FC236}">
                <a16:creationId xmlns:a16="http://schemas.microsoft.com/office/drawing/2014/main" id="{9BB2F6F7-D0CD-F79B-8571-9604AEB1E751}"/>
              </a:ext>
            </a:extLst>
          </p:cNvPr>
          <p:cNvSpPr>
            <a:spLocks noGrp="1"/>
          </p:cNvSpPr>
          <p:nvPr>
            <p:ph type="title" hasCustomPrompt="1"/>
          </p:nvPr>
        </p:nvSpPr>
        <p:spPr>
          <a:xfrm>
            <a:off x="307976" y="2034993"/>
            <a:ext cx="5812280" cy="1155955"/>
          </a:xfrm>
          <a:prstGeom prst="rect">
            <a:avLst/>
          </a:prstGeom>
        </p:spPr>
        <p:txBody>
          <a:bodyPr lIns="0" tIns="0" rIns="0" bIns="0" anchor="b">
            <a:noAutofit/>
          </a:bodyPr>
          <a:lstStyle>
            <a:lvl1pPr>
              <a:defRPr kumimoji="0" lang="en-US" sz="4800" b="0" i="0" u="none" strike="noStrike" kern="0" cap="none" spc="-52" normalizeH="0" baseline="0" smtClean="0">
                <a:ln>
                  <a:noFill/>
                </a:ln>
                <a:solidFill>
                  <a:schemeClr val="tx1"/>
                </a:solidFill>
                <a:effectLst/>
                <a:uLnTx/>
                <a:uFillTx/>
                <a:latin typeface="BT Group Headline" panose="020B0603020203020204" pitchFamily="34" charset="0"/>
                <a:ea typeface="+mj-ea"/>
                <a:cs typeface="BT Group Headline" panose="020B0603020203020204" pitchFamily="34" charset="0"/>
              </a:defRPr>
            </a:lvl1pPr>
          </a:lstStyle>
          <a:p>
            <a:r>
              <a:rPr lang="en-US" dirty="0"/>
              <a:t>Add title here</a:t>
            </a:r>
            <a:endParaRPr lang="en-GB" dirty="0"/>
          </a:p>
        </p:txBody>
      </p:sp>
      <p:sp>
        <p:nvSpPr>
          <p:cNvPr id="19" name="Text Placeholder 17">
            <a:extLst>
              <a:ext uri="{FF2B5EF4-FFF2-40B4-BE49-F238E27FC236}">
                <a16:creationId xmlns:a16="http://schemas.microsoft.com/office/drawing/2014/main" id="{29C5F1EA-57A1-1C5E-0A2A-FBE0169BB0F6}"/>
              </a:ext>
            </a:extLst>
          </p:cNvPr>
          <p:cNvSpPr>
            <a:spLocks noGrp="1"/>
          </p:cNvSpPr>
          <p:nvPr>
            <p:ph type="body" sz="quarter" idx="10" hasCustomPrompt="1"/>
          </p:nvPr>
        </p:nvSpPr>
        <p:spPr>
          <a:xfrm>
            <a:off x="307975" y="3428999"/>
            <a:ext cx="5788025" cy="1123632"/>
          </a:xfrm>
          <a:prstGeom prst="rect">
            <a:avLst/>
          </a:prstGeom>
        </p:spPr>
        <p:txBody>
          <a:bodyPr vert="horz" lIns="0" tIns="0" rIns="0" bIns="0" rtlCol="0">
            <a:noAutofit/>
          </a:bodyPr>
          <a:lstStyle>
            <a:lvl1pPr>
              <a:defRPr lang="en-US" sz="2000" dirty="0">
                <a:latin typeface="+mj-lt"/>
              </a:defRPr>
            </a:lvl1pPr>
          </a:lstStyle>
          <a:p>
            <a:pPr lvl="0"/>
            <a:r>
              <a:rPr lang="en-US" dirty="0"/>
              <a:t>Click to enter sub heading.</a:t>
            </a:r>
          </a:p>
        </p:txBody>
      </p:sp>
      <p:sp>
        <p:nvSpPr>
          <p:cNvPr id="10" name="Slide Number Placeholder 5">
            <a:extLst>
              <a:ext uri="{FF2B5EF4-FFF2-40B4-BE49-F238E27FC236}">
                <a16:creationId xmlns:a16="http://schemas.microsoft.com/office/drawing/2014/main" id="{D16E2EA1-39E1-B08F-0133-803FAC6CA4A1}"/>
              </a:ext>
            </a:extLst>
          </p:cNvPr>
          <p:cNvSpPr>
            <a:spLocks noGrp="1"/>
          </p:cNvSpPr>
          <p:nvPr>
            <p:ph type="sldNum" sz="quarter" idx="12"/>
          </p:nvPr>
        </p:nvSpPr>
        <p:spPr>
          <a:xfrm>
            <a:off x="11733529" y="308926"/>
            <a:ext cx="365126" cy="203835"/>
          </a:xfrm>
        </p:spPr>
        <p:txBody>
          <a:bodyPr/>
          <a:lstStyle>
            <a:lvl1pPr>
              <a:defRPr b="0" i="0">
                <a:latin typeface="BT Curve" panose="020B0503020203020204" pitchFamily="34" charset="0"/>
              </a:defRPr>
            </a:lvl1pPr>
          </a:lstStyle>
          <a:p>
            <a:fld id="{BC5033AD-2A2E-4B40-820E-C0C238FC5E2C}" type="slidenum">
              <a:rPr lang="en-GB" smtClean="0"/>
              <a:pPr/>
              <a:t>‹#›</a:t>
            </a:fld>
            <a:endParaRPr lang="en-GB" dirty="0"/>
          </a:p>
        </p:txBody>
      </p:sp>
      <p:sp>
        <p:nvSpPr>
          <p:cNvPr id="11" name="Footer Placeholder 4">
            <a:extLst>
              <a:ext uri="{FF2B5EF4-FFF2-40B4-BE49-F238E27FC236}">
                <a16:creationId xmlns:a16="http://schemas.microsoft.com/office/drawing/2014/main" id="{61780857-F52B-4EB1-D592-C96C3AEE4D50}"/>
              </a:ext>
            </a:extLst>
          </p:cNvPr>
          <p:cNvSpPr>
            <a:spLocks noGrp="1"/>
          </p:cNvSpPr>
          <p:nvPr>
            <p:ph type="ftr" sz="quarter" idx="11"/>
          </p:nvPr>
        </p:nvSpPr>
        <p:spPr>
          <a:xfrm>
            <a:off x="8975724" y="308925"/>
            <a:ext cx="2692399" cy="203835"/>
          </a:xfrm>
        </p:spPr>
        <p:txBody>
          <a:bodyPr/>
          <a:lstStyle>
            <a:lvl1pPr>
              <a:defRPr b="0" i="0">
                <a:latin typeface="BT Curve" panose="020B0503020203020204" pitchFamily="34" charset="0"/>
              </a:defRPr>
            </a:lvl1pPr>
          </a:lstStyle>
          <a:p>
            <a:r>
              <a:rPr lang="en-GB" dirty="0"/>
              <a:t>BT Group PowerPoint    |</a:t>
            </a:r>
          </a:p>
        </p:txBody>
      </p:sp>
    </p:spTree>
    <p:extLst>
      <p:ext uri="{BB962C8B-B14F-4D97-AF65-F5344CB8AC3E}">
        <p14:creationId xmlns:p14="http://schemas.microsoft.com/office/powerpoint/2010/main" val="112357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 TITLE 05">
    <p:bg>
      <p:bgPr>
        <a:solidFill>
          <a:srgbClr val="FFFFFF"/>
        </a:solidFill>
        <a:effectLst/>
      </p:bgPr>
    </p:bg>
    <p:spTree>
      <p:nvGrpSpPr>
        <p:cNvPr id="1" name=""/>
        <p:cNvGrpSpPr/>
        <p:nvPr/>
      </p:nvGrpSpPr>
      <p:grpSpPr>
        <a:xfrm>
          <a:off x="0" y="0"/>
          <a:ext cx="0" cy="0"/>
          <a:chOff x="0" y="0"/>
          <a:chExt cx="0" cy="0"/>
        </a:xfrm>
      </p:grpSpPr>
      <p:sp>
        <p:nvSpPr>
          <p:cNvPr id="21" name="Picture Placeholder 6">
            <a:extLst>
              <a:ext uri="{FF2B5EF4-FFF2-40B4-BE49-F238E27FC236}">
                <a16:creationId xmlns:a16="http://schemas.microsoft.com/office/drawing/2014/main" id="{47148E74-3537-D15A-A589-6E8D43857171}"/>
              </a:ext>
            </a:extLst>
          </p:cNvPr>
          <p:cNvSpPr>
            <a:spLocks noGrp="1"/>
          </p:cNvSpPr>
          <p:nvPr>
            <p:ph type="pic" sz="quarter" idx="13"/>
          </p:nvPr>
        </p:nvSpPr>
        <p:spPr>
          <a:xfrm>
            <a:off x="6392288" y="0"/>
            <a:ext cx="5799712" cy="6386907"/>
          </a:xfrm>
          <a:custGeom>
            <a:avLst/>
            <a:gdLst>
              <a:gd name="connsiteX0" fmla="*/ 0 w 5799712"/>
              <a:gd name="connsiteY0" fmla="*/ 0 h 6386907"/>
              <a:gd name="connsiteX1" fmla="*/ 5799712 w 5799712"/>
              <a:gd name="connsiteY1" fmla="*/ 0 h 6386907"/>
              <a:gd name="connsiteX2" fmla="*/ 5799712 w 5799712"/>
              <a:gd name="connsiteY2" fmla="*/ 6386907 h 6386907"/>
              <a:gd name="connsiteX3" fmla="*/ 0 w 5799712"/>
              <a:gd name="connsiteY3" fmla="*/ 6386907 h 6386907"/>
              <a:gd name="connsiteX4" fmla="*/ 0 w 5799712"/>
              <a:gd name="connsiteY4" fmla="*/ 0 h 6386907"/>
              <a:gd name="connsiteX0" fmla="*/ 0 w 5799712"/>
              <a:gd name="connsiteY0" fmla="*/ 0 h 6386907"/>
              <a:gd name="connsiteX1" fmla="*/ 5799712 w 5799712"/>
              <a:gd name="connsiteY1" fmla="*/ 0 h 6386907"/>
              <a:gd name="connsiteX2" fmla="*/ 5799712 w 5799712"/>
              <a:gd name="connsiteY2" fmla="*/ 6386907 h 6386907"/>
              <a:gd name="connsiteX3" fmla="*/ 3298447 w 5799712"/>
              <a:gd name="connsiteY3" fmla="*/ 6385560 h 6386907"/>
              <a:gd name="connsiteX4" fmla="*/ 0 w 5799712"/>
              <a:gd name="connsiteY4" fmla="*/ 6386907 h 6386907"/>
              <a:gd name="connsiteX5" fmla="*/ 0 w 5799712"/>
              <a:gd name="connsiteY5" fmla="*/ 0 h 6386907"/>
              <a:gd name="connsiteX0" fmla="*/ 0 w 5799712"/>
              <a:gd name="connsiteY0" fmla="*/ 0 h 6386907"/>
              <a:gd name="connsiteX1" fmla="*/ 5799712 w 5799712"/>
              <a:gd name="connsiteY1" fmla="*/ 0 h 6386907"/>
              <a:gd name="connsiteX2" fmla="*/ 5799712 w 5799712"/>
              <a:gd name="connsiteY2" fmla="*/ 6216015 h 6386907"/>
              <a:gd name="connsiteX3" fmla="*/ 5799712 w 5799712"/>
              <a:gd name="connsiteY3" fmla="*/ 6386907 h 6386907"/>
              <a:gd name="connsiteX4" fmla="*/ 3298447 w 5799712"/>
              <a:gd name="connsiteY4" fmla="*/ 6385560 h 6386907"/>
              <a:gd name="connsiteX5" fmla="*/ 0 w 5799712"/>
              <a:gd name="connsiteY5" fmla="*/ 6386907 h 6386907"/>
              <a:gd name="connsiteX6" fmla="*/ 0 w 5799712"/>
              <a:gd name="connsiteY6" fmla="*/ 0 h 6386907"/>
              <a:gd name="connsiteX0" fmla="*/ 0 w 5799712"/>
              <a:gd name="connsiteY0" fmla="*/ 0 h 6386907"/>
              <a:gd name="connsiteX1" fmla="*/ 5799712 w 5799712"/>
              <a:gd name="connsiteY1" fmla="*/ 0 h 6386907"/>
              <a:gd name="connsiteX2" fmla="*/ 5799712 w 5799712"/>
              <a:gd name="connsiteY2" fmla="*/ 6216015 h 6386907"/>
              <a:gd name="connsiteX3" fmla="*/ 3306067 w 5799712"/>
              <a:gd name="connsiteY3" fmla="*/ 6217362 h 6386907"/>
              <a:gd name="connsiteX4" fmla="*/ 3298447 w 5799712"/>
              <a:gd name="connsiteY4" fmla="*/ 6385560 h 6386907"/>
              <a:gd name="connsiteX5" fmla="*/ 0 w 5799712"/>
              <a:gd name="connsiteY5" fmla="*/ 6386907 h 6386907"/>
              <a:gd name="connsiteX6" fmla="*/ 0 w 5799712"/>
              <a:gd name="connsiteY6" fmla="*/ 0 h 6386907"/>
              <a:gd name="connsiteX0" fmla="*/ 0 w 5799712"/>
              <a:gd name="connsiteY0" fmla="*/ 0 h 6386907"/>
              <a:gd name="connsiteX1" fmla="*/ 5799712 w 5799712"/>
              <a:gd name="connsiteY1" fmla="*/ 0 h 6386907"/>
              <a:gd name="connsiteX2" fmla="*/ 5799712 w 5799712"/>
              <a:gd name="connsiteY2" fmla="*/ 6216015 h 6386907"/>
              <a:gd name="connsiteX3" fmla="*/ 3306067 w 5799712"/>
              <a:gd name="connsiteY3" fmla="*/ 6217362 h 6386907"/>
              <a:gd name="connsiteX4" fmla="*/ 3304162 w 5799712"/>
              <a:gd name="connsiteY4" fmla="*/ 6385560 h 6386907"/>
              <a:gd name="connsiteX5" fmla="*/ 0 w 5799712"/>
              <a:gd name="connsiteY5" fmla="*/ 6386907 h 6386907"/>
              <a:gd name="connsiteX6" fmla="*/ 0 w 5799712"/>
              <a:gd name="connsiteY6" fmla="*/ 0 h 6386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9712" h="6386907">
                <a:moveTo>
                  <a:pt x="0" y="0"/>
                </a:moveTo>
                <a:lnTo>
                  <a:pt x="5799712" y="0"/>
                </a:lnTo>
                <a:lnTo>
                  <a:pt x="5799712" y="6216015"/>
                </a:lnTo>
                <a:lnTo>
                  <a:pt x="3306067" y="6217362"/>
                </a:lnTo>
                <a:lnTo>
                  <a:pt x="3304162" y="6385560"/>
                </a:lnTo>
                <a:lnTo>
                  <a:pt x="0" y="6386907"/>
                </a:lnTo>
                <a:lnTo>
                  <a:pt x="0" y="0"/>
                </a:lnTo>
                <a:close/>
              </a:path>
            </a:pathLst>
          </a:custGeom>
          <a:solidFill>
            <a:schemeClr val="bg1">
              <a:lumMod val="95000"/>
            </a:schemeClr>
          </a:solidFill>
        </p:spPr>
        <p:txBody>
          <a:bodyPr/>
          <a:lstStyle>
            <a:lvl1pPr>
              <a:defRPr b="0" i="0">
                <a:latin typeface="BT Group Headline" panose="020B0603020203020204" pitchFamily="34" charset="0"/>
              </a:defRPr>
            </a:lvl1pPr>
          </a:lstStyle>
          <a:p>
            <a:r>
              <a:rPr lang="en-US" dirty="0"/>
              <a:t>Click icon to add picture</a:t>
            </a:r>
            <a:endParaRPr lang="en-GB" dirty="0"/>
          </a:p>
        </p:txBody>
      </p:sp>
      <p:sp>
        <p:nvSpPr>
          <p:cNvPr id="13" name="Rectangle 12">
            <a:extLst>
              <a:ext uri="{FF2B5EF4-FFF2-40B4-BE49-F238E27FC236}">
                <a16:creationId xmlns:a16="http://schemas.microsoft.com/office/drawing/2014/main" id="{DF0EB9DE-BCC9-AF4C-22CE-1936378CF0CB}"/>
              </a:ext>
            </a:extLst>
          </p:cNvPr>
          <p:cNvSpPr/>
          <p:nvPr userDrawn="1"/>
        </p:nvSpPr>
        <p:spPr>
          <a:xfrm>
            <a:off x="6392287" y="6386907"/>
            <a:ext cx="3302086" cy="172800"/>
          </a:xfrm>
          <a:prstGeom prst="rect">
            <a:avLst/>
          </a:prstGeom>
          <a:solidFill>
            <a:srgbClr val="019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4" name="Rectangle 13">
            <a:extLst>
              <a:ext uri="{FF2B5EF4-FFF2-40B4-BE49-F238E27FC236}">
                <a16:creationId xmlns:a16="http://schemas.microsoft.com/office/drawing/2014/main" id="{5449DF29-5253-4296-D7C3-CC82A37AF1B8}"/>
              </a:ext>
            </a:extLst>
          </p:cNvPr>
          <p:cNvSpPr/>
          <p:nvPr userDrawn="1"/>
        </p:nvSpPr>
        <p:spPr>
          <a:xfrm>
            <a:off x="9694372" y="6213552"/>
            <a:ext cx="2497628" cy="172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2" name="Title 15">
            <a:extLst>
              <a:ext uri="{FF2B5EF4-FFF2-40B4-BE49-F238E27FC236}">
                <a16:creationId xmlns:a16="http://schemas.microsoft.com/office/drawing/2014/main" id="{DDCEAD85-175B-812D-4F09-3617E8287193}"/>
              </a:ext>
            </a:extLst>
          </p:cNvPr>
          <p:cNvSpPr>
            <a:spLocks noGrp="1"/>
          </p:cNvSpPr>
          <p:nvPr>
            <p:ph type="title" hasCustomPrompt="1"/>
          </p:nvPr>
        </p:nvSpPr>
        <p:spPr>
          <a:xfrm>
            <a:off x="307976" y="2034993"/>
            <a:ext cx="5812280" cy="1155955"/>
          </a:xfrm>
          <a:prstGeom prst="rect">
            <a:avLst/>
          </a:prstGeom>
        </p:spPr>
        <p:txBody>
          <a:bodyPr lIns="0" tIns="0" rIns="0" bIns="0" anchor="b">
            <a:noAutofit/>
          </a:bodyPr>
          <a:lstStyle>
            <a:lvl1pPr>
              <a:defRPr kumimoji="0" lang="en-US" sz="4800" b="0" i="0" u="none" strike="noStrike" kern="0" cap="none" spc="-52" normalizeH="0" baseline="0" smtClean="0">
                <a:ln>
                  <a:noFill/>
                </a:ln>
                <a:solidFill>
                  <a:schemeClr val="tx1"/>
                </a:solidFill>
                <a:effectLst/>
                <a:uLnTx/>
                <a:uFillTx/>
                <a:latin typeface="BT Group Headline" panose="020B0603020203020204" pitchFamily="34" charset="0"/>
                <a:ea typeface="+mj-ea"/>
                <a:cs typeface="BT Group Headline" panose="020B0603020203020204" pitchFamily="34" charset="0"/>
              </a:defRPr>
            </a:lvl1pPr>
          </a:lstStyle>
          <a:p>
            <a:r>
              <a:rPr lang="en-US" dirty="0"/>
              <a:t>Add title here</a:t>
            </a:r>
            <a:endParaRPr lang="en-GB" dirty="0"/>
          </a:p>
        </p:txBody>
      </p:sp>
      <p:sp>
        <p:nvSpPr>
          <p:cNvPr id="10" name="Slide Number Placeholder 5">
            <a:extLst>
              <a:ext uri="{FF2B5EF4-FFF2-40B4-BE49-F238E27FC236}">
                <a16:creationId xmlns:a16="http://schemas.microsoft.com/office/drawing/2014/main" id="{C822A66B-D111-BAEE-7925-E6B172FC5560}"/>
              </a:ext>
            </a:extLst>
          </p:cNvPr>
          <p:cNvSpPr>
            <a:spLocks noGrp="1"/>
          </p:cNvSpPr>
          <p:nvPr>
            <p:ph type="sldNum" sz="quarter" idx="12"/>
          </p:nvPr>
        </p:nvSpPr>
        <p:spPr>
          <a:xfrm>
            <a:off x="11733529" y="308926"/>
            <a:ext cx="365126" cy="203835"/>
          </a:xfrm>
        </p:spPr>
        <p:txBody>
          <a:bodyPr/>
          <a:lstStyle>
            <a:lvl1pPr>
              <a:defRPr b="0" i="0">
                <a:latin typeface="BT Curve" panose="020B0503020203020204" pitchFamily="34" charset="0"/>
              </a:defRPr>
            </a:lvl1pPr>
          </a:lstStyle>
          <a:p>
            <a:fld id="{BC5033AD-2A2E-4B40-820E-C0C238FC5E2C}" type="slidenum">
              <a:rPr lang="en-GB" smtClean="0"/>
              <a:pPr/>
              <a:t>‹#›</a:t>
            </a:fld>
            <a:endParaRPr lang="en-GB" dirty="0"/>
          </a:p>
        </p:txBody>
      </p:sp>
      <p:sp>
        <p:nvSpPr>
          <p:cNvPr id="11" name="Text Placeholder 17">
            <a:extLst>
              <a:ext uri="{FF2B5EF4-FFF2-40B4-BE49-F238E27FC236}">
                <a16:creationId xmlns:a16="http://schemas.microsoft.com/office/drawing/2014/main" id="{80653DD1-60BE-802C-52AD-C5BF627A2BAB}"/>
              </a:ext>
            </a:extLst>
          </p:cNvPr>
          <p:cNvSpPr>
            <a:spLocks noGrp="1"/>
          </p:cNvSpPr>
          <p:nvPr>
            <p:ph type="body" sz="quarter" idx="10" hasCustomPrompt="1"/>
          </p:nvPr>
        </p:nvSpPr>
        <p:spPr>
          <a:xfrm>
            <a:off x="307975" y="3428999"/>
            <a:ext cx="5788025" cy="1123632"/>
          </a:xfrm>
          <a:prstGeom prst="rect">
            <a:avLst/>
          </a:prstGeom>
        </p:spPr>
        <p:txBody>
          <a:bodyPr vert="horz" lIns="0" tIns="0" rIns="0" bIns="0" rtlCol="0">
            <a:noAutofit/>
          </a:bodyPr>
          <a:lstStyle>
            <a:lvl1pPr>
              <a:defRPr lang="en-US" sz="2000" dirty="0">
                <a:latin typeface="+mj-lt"/>
              </a:defRPr>
            </a:lvl1pPr>
          </a:lstStyle>
          <a:p>
            <a:pPr lvl="0"/>
            <a:r>
              <a:rPr lang="en-US" dirty="0"/>
              <a:t>Click to enter sub heading.</a:t>
            </a:r>
          </a:p>
        </p:txBody>
      </p:sp>
      <p:sp>
        <p:nvSpPr>
          <p:cNvPr id="15" name="Footer Placeholder 4">
            <a:extLst>
              <a:ext uri="{FF2B5EF4-FFF2-40B4-BE49-F238E27FC236}">
                <a16:creationId xmlns:a16="http://schemas.microsoft.com/office/drawing/2014/main" id="{D9108AA7-3995-E05E-AEEC-554792A5366D}"/>
              </a:ext>
            </a:extLst>
          </p:cNvPr>
          <p:cNvSpPr>
            <a:spLocks noGrp="1"/>
          </p:cNvSpPr>
          <p:nvPr>
            <p:ph type="ftr" sz="quarter" idx="11"/>
          </p:nvPr>
        </p:nvSpPr>
        <p:spPr>
          <a:xfrm>
            <a:off x="8975724" y="308925"/>
            <a:ext cx="2692399" cy="203835"/>
          </a:xfrm>
        </p:spPr>
        <p:txBody>
          <a:bodyPr/>
          <a:lstStyle>
            <a:lvl1pPr>
              <a:defRPr b="0" i="0">
                <a:latin typeface="BT Curve" panose="020B0503020203020204" pitchFamily="34" charset="0"/>
              </a:defRPr>
            </a:lvl1pPr>
          </a:lstStyle>
          <a:p>
            <a:r>
              <a:rPr lang="en-GB" dirty="0"/>
              <a:t>BT Group PowerPoint    |</a:t>
            </a:r>
          </a:p>
        </p:txBody>
      </p:sp>
    </p:spTree>
    <p:extLst>
      <p:ext uri="{BB962C8B-B14F-4D97-AF65-F5344CB8AC3E}">
        <p14:creationId xmlns:p14="http://schemas.microsoft.com/office/powerpoint/2010/main" val="105546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 TITLE 06">
    <p:bg>
      <p:bgPr>
        <a:solidFill>
          <a:srgbClr val="FFFFFF"/>
        </a:solidFill>
        <a:effectLst/>
      </p:bgPr>
    </p:bg>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21864DF7-2808-A507-8D5A-2FD007AA4327}"/>
              </a:ext>
            </a:extLst>
          </p:cNvPr>
          <p:cNvSpPr>
            <a:spLocks noGrp="1"/>
          </p:cNvSpPr>
          <p:nvPr>
            <p:ph type="pic" sz="quarter" idx="13"/>
          </p:nvPr>
        </p:nvSpPr>
        <p:spPr>
          <a:xfrm>
            <a:off x="7882511" y="311150"/>
            <a:ext cx="4010948" cy="4337051"/>
          </a:xfrm>
          <a:prstGeom prst="rect">
            <a:avLst/>
          </a:prstGeom>
          <a:solidFill>
            <a:schemeClr val="bg1">
              <a:lumMod val="95000"/>
            </a:schemeClr>
          </a:solidFill>
        </p:spPr>
        <p:txBody>
          <a:bodyPr/>
          <a:lstStyle>
            <a:lvl1pPr>
              <a:defRPr b="0" i="0">
                <a:latin typeface="BT Group Headline" panose="020B0603020203020204" pitchFamily="34" charset="0"/>
              </a:defRPr>
            </a:lvl1pPr>
          </a:lstStyle>
          <a:p>
            <a:r>
              <a:rPr lang="en-US" dirty="0"/>
              <a:t>Click icon to add picture</a:t>
            </a:r>
            <a:endParaRPr lang="en-GB" dirty="0"/>
          </a:p>
        </p:txBody>
      </p:sp>
      <p:sp>
        <p:nvSpPr>
          <p:cNvPr id="11" name="Rectangle 10">
            <a:extLst>
              <a:ext uri="{FF2B5EF4-FFF2-40B4-BE49-F238E27FC236}">
                <a16:creationId xmlns:a16="http://schemas.microsoft.com/office/drawing/2014/main" id="{A5C0F328-312F-83F9-6C51-4D8E71A331BA}"/>
              </a:ext>
            </a:extLst>
          </p:cNvPr>
          <p:cNvSpPr/>
          <p:nvPr userDrawn="1"/>
        </p:nvSpPr>
        <p:spPr>
          <a:xfrm>
            <a:off x="7910451" y="5596711"/>
            <a:ext cx="577474" cy="172800"/>
          </a:xfrm>
          <a:prstGeom prst="rect">
            <a:avLst/>
          </a:prstGeom>
          <a:solidFill>
            <a:srgbClr val="FF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6" name="Rectangle 15">
            <a:extLst>
              <a:ext uri="{FF2B5EF4-FFF2-40B4-BE49-F238E27FC236}">
                <a16:creationId xmlns:a16="http://schemas.microsoft.com/office/drawing/2014/main" id="{25C60298-25FA-F282-012D-C22DE5F13E58}"/>
              </a:ext>
            </a:extLst>
          </p:cNvPr>
          <p:cNvSpPr/>
          <p:nvPr userDrawn="1"/>
        </p:nvSpPr>
        <p:spPr>
          <a:xfrm>
            <a:off x="10964942" y="6171883"/>
            <a:ext cx="1227058" cy="172800"/>
          </a:xfrm>
          <a:prstGeom prst="rect">
            <a:avLst/>
          </a:prstGeom>
          <a:solidFill>
            <a:srgbClr val="87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7" name="Rectangle 16">
            <a:extLst>
              <a:ext uri="{FF2B5EF4-FFF2-40B4-BE49-F238E27FC236}">
                <a16:creationId xmlns:a16="http://schemas.microsoft.com/office/drawing/2014/main" id="{46C11919-A1E5-A4DA-2CC7-4404F0CF1529}"/>
              </a:ext>
            </a:extLst>
          </p:cNvPr>
          <p:cNvSpPr/>
          <p:nvPr userDrawn="1"/>
        </p:nvSpPr>
        <p:spPr>
          <a:xfrm>
            <a:off x="10341588" y="4908218"/>
            <a:ext cx="1541711" cy="172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4" name="Text Placeholder 3">
            <a:extLst>
              <a:ext uri="{FF2B5EF4-FFF2-40B4-BE49-F238E27FC236}">
                <a16:creationId xmlns:a16="http://schemas.microsoft.com/office/drawing/2014/main" id="{A5E5DDBE-ECC3-EA3C-4652-D840A90D0362}"/>
              </a:ext>
            </a:extLst>
          </p:cNvPr>
          <p:cNvSpPr>
            <a:spLocks noGrp="1"/>
          </p:cNvSpPr>
          <p:nvPr>
            <p:ph type="body" sz="quarter" idx="14"/>
          </p:nvPr>
        </p:nvSpPr>
        <p:spPr>
          <a:xfrm>
            <a:off x="292100" y="2265363"/>
            <a:ext cx="3403600" cy="4079875"/>
          </a:xfrm>
        </p:spPr>
        <p:txBody>
          <a:bodyPr/>
          <a:lstStyle>
            <a:lvl1pPr>
              <a:defRPr b="0" i="0">
                <a:latin typeface="BT Curve" panose="020B0503020203020204" pitchFamily="34" charset="0"/>
              </a:defRPr>
            </a:lvl1pPr>
            <a:lvl2pPr>
              <a:defRPr b="0" i="0">
                <a:latin typeface="BT Curve" panose="020B0503020203020204" pitchFamily="34" charset="0"/>
              </a:defRPr>
            </a:lvl2pPr>
            <a:lvl3pPr>
              <a:defRPr b="0" i="0">
                <a:latin typeface="BT Curve" panose="020B0503020203020204" pitchFamily="34" charset="0"/>
              </a:defRPr>
            </a:lvl3pPr>
            <a:lvl5pPr>
              <a:defRPr b="0" i="0">
                <a:latin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a:extLst>
              <a:ext uri="{FF2B5EF4-FFF2-40B4-BE49-F238E27FC236}">
                <a16:creationId xmlns:a16="http://schemas.microsoft.com/office/drawing/2014/main" id="{22E0D68E-404E-F2C9-0DCF-E459C7A343D3}"/>
              </a:ext>
            </a:extLst>
          </p:cNvPr>
          <p:cNvSpPr>
            <a:spLocks noGrp="1"/>
          </p:cNvSpPr>
          <p:nvPr>
            <p:ph type="body" sz="quarter" idx="15"/>
          </p:nvPr>
        </p:nvSpPr>
        <p:spPr>
          <a:xfrm>
            <a:off x="3940175" y="2265363"/>
            <a:ext cx="3403600" cy="4079875"/>
          </a:xfrm>
        </p:spPr>
        <p:txBody>
          <a:bodyPr/>
          <a:lstStyle>
            <a:lvl1pPr>
              <a:defRPr b="0" i="0">
                <a:latin typeface="BT Curve" panose="020B0503020203020204" pitchFamily="34" charset="0"/>
              </a:defRPr>
            </a:lvl1pPr>
            <a:lvl2pPr>
              <a:defRPr b="0" i="0">
                <a:latin typeface="BT Curve" panose="020B0503020203020204" pitchFamily="34" charset="0"/>
              </a:defRPr>
            </a:lvl2pPr>
            <a:lvl3pPr>
              <a:defRPr b="0" i="0">
                <a:latin typeface="BT Curve" panose="020B0503020203020204" pitchFamily="34" charset="0"/>
              </a:defRPr>
            </a:lvl3pPr>
            <a:lvl5pPr>
              <a:defRPr b="0" i="0">
                <a:latin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17">
            <a:extLst>
              <a:ext uri="{FF2B5EF4-FFF2-40B4-BE49-F238E27FC236}">
                <a16:creationId xmlns:a16="http://schemas.microsoft.com/office/drawing/2014/main" id="{BFCAF4B3-967E-DAB2-7509-AD02FC78833A}"/>
              </a:ext>
            </a:extLst>
          </p:cNvPr>
          <p:cNvSpPr>
            <a:spLocks noGrp="1"/>
          </p:cNvSpPr>
          <p:nvPr>
            <p:ph type="body" sz="quarter" idx="10" hasCustomPrompt="1"/>
          </p:nvPr>
        </p:nvSpPr>
        <p:spPr>
          <a:xfrm>
            <a:off x="307975" y="1591787"/>
            <a:ext cx="7051675" cy="561816"/>
          </a:xfrm>
          <a:prstGeom prst="rect">
            <a:avLst/>
          </a:prstGeom>
        </p:spPr>
        <p:txBody>
          <a:bodyPr vert="horz" lIns="0" tIns="0" rIns="0" bIns="0" rtlCol="0">
            <a:noAutofit/>
          </a:bodyPr>
          <a:lstStyle>
            <a:lvl1pPr>
              <a:defRPr lang="en-US" sz="2000" dirty="0">
                <a:latin typeface="+mj-lt"/>
              </a:defRPr>
            </a:lvl1pPr>
          </a:lstStyle>
          <a:p>
            <a:pPr lvl="0"/>
            <a:r>
              <a:rPr lang="en-US" dirty="0"/>
              <a:t>Click to enter sub heading.</a:t>
            </a:r>
          </a:p>
        </p:txBody>
      </p:sp>
      <p:sp>
        <p:nvSpPr>
          <p:cNvPr id="5" name="Title 4">
            <a:extLst>
              <a:ext uri="{FF2B5EF4-FFF2-40B4-BE49-F238E27FC236}">
                <a16:creationId xmlns:a16="http://schemas.microsoft.com/office/drawing/2014/main" id="{0559233F-2C47-AD49-FCA2-E8B75CBC5BF7}"/>
              </a:ext>
            </a:extLst>
          </p:cNvPr>
          <p:cNvSpPr>
            <a:spLocks noGrp="1"/>
          </p:cNvSpPr>
          <p:nvPr>
            <p:ph type="title"/>
          </p:nvPr>
        </p:nvSpPr>
        <p:spPr>
          <a:xfrm>
            <a:off x="292099" y="311150"/>
            <a:ext cx="7138987" cy="962978"/>
          </a:xfrm>
        </p:spPr>
        <p:txBody>
          <a:bodyPr/>
          <a:lstStyle>
            <a:lvl1pPr>
              <a:defRPr sz="3600"/>
            </a:lvl1pPr>
          </a:lstStyle>
          <a:p>
            <a:r>
              <a:rPr lang="en-US" dirty="0"/>
              <a:t>Click to edit Master title style</a:t>
            </a:r>
            <a:endParaRPr lang="en-GB" dirty="0"/>
          </a:p>
        </p:txBody>
      </p:sp>
    </p:spTree>
    <p:extLst>
      <p:ext uri="{BB962C8B-B14F-4D97-AF65-F5344CB8AC3E}">
        <p14:creationId xmlns:p14="http://schemas.microsoft.com/office/powerpoint/2010/main" val="31818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 TITLE 07">
    <p:bg>
      <p:bgPr>
        <a:solidFill>
          <a:srgbClr val="FFFFFF"/>
        </a:solidFill>
        <a:effectLst/>
      </p:bgPr>
    </p:bg>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21864DF7-2808-A507-8D5A-2FD007AA4327}"/>
              </a:ext>
            </a:extLst>
          </p:cNvPr>
          <p:cNvSpPr>
            <a:spLocks noGrp="1"/>
          </p:cNvSpPr>
          <p:nvPr>
            <p:ph type="pic" sz="quarter" idx="13"/>
          </p:nvPr>
        </p:nvSpPr>
        <p:spPr>
          <a:xfrm>
            <a:off x="6096000" y="311150"/>
            <a:ext cx="5796824" cy="6034088"/>
          </a:xfrm>
          <a:prstGeom prst="rect">
            <a:avLst/>
          </a:prstGeom>
          <a:solidFill>
            <a:schemeClr val="bg1">
              <a:lumMod val="95000"/>
            </a:schemeClr>
          </a:solidFill>
        </p:spPr>
        <p:txBody>
          <a:bodyPr/>
          <a:lstStyle>
            <a:lvl1pPr>
              <a:defRPr b="0" i="0">
                <a:latin typeface="BT Group Headline" panose="020B0603020203020204" pitchFamily="34" charset="0"/>
              </a:defRPr>
            </a:lvl1pPr>
          </a:lstStyle>
          <a:p>
            <a:r>
              <a:rPr lang="en-US" dirty="0"/>
              <a:t>Click icon to add picture</a:t>
            </a:r>
            <a:endParaRPr lang="en-GB" dirty="0"/>
          </a:p>
        </p:txBody>
      </p:sp>
      <p:sp>
        <p:nvSpPr>
          <p:cNvPr id="3" name="Title 2">
            <a:extLst>
              <a:ext uri="{FF2B5EF4-FFF2-40B4-BE49-F238E27FC236}">
                <a16:creationId xmlns:a16="http://schemas.microsoft.com/office/drawing/2014/main" id="{5DEAA141-5E03-99FF-1A10-430F0BF70132}"/>
              </a:ext>
            </a:extLst>
          </p:cNvPr>
          <p:cNvSpPr>
            <a:spLocks noGrp="1"/>
          </p:cNvSpPr>
          <p:nvPr>
            <p:ph type="title" hasCustomPrompt="1"/>
          </p:nvPr>
        </p:nvSpPr>
        <p:spPr>
          <a:xfrm>
            <a:off x="292099" y="311150"/>
            <a:ext cx="3594101" cy="962978"/>
          </a:xfrm>
        </p:spPr>
        <p:txBody>
          <a:bodyPr/>
          <a:lstStyle>
            <a:lvl1pPr>
              <a:defRPr sz="3600"/>
            </a:lvl1pPr>
          </a:lstStyle>
          <a:p>
            <a:r>
              <a:rPr lang="en-US" dirty="0"/>
              <a:t>Title</a:t>
            </a:r>
            <a:endParaRPr lang="en-GB" dirty="0"/>
          </a:p>
        </p:txBody>
      </p:sp>
      <p:sp>
        <p:nvSpPr>
          <p:cNvPr id="16" name="Text Placeholder 3">
            <a:extLst>
              <a:ext uri="{FF2B5EF4-FFF2-40B4-BE49-F238E27FC236}">
                <a16:creationId xmlns:a16="http://schemas.microsoft.com/office/drawing/2014/main" id="{BC1045C4-5C89-4D6C-C86C-97F9A06A3B33}"/>
              </a:ext>
            </a:extLst>
          </p:cNvPr>
          <p:cNvSpPr>
            <a:spLocks noGrp="1"/>
          </p:cNvSpPr>
          <p:nvPr>
            <p:ph type="body" sz="quarter" idx="14"/>
          </p:nvPr>
        </p:nvSpPr>
        <p:spPr>
          <a:xfrm>
            <a:off x="292101" y="2460321"/>
            <a:ext cx="2644048" cy="3654729"/>
          </a:xfrm>
        </p:spPr>
        <p:txBody>
          <a:bodyPr/>
          <a:lstStyle>
            <a:lvl1pPr>
              <a:defRPr b="0" i="0">
                <a:latin typeface="BT Curve" panose="020B0503020203020204" pitchFamily="34" charset="0"/>
              </a:defRPr>
            </a:lvl1pPr>
            <a:lvl2pPr>
              <a:defRPr b="0" i="0">
                <a:latin typeface="BT Curve" panose="020B0503020203020204" pitchFamily="34" charset="0"/>
              </a:defRPr>
            </a:lvl2pPr>
            <a:lvl3pPr>
              <a:defRPr b="0" i="0">
                <a:latin typeface="BT Curve" panose="020B0503020203020204" pitchFamily="34" charset="0"/>
              </a:defRPr>
            </a:lvl3pPr>
            <a:lvl5pPr>
              <a:defRPr b="0" i="0">
                <a:latin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
            <a:extLst>
              <a:ext uri="{FF2B5EF4-FFF2-40B4-BE49-F238E27FC236}">
                <a16:creationId xmlns:a16="http://schemas.microsoft.com/office/drawing/2014/main" id="{41DDA4B0-C738-2E8B-3DC8-390355F6F658}"/>
              </a:ext>
            </a:extLst>
          </p:cNvPr>
          <p:cNvSpPr>
            <a:spLocks noGrp="1"/>
          </p:cNvSpPr>
          <p:nvPr>
            <p:ph type="body" sz="quarter" idx="15"/>
          </p:nvPr>
        </p:nvSpPr>
        <p:spPr>
          <a:xfrm>
            <a:off x="3190513" y="2460321"/>
            <a:ext cx="2644048" cy="3654729"/>
          </a:xfrm>
        </p:spPr>
        <p:txBody>
          <a:bodyPr/>
          <a:lstStyle>
            <a:lvl1pPr>
              <a:defRPr b="0" i="0">
                <a:latin typeface="BT Curve" panose="020B0503020203020204" pitchFamily="34" charset="0"/>
              </a:defRPr>
            </a:lvl1pPr>
            <a:lvl2pPr>
              <a:defRPr b="0" i="0">
                <a:latin typeface="BT Curve" panose="020B0503020203020204" pitchFamily="34" charset="0"/>
              </a:defRPr>
            </a:lvl2pPr>
            <a:lvl3pPr>
              <a:defRPr b="0" i="0">
                <a:latin typeface="BT Curve" panose="020B0503020203020204" pitchFamily="34" charset="0"/>
              </a:defRPr>
            </a:lvl3pPr>
            <a:lvl5pPr>
              <a:defRPr b="0" i="0">
                <a:latin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Rectangle 17">
            <a:extLst>
              <a:ext uri="{FF2B5EF4-FFF2-40B4-BE49-F238E27FC236}">
                <a16:creationId xmlns:a16="http://schemas.microsoft.com/office/drawing/2014/main" id="{F5CF641F-A71D-AE7F-C3A0-F75F2EDC2230}"/>
              </a:ext>
            </a:extLst>
          </p:cNvPr>
          <p:cNvSpPr/>
          <p:nvPr userDrawn="1"/>
        </p:nvSpPr>
        <p:spPr>
          <a:xfrm>
            <a:off x="4252081" y="908959"/>
            <a:ext cx="1826320" cy="172800"/>
          </a:xfrm>
          <a:prstGeom prst="rect">
            <a:avLst/>
          </a:prstGeom>
          <a:solidFill>
            <a:srgbClr val="EDF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9" name="Rectangle 18">
            <a:extLst>
              <a:ext uri="{FF2B5EF4-FFF2-40B4-BE49-F238E27FC236}">
                <a16:creationId xmlns:a16="http://schemas.microsoft.com/office/drawing/2014/main" id="{2D52E04E-BD6B-B781-A6F0-5D1041E7392A}"/>
              </a:ext>
            </a:extLst>
          </p:cNvPr>
          <p:cNvSpPr/>
          <p:nvPr userDrawn="1"/>
        </p:nvSpPr>
        <p:spPr>
          <a:xfrm>
            <a:off x="0" y="6175308"/>
            <a:ext cx="1826320" cy="172800"/>
          </a:xfrm>
          <a:prstGeom prst="rect">
            <a:avLst/>
          </a:prstGeom>
          <a:solidFill>
            <a:srgbClr val="43B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20" name="Rectangle 19">
            <a:extLst>
              <a:ext uri="{FF2B5EF4-FFF2-40B4-BE49-F238E27FC236}">
                <a16:creationId xmlns:a16="http://schemas.microsoft.com/office/drawing/2014/main" id="{B438E885-0DE7-C957-38E5-B1B71888DBB0}"/>
              </a:ext>
            </a:extLst>
          </p:cNvPr>
          <p:cNvSpPr/>
          <p:nvPr userDrawn="1"/>
        </p:nvSpPr>
        <p:spPr>
          <a:xfrm>
            <a:off x="0" y="1351087"/>
            <a:ext cx="648638" cy="172800"/>
          </a:xfrm>
          <a:prstGeom prst="rect">
            <a:avLst/>
          </a:prstGeom>
          <a:solidFill>
            <a:srgbClr val="541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24" name="Text Placeholder 17">
            <a:extLst>
              <a:ext uri="{FF2B5EF4-FFF2-40B4-BE49-F238E27FC236}">
                <a16:creationId xmlns:a16="http://schemas.microsoft.com/office/drawing/2014/main" id="{295AFB1C-6F9E-3C76-785A-ED4C101D8A32}"/>
              </a:ext>
            </a:extLst>
          </p:cNvPr>
          <p:cNvSpPr>
            <a:spLocks noGrp="1"/>
          </p:cNvSpPr>
          <p:nvPr>
            <p:ph type="body" sz="quarter" idx="10" hasCustomPrompt="1"/>
          </p:nvPr>
        </p:nvSpPr>
        <p:spPr>
          <a:xfrm>
            <a:off x="307976" y="1703547"/>
            <a:ext cx="5526586" cy="561816"/>
          </a:xfrm>
          <a:prstGeom prst="rect">
            <a:avLst/>
          </a:prstGeom>
        </p:spPr>
        <p:txBody>
          <a:bodyPr vert="horz" lIns="0" tIns="0" rIns="0" bIns="0" rtlCol="0">
            <a:noAutofit/>
          </a:bodyPr>
          <a:lstStyle>
            <a:lvl1pPr>
              <a:defRPr lang="en-US" sz="2000" dirty="0">
                <a:latin typeface="+mj-lt"/>
              </a:defRPr>
            </a:lvl1pPr>
          </a:lstStyle>
          <a:p>
            <a:pPr lvl="0"/>
            <a:r>
              <a:rPr lang="en-US" dirty="0"/>
              <a:t>Click to enter sub heading.</a:t>
            </a:r>
          </a:p>
        </p:txBody>
      </p:sp>
    </p:spTree>
    <p:extLst>
      <p:ext uri="{BB962C8B-B14F-4D97-AF65-F5344CB8AC3E}">
        <p14:creationId xmlns:p14="http://schemas.microsoft.com/office/powerpoint/2010/main" val="285987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 TITLE 08">
    <p:bg>
      <p:bgPr>
        <a:solidFill>
          <a:srgbClr val="FFFFFF"/>
        </a:solidFill>
        <a:effectLst/>
      </p:bgPr>
    </p:bg>
    <p:spTree>
      <p:nvGrpSpPr>
        <p:cNvPr id="1" name=""/>
        <p:cNvGrpSpPr/>
        <p:nvPr/>
      </p:nvGrpSpPr>
      <p:grpSpPr>
        <a:xfrm>
          <a:off x="0" y="0"/>
          <a:ext cx="0" cy="0"/>
          <a:chOff x="0" y="0"/>
          <a:chExt cx="0" cy="0"/>
        </a:xfrm>
      </p:grpSpPr>
      <p:sp>
        <p:nvSpPr>
          <p:cNvPr id="6" name="Title 15">
            <a:extLst>
              <a:ext uri="{FF2B5EF4-FFF2-40B4-BE49-F238E27FC236}">
                <a16:creationId xmlns:a16="http://schemas.microsoft.com/office/drawing/2014/main" id="{9F88A901-EEC5-0493-DE46-E2A1F6379157}"/>
              </a:ext>
            </a:extLst>
          </p:cNvPr>
          <p:cNvSpPr>
            <a:spLocks noGrp="1"/>
          </p:cNvSpPr>
          <p:nvPr>
            <p:ph type="title"/>
          </p:nvPr>
        </p:nvSpPr>
        <p:spPr>
          <a:xfrm>
            <a:off x="5719990" y="1734222"/>
            <a:ext cx="6164035" cy="873314"/>
          </a:xfrm>
          <a:prstGeom prst="rect">
            <a:avLst/>
          </a:prstGeom>
        </p:spPr>
        <p:txBody>
          <a:bodyPr lIns="0" tIns="0" rIns="0" bIns="0">
            <a:noAutofit/>
          </a:bodyPr>
          <a:lstStyle>
            <a:lvl1pPr>
              <a:defRPr kumimoji="0" lang="en-US" sz="3600" b="0" i="0" u="none" strike="noStrike" kern="0" cap="none" spc="-52" normalizeH="0" baseline="0" smtClean="0">
                <a:ln>
                  <a:noFill/>
                </a:ln>
                <a:solidFill>
                  <a:srgbClr val="1D1D1A"/>
                </a:solidFill>
                <a:effectLst/>
                <a:uLnTx/>
                <a:uFillTx/>
                <a:latin typeface="BT Group Headline" panose="020B0603020203020204" pitchFamily="34" charset="0"/>
                <a:ea typeface="+mj-ea"/>
                <a:cs typeface="BT Group Headline" panose="020B0603020203020204" pitchFamily="34" charset="0"/>
              </a:defRPr>
            </a:lvl1pPr>
          </a:lstStyle>
          <a:p>
            <a:r>
              <a:rPr lang="en-US" dirty="0"/>
              <a:t>Click to edit Master title style</a:t>
            </a:r>
            <a:endParaRPr lang="en-GB" dirty="0"/>
          </a:p>
        </p:txBody>
      </p:sp>
      <p:sp>
        <p:nvSpPr>
          <p:cNvPr id="10" name="Picture Placeholder 6">
            <a:extLst>
              <a:ext uri="{FF2B5EF4-FFF2-40B4-BE49-F238E27FC236}">
                <a16:creationId xmlns:a16="http://schemas.microsoft.com/office/drawing/2014/main" id="{21864DF7-2808-A507-8D5A-2FD007AA4327}"/>
              </a:ext>
            </a:extLst>
          </p:cNvPr>
          <p:cNvSpPr>
            <a:spLocks noGrp="1"/>
          </p:cNvSpPr>
          <p:nvPr>
            <p:ph type="pic" sz="quarter" idx="13"/>
          </p:nvPr>
        </p:nvSpPr>
        <p:spPr>
          <a:xfrm>
            <a:off x="0" y="0"/>
            <a:ext cx="5213130" cy="6858000"/>
          </a:xfrm>
          <a:prstGeom prst="rect">
            <a:avLst/>
          </a:prstGeom>
          <a:solidFill>
            <a:schemeClr val="bg1">
              <a:lumMod val="95000"/>
            </a:schemeClr>
          </a:solidFill>
        </p:spPr>
        <p:txBody>
          <a:bodyPr/>
          <a:lstStyle>
            <a:lvl1pPr>
              <a:defRPr b="0" i="0">
                <a:latin typeface="BT Group Headline" panose="020B0603020203020204" pitchFamily="34" charset="0"/>
              </a:defRPr>
            </a:lvl1pPr>
          </a:lstStyle>
          <a:p>
            <a:r>
              <a:rPr lang="en-US" dirty="0"/>
              <a:t>Click icon to add picture</a:t>
            </a:r>
            <a:endParaRPr lang="en-GB" dirty="0"/>
          </a:p>
        </p:txBody>
      </p:sp>
      <p:sp>
        <p:nvSpPr>
          <p:cNvPr id="14" name="Rectangle 13">
            <a:extLst>
              <a:ext uri="{FF2B5EF4-FFF2-40B4-BE49-F238E27FC236}">
                <a16:creationId xmlns:a16="http://schemas.microsoft.com/office/drawing/2014/main" id="{6D715922-5A32-72E1-10D3-F7A95BF9B1BE}"/>
              </a:ext>
            </a:extLst>
          </p:cNvPr>
          <p:cNvSpPr/>
          <p:nvPr userDrawn="1"/>
        </p:nvSpPr>
        <p:spPr>
          <a:xfrm>
            <a:off x="5724393" y="1178597"/>
            <a:ext cx="1541711" cy="173354"/>
          </a:xfrm>
          <a:prstGeom prst="rect">
            <a:avLst/>
          </a:prstGeom>
          <a:solidFill>
            <a:srgbClr val="019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6" name="Rectangle 15">
            <a:extLst>
              <a:ext uri="{FF2B5EF4-FFF2-40B4-BE49-F238E27FC236}">
                <a16:creationId xmlns:a16="http://schemas.microsoft.com/office/drawing/2014/main" id="{82589C69-733D-1295-6451-EB2825530D4C}"/>
              </a:ext>
            </a:extLst>
          </p:cNvPr>
          <p:cNvSpPr/>
          <p:nvPr userDrawn="1"/>
        </p:nvSpPr>
        <p:spPr>
          <a:xfrm>
            <a:off x="11239679" y="1178597"/>
            <a:ext cx="644346" cy="173354"/>
          </a:xfrm>
          <a:prstGeom prst="rect">
            <a:avLst/>
          </a:prstGeom>
          <a:solidFill>
            <a:srgbClr val="43B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9" name="Rectangle 18">
            <a:extLst>
              <a:ext uri="{FF2B5EF4-FFF2-40B4-BE49-F238E27FC236}">
                <a16:creationId xmlns:a16="http://schemas.microsoft.com/office/drawing/2014/main" id="{8CE588A7-0529-444D-483E-8D2D12D75A9F}"/>
              </a:ext>
            </a:extLst>
          </p:cNvPr>
          <p:cNvSpPr/>
          <p:nvPr userDrawn="1"/>
        </p:nvSpPr>
        <p:spPr>
          <a:xfrm>
            <a:off x="5719990" y="6171884"/>
            <a:ext cx="1546114" cy="1733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8" name="Slide Number Placeholder 5">
            <a:extLst>
              <a:ext uri="{FF2B5EF4-FFF2-40B4-BE49-F238E27FC236}">
                <a16:creationId xmlns:a16="http://schemas.microsoft.com/office/drawing/2014/main" id="{B56C8339-A525-7C70-77ED-2855A1281AAA}"/>
              </a:ext>
            </a:extLst>
          </p:cNvPr>
          <p:cNvSpPr>
            <a:spLocks noGrp="1"/>
          </p:cNvSpPr>
          <p:nvPr>
            <p:ph type="sldNum" sz="quarter" idx="14"/>
          </p:nvPr>
        </p:nvSpPr>
        <p:spPr>
          <a:xfrm>
            <a:off x="11733529" y="308926"/>
            <a:ext cx="365126" cy="203835"/>
          </a:xfrm>
        </p:spPr>
        <p:txBody>
          <a:bodyPr/>
          <a:lstStyle>
            <a:lvl1pPr>
              <a:defRPr b="0" i="0">
                <a:latin typeface="BT Curve" panose="020B0503020203020204" pitchFamily="34" charset="0"/>
              </a:defRPr>
            </a:lvl1pPr>
          </a:lstStyle>
          <a:p>
            <a:fld id="{BC5033AD-2A2E-4B40-820E-C0C238FC5E2C}" type="slidenum">
              <a:rPr lang="en-GB" smtClean="0"/>
              <a:pPr/>
              <a:t>‹#›</a:t>
            </a:fld>
            <a:endParaRPr lang="en-GB" dirty="0"/>
          </a:p>
        </p:txBody>
      </p:sp>
      <p:sp>
        <p:nvSpPr>
          <p:cNvPr id="21" name="Text Placeholder 3">
            <a:extLst>
              <a:ext uri="{FF2B5EF4-FFF2-40B4-BE49-F238E27FC236}">
                <a16:creationId xmlns:a16="http://schemas.microsoft.com/office/drawing/2014/main" id="{66B020DA-474E-03C8-C593-DD5579BAC029}"/>
              </a:ext>
            </a:extLst>
          </p:cNvPr>
          <p:cNvSpPr>
            <a:spLocks noGrp="1"/>
          </p:cNvSpPr>
          <p:nvPr>
            <p:ph type="body" sz="quarter" idx="16"/>
          </p:nvPr>
        </p:nvSpPr>
        <p:spPr>
          <a:xfrm>
            <a:off x="7884160" y="3044142"/>
            <a:ext cx="3999865" cy="3070908"/>
          </a:xfrm>
        </p:spPr>
        <p:txBody>
          <a:bodyPr/>
          <a:lstStyle>
            <a:lvl1pPr>
              <a:defRPr b="0" i="0">
                <a:latin typeface="BT Curve" panose="020B0503020203020204" pitchFamily="34" charset="0"/>
              </a:defRPr>
            </a:lvl1pPr>
            <a:lvl2pPr>
              <a:defRPr b="0" i="0">
                <a:latin typeface="BT Curve" panose="020B0503020203020204" pitchFamily="34" charset="0"/>
              </a:defRPr>
            </a:lvl2pPr>
            <a:lvl3pPr>
              <a:defRPr b="0" i="0">
                <a:latin typeface="BT Curve" panose="020B0503020203020204" pitchFamily="34" charset="0"/>
              </a:defRPr>
            </a:lvl3pPr>
            <a:lvl5pPr>
              <a:defRPr b="0" i="0">
                <a:latin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Footer Placeholder 4">
            <a:extLst>
              <a:ext uri="{FF2B5EF4-FFF2-40B4-BE49-F238E27FC236}">
                <a16:creationId xmlns:a16="http://schemas.microsoft.com/office/drawing/2014/main" id="{C3790580-7959-50FB-44A1-A129DC768ADD}"/>
              </a:ext>
            </a:extLst>
          </p:cNvPr>
          <p:cNvSpPr>
            <a:spLocks noGrp="1"/>
          </p:cNvSpPr>
          <p:nvPr>
            <p:ph type="ftr" sz="quarter" idx="11"/>
          </p:nvPr>
        </p:nvSpPr>
        <p:spPr>
          <a:xfrm>
            <a:off x="8975724" y="308925"/>
            <a:ext cx="2692399" cy="203835"/>
          </a:xfrm>
        </p:spPr>
        <p:txBody>
          <a:bodyPr/>
          <a:lstStyle>
            <a:lvl1pPr>
              <a:defRPr b="0" i="0">
                <a:latin typeface="BT Curve" panose="020B0503020203020204" pitchFamily="34" charset="0"/>
              </a:defRPr>
            </a:lvl1pPr>
          </a:lstStyle>
          <a:p>
            <a:r>
              <a:rPr lang="en-GB" dirty="0"/>
              <a:t>BT Group PowerPoint    |</a:t>
            </a:r>
          </a:p>
        </p:txBody>
      </p:sp>
    </p:spTree>
    <p:extLst>
      <p:ext uri="{BB962C8B-B14F-4D97-AF65-F5344CB8AC3E}">
        <p14:creationId xmlns:p14="http://schemas.microsoft.com/office/powerpoint/2010/main" val="119818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 TITLE 09">
    <p:bg>
      <p:bgPr>
        <a:solidFill>
          <a:srgbClr val="FFFFFF"/>
        </a:solidFill>
        <a:effectLst/>
      </p:bgPr>
    </p:bg>
    <p:spTree>
      <p:nvGrpSpPr>
        <p:cNvPr id="1" name=""/>
        <p:cNvGrpSpPr/>
        <p:nvPr/>
      </p:nvGrpSpPr>
      <p:grpSpPr>
        <a:xfrm>
          <a:off x="0" y="0"/>
          <a:ext cx="0" cy="0"/>
          <a:chOff x="0" y="0"/>
          <a:chExt cx="0" cy="0"/>
        </a:xfrm>
      </p:grpSpPr>
      <p:sp>
        <p:nvSpPr>
          <p:cNvPr id="6" name="Title 15">
            <a:extLst>
              <a:ext uri="{FF2B5EF4-FFF2-40B4-BE49-F238E27FC236}">
                <a16:creationId xmlns:a16="http://schemas.microsoft.com/office/drawing/2014/main" id="{9F88A901-EEC5-0493-DE46-E2A1F6379157}"/>
              </a:ext>
            </a:extLst>
          </p:cNvPr>
          <p:cNvSpPr>
            <a:spLocks noGrp="1"/>
          </p:cNvSpPr>
          <p:nvPr>
            <p:ph type="title"/>
          </p:nvPr>
        </p:nvSpPr>
        <p:spPr>
          <a:xfrm>
            <a:off x="292101" y="1242394"/>
            <a:ext cx="5803899" cy="1439846"/>
          </a:xfrm>
          <a:prstGeom prst="rect">
            <a:avLst/>
          </a:prstGeom>
        </p:spPr>
        <p:txBody>
          <a:bodyPr lIns="0" tIns="0" rIns="0" bIns="0">
            <a:noAutofit/>
          </a:bodyPr>
          <a:lstStyle>
            <a:lvl1pPr>
              <a:defRPr kumimoji="0" lang="en-US" sz="3600" b="0" i="0" u="none" strike="noStrike" kern="0" cap="none" spc="-52" normalizeH="0" baseline="0" smtClean="0">
                <a:ln>
                  <a:noFill/>
                </a:ln>
                <a:solidFill>
                  <a:srgbClr val="1D1D1A"/>
                </a:solidFill>
                <a:effectLst/>
                <a:uLnTx/>
                <a:uFillTx/>
                <a:latin typeface="BT Group Headline" panose="020B0603020203020204" pitchFamily="34" charset="0"/>
                <a:ea typeface="+mj-ea"/>
                <a:cs typeface="BT Group Headline" panose="020B0603020203020204" pitchFamily="34" charset="0"/>
              </a:defRPr>
            </a:lvl1pPr>
          </a:lstStyle>
          <a:p>
            <a:r>
              <a:rPr lang="en-US" dirty="0"/>
              <a:t>Click to edit Master title style</a:t>
            </a:r>
            <a:endParaRPr lang="en-GB" dirty="0"/>
          </a:p>
        </p:txBody>
      </p:sp>
      <p:sp>
        <p:nvSpPr>
          <p:cNvPr id="10" name="Picture Placeholder 6">
            <a:extLst>
              <a:ext uri="{FF2B5EF4-FFF2-40B4-BE49-F238E27FC236}">
                <a16:creationId xmlns:a16="http://schemas.microsoft.com/office/drawing/2014/main" id="{21864DF7-2808-A507-8D5A-2FD007AA4327}"/>
              </a:ext>
            </a:extLst>
          </p:cNvPr>
          <p:cNvSpPr>
            <a:spLocks noGrp="1"/>
          </p:cNvSpPr>
          <p:nvPr>
            <p:ph type="pic" sz="quarter" idx="13"/>
          </p:nvPr>
        </p:nvSpPr>
        <p:spPr>
          <a:xfrm>
            <a:off x="6788728" y="0"/>
            <a:ext cx="5403272" cy="6858000"/>
          </a:xfrm>
          <a:prstGeom prst="rect">
            <a:avLst/>
          </a:prstGeom>
          <a:solidFill>
            <a:schemeClr val="bg1">
              <a:lumMod val="95000"/>
            </a:schemeClr>
          </a:solidFill>
        </p:spPr>
        <p:txBody>
          <a:bodyPr/>
          <a:lstStyle>
            <a:lvl1pPr>
              <a:defRPr b="0" i="0">
                <a:latin typeface="BT Group Headline" panose="020B0603020203020204" pitchFamily="34" charset="0"/>
              </a:defRPr>
            </a:lvl1pPr>
          </a:lstStyle>
          <a:p>
            <a:r>
              <a:rPr lang="en-US" dirty="0"/>
              <a:t>Click icon to add picture</a:t>
            </a:r>
            <a:endParaRPr lang="en-GB" dirty="0"/>
          </a:p>
        </p:txBody>
      </p:sp>
      <p:sp>
        <p:nvSpPr>
          <p:cNvPr id="14" name="Rectangle 13">
            <a:extLst>
              <a:ext uri="{FF2B5EF4-FFF2-40B4-BE49-F238E27FC236}">
                <a16:creationId xmlns:a16="http://schemas.microsoft.com/office/drawing/2014/main" id="{6D715922-5A32-72E1-10D3-F7A95BF9B1BE}"/>
              </a:ext>
            </a:extLst>
          </p:cNvPr>
          <p:cNvSpPr/>
          <p:nvPr userDrawn="1"/>
        </p:nvSpPr>
        <p:spPr>
          <a:xfrm>
            <a:off x="292101" y="626645"/>
            <a:ext cx="1541711" cy="1733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1" name="Rectangle 10">
            <a:extLst>
              <a:ext uri="{FF2B5EF4-FFF2-40B4-BE49-F238E27FC236}">
                <a16:creationId xmlns:a16="http://schemas.microsoft.com/office/drawing/2014/main" id="{91251A9F-E47F-B5D9-ADC4-A4E7F52ADB2B}"/>
              </a:ext>
            </a:extLst>
          </p:cNvPr>
          <p:cNvSpPr/>
          <p:nvPr userDrawn="1"/>
        </p:nvSpPr>
        <p:spPr>
          <a:xfrm>
            <a:off x="292101" y="6171884"/>
            <a:ext cx="1541711" cy="1733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6" name="Text Placeholder 3">
            <a:extLst>
              <a:ext uri="{FF2B5EF4-FFF2-40B4-BE49-F238E27FC236}">
                <a16:creationId xmlns:a16="http://schemas.microsoft.com/office/drawing/2014/main" id="{E573967C-CDC8-E410-8FD0-748643279684}"/>
              </a:ext>
            </a:extLst>
          </p:cNvPr>
          <p:cNvSpPr>
            <a:spLocks noGrp="1"/>
          </p:cNvSpPr>
          <p:nvPr>
            <p:ph type="body" sz="quarter" idx="15"/>
          </p:nvPr>
        </p:nvSpPr>
        <p:spPr>
          <a:xfrm>
            <a:off x="292101" y="3044142"/>
            <a:ext cx="2747300" cy="3070908"/>
          </a:xfrm>
        </p:spPr>
        <p:txBody>
          <a:bodyPr/>
          <a:lstStyle>
            <a:lvl1pPr>
              <a:defRPr b="0" i="0">
                <a:latin typeface="BT Curve" panose="020B0503020203020204" pitchFamily="34" charset="0"/>
              </a:defRPr>
            </a:lvl1pPr>
            <a:lvl2pPr>
              <a:defRPr b="0" i="0">
                <a:latin typeface="BT Curve" panose="020B0503020203020204" pitchFamily="34" charset="0"/>
              </a:defRPr>
            </a:lvl2pPr>
            <a:lvl3pPr>
              <a:defRPr b="0" i="0">
                <a:latin typeface="BT Curve" panose="020B0503020203020204" pitchFamily="34" charset="0"/>
              </a:defRPr>
            </a:lvl3pPr>
            <a:lvl5pPr>
              <a:defRPr b="0" i="0">
                <a:latin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a:extLst>
              <a:ext uri="{FF2B5EF4-FFF2-40B4-BE49-F238E27FC236}">
                <a16:creationId xmlns:a16="http://schemas.microsoft.com/office/drawing/2014/main" id="{651FB1F0-DA84-648E-E165-2966B725BF8F}"/>
              </a:ext>
            </a:extLst>
          </p:cNvPr>
          <p:cNvSpPr>
            <a:spLocks noGrp="1"/>
          </p:cNvSpPr>
          <p:nvPr>
            <p:ph type="body" sz="quarter" idx="16"/>
          </p:nvPr>
        </p:nvSpPr>
        <p:spPr>
          <a:xfrm>
            <a:off x="3348700" y="3044142"/>
            <a:ext cx="2747300" cy="3070908"/>
          </a:xfrm>
        </p:spPr>
        <p:txBody>
          <a:bodyPr/>
          <a:lstStyle>
            <a:lvl1pPr>
              <a:defRPr b="0" i="0">
                <a:latin typeface="BT Curve" panose="020B0503020203020204" pitchFamily="34" charset="0"/>
              </a:defRPr>
            </a:lvl1pPr>
            <a:lvl2pPr>
              <a:defRPr b="0" i="0">
                <a:latin typeface="BT Curve" panose="020B0503020203020204" pitchFamily="34" charset="0"/>
              </a:defRPr>
            </a:lvl2pPr>
            <a:lvl3pPr>
              <a:defRPr b="0" i="0">
                <a:latin typeface="BT Curve" panose="020B0503020203020204" pitchFamily="34" charset="0"/>
              </a:defRPr>
            </a:lvl3pPr>
            <a:lvl5pPr>
              <a:defRPr b="0" i="0">
                <a:latin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Slide Number Placeholder 5">
            <a:extLst>
              <a:ext uri="{FF2B5EF4-FFF2-40B4-BE49-F238E27FC236}">
                <a16:creationId xmlns:a16="http://schemas.microsoft.com/office/drawing/2014/main" id="{7C65B612-F99F-6BBD-179E-04DAF9A13741}"/>
              </a:ext>
            </a:extLst>
          </p:cNvPr>
          <p:cNvSpPr>
            <a:spLocks noGrp="1"/>
          </p:cNvSpPr>
          <p:nvPr>
            <p:ph type="sldNum" sz="quarter" idx="12"/>
          </p:nvPr>
        </p:nvSpPr>
        <p:spPr>
          <a:xfrm>
            <a:off x="11733529" y="308926"/>
            <a:ext cx="365126" cy="203835"/>
          </a:xfrm>
        </p:spPr>
        <p:txBody>
          <a:bodyPr/>
          <a:lstStyle>
            <a:lvl1pPr>
              <a:defRPr b="0" i="0">
                <a:latin typeface="BT Curve" panose="020B0503020203020204" pitchFamily="34" charset="0"/>
              </a:defRPr>
            </a:lvl1pPr>
          </a:lstStyle>
          <a:p>
            <a:fld id="{BC5033AD-2A2E-4B40-820E-C0C238FC5E2C}" type="slidenum">
              <a:rPr lang="en-GB" smtClean="0"/>
              <a:pPr/>
              <a:t>‹#›</a:t>
            </a:fld>
            <a:endParaRPr lang="en-GB" dirty="0"/>
          </a:p>
        </p:txBody>
      </p:sp>
      <p:sp>
        <p:nvSpPr>
          <p:cNvPr id="13" name="Footer Placeholder 4">
            <a:extLst>
              <a:ext uri="{FF2B5EF4-FFF2-40B4-BE49-F238E27FC236}">
                <a16:creationId xmlns:a16="http://schemas.microsoft.com/office/drawing/2014/main" id="{97A3CD8A-88FC-6DF5-AD44-59FE669AFE85}"/>
              </a:ext>
            </a:extLst>
          </p:cNvPr>
          <p:cNvSpPr>
            <a:spLocks noGrp="1"/>
          </p:cNvSpPr>
          <p:nvPr>
            <p:ph type="ftr" sz="quarter" idx="11"/>
          </p:nvPr>
        </p:nvSpPr>
        <p:spPr>
          <a:xfrm>
            <a:off x="8975724" y="308925"/>
            <a:ext cx="2692399" cy="203835"/>
          </a:xfrm>
        </p:spPr>
        <p:txBody>
          <a:bodyPr/>
          <a:lstStyle>
            <a:lvl1pPr>
              <a:defRPr b="0" i="0">
                <a:latin typeface="BT Curve" panose="020B0503020203020204" pitchFamily="34" charset="0"/>
              </a:defRPr>
            </a:lvl1pPr>
          </a:lstStyle>
          <a:p>
            <a:r>
              <a:rPr lang="en-GB" dirty="0"/>
              <a:t>BT Group PowerPoint    |</a:t>
            </a:r>
          </a:p>
        </p:txBody>
      </p:sp>
    </p:spTree>
    <p:extLst>
      <p:ext uri="{BB962C8B-B14F-4D97-AF65-F5344CB8AC3E}">
        <p14:creationId xmlns:p14="http://schemas.microsoft.com/office/powerpoint/2010/main" val="45093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A6287570-9E87-EFB1-CA8D-EDD3D312B033}"/>
              </a:ext>
            </a:extLst>
          </p:cNvPr>
          <p:cNvSpPr>
            <a:spLocks noGrp="1"/>
          </p:cNvSpPr>
          <p:nvPr>
            <p:ph type="pic" sz="quarter" idx="13"/>
          </p:nvPr>
        </p:nvSpPr>
        <p:spPr>
          <a:xfrm>
            <a:off x="-22503" y="-1705"/>
            <a:ext cx="12212598" cy="6347577"/>
          </a:xfrm>
          <a:custGeom>
            <a:avLst/>
            <a:gdLst>
              <a:gd name="connsiteX0" fmla="*/ 0 w 12214503"/>
              <a:gd name="connsiteY0" fmla="*/ 0 h 6345238"/>
              <a:gd name="connsiteX1" fmla="*/ 12214503 w 12214503"/>
              <a:gd name="connsiteY1" fmla="*/ 0 h 6345238"/>
              <a:gd name="connsiteX2" fmla="*/ 12214503 w 12214503"/>
              <a:gd name="connsiteY2" fmla="*/ 6345238 h 6345238"/>
              <a:gd name="connsiteX3" fmla="*/ 0 w 12214503"/>
              <a:gd name="connsiteY3" fmla="*/ 6345238 h 6345238"/>
              <a:gd name="connsiteX4" fmla="*/ 0 w 12214503"/>
              <a:gd name="connsiteY4" fmla="*/ 0 h 6345238"/>
              <a:gd name="connsiteX0" fmla="*/ 0 w 12214503"/>
              <a:gd name="connsiteY0" fmla="*/ 0 h 6354500"/>
              <a:gd name="connsiteX1" fmla="*/ 12214503 w 12214503"/>
              <a:gd name="connsiteY1" fmla="*/ 0 h 6354500"/>
              <a:gd name="connsiteX2" fmla="*/ 12214503 w 12214503"/>
              <a:gd name="connsiteY2" fmla="*/ 6345238 h 6354500"/>
              <a:gd name="connsiteX3" fmla="*/ 3379161 w 12214503"/>
              <a:gd name="connsiteY3" fmla="*/ 6354500 h 6354500"/>
              <a:gd name="connsiteX4" fmla="*/ 0 w 12214503"/>
              <a:gd name="connsiteY4" fmla="*/ 6345238 h 6354500"/>
              <a:gd name="connsiteX5" fmla="*/ 0 w 12214503"/>
              <a:gd name="connsiteY5" fmla="*/ 0 h 6354500"/>
              <a:gd name="connsiteX0" fmla="*/ 0 w 12214503"/>
              <a:gd name="connsiteY0" fmla="*/ 0 h 6354500"/>
              <a:gd name="connsiteX1" fmla="*/ 12214503 w 12214503"/>
              <a:gd name="connsiteY1" fmla="*/ 0 h 6354500"/>
              <a:gd name="connsiteX2" fmla="*/ 12214503 w 12214503"/>
              <a:gd name="connsiteY2" fmla="*/ 6345238 h 6354500"/>
              <a:gd name="connsiteX3" fmla="*/ 3310581 w 12214503"/>
              <a:gd name="connsiteY3" fmla="*/ 6354500 h 6354500"/>
              <a:gd name="connsiteX4" fmla="*/ 0 w 12214503"/>
              <a:gd name="connsiteY4" fmla="*/ 6345238 h 6354500"/>
              <a:gd name="connsiteX5" fmla="*/ 0 w 12214503"/>
              <a:gd name="connsiteY5" fmla="*/ 0 h 6354500"/>
              <a:gd name="connsiteX0" fmla="*/ 0 w 12214503"/>
              <a:gd name="connsiteY0" fmla="*/ 0 h 6355079"/>
              <a:gd name="connsiteX1" fmla="*/ 12214503 w 12214503"/>
              <a:gd name="connsiteY1" fmla="*/ 0 h 6355079"/>
              <a:gd name="connsiteX2" fmla="*/ 12214503 w 12214503"/>
              <a:gd name="connsiteY2" fmla="*/ 6345238 h 6355079"/>
              <a:gd name="connsiteX3" fmla="*/ 3325773 w 12214503"/>
              <a:gd name="connsiteY3" fmla="*/ 6355079 h 6355079"/>
              <a:gd name="connsiteX4" fmla="*/ 3310581 w 12214503"/>
              <a:gd name="connsiteY4" fmla="*/ 6354500 h 6355079"/>
              <a:gd name="connsiteX5" fmla="*/ 0 w 12214503"/>
              <a:gd name="connsiteY5" fmla="*/ 6345238 h 6355079"/>
              <a:gd name="connsiteX6" fmla="*/ 0 w 12214503"/>
              <a:gd name="connsiteY6" fmla="*/ 0 h 6355079"/>
              <a:gd name="connsiteX0" fmla="*/ 0 w 12214503"/>
              <a:gd name="connsiteY0" fmla="*/ 0 h 6355079"/>
              <a:gd name="connsiteX1" fmla="*/ 12214503 w 12214503"/>
              <a:gd name="connsiteY1" fmla="*/ 0 h 6355079"/>
              <a:gd name="connsiteX2" fmla="*/ 12214503 w 12214503"/>
              <a:gd name="connsiteY2" fmla="*/ 6345238 h 6355079"/>
              <a:gd name="connsiteX3" fmla="*/ 3325773 w 12214503"/>
              <a:gd name="connsiteY3" fmla="*/ 6355079 h 6355079"/>
              <a:gd name="connsiteX4" fmla="*/ 3310581 w 12214503"/>
              <a:gd name="connsiteY4" fmla="*/ 6354500 h 6355079"/>
              <a:gd name="connsiteX5" fmla="*/ 0 w 12214503"/>
              <a:gd name="connsiteY5" fmla="*/ 6345238 h 6355079"/>
              <a:gd name="connsiteX6" fmla="*/ 0 w 12214503"/>
              <a:gd name="connsiteY6" fmla="*/ 0 h 6355079"/>
              <a:gd name="connsiteX0" fmla="*/ 0 w 12214503"/>
              <a:gd name="connsiteY0" fmla="*/ 0 h 6354500"/>
              <a:gd name="connsiteX1" fmla="*/ 12214503 w 12214503"/>
              <a:gd name="connsiteY1" fmla="*/ 0 h 6354500"/>
              <a:gd name="connsiteX2" fmla="*/ 12214503 w 12214503"/>
              <a:gd name="connsiteY2" fmla="*/ 6345238 h 6354500"/>
              <a:gd name="connsiteX3" fmla="*/ 3323868 w 12214503"/>
              <a:gd name="connsiteY3" fmla="*/ 6351269 h 6354500"/>
              <a:gd name="connsiteX4" fmla="*/ 3310581 w 12214503"/>
              <a:gd name="connsiteY4" fmla="*/ 6354500 h 6354500"/>
              <a:gd name="connsiteX5" fmla="*/ 0 w 12214503"/>
              <a:gd name="connsiteY5" fmla="*/ 6345238 h 6354500"/>
              <a:gd name="connsiteX6" fmla="*/ 0 w 12214503"/>
              <a:gd name="connsiteY6" fmla="*/ 0 h 6354500"/>
              <a:gd name="connsiteX0" fmla="*/ 0 w 12214503"/>
              <a:gd name="connsiteY0" fmla="*/ 0 h 6354500"/>
              <a:gd name="connsiteX1" fmla="*/ 12214503 w 12214503"/>
              <a:gd name="connsiteY1" fmla="*/ 0 h 6354500"/>
              <a:gd name="connsiteX2" fmla="*/ 12214503 w 12214503"/>
              <a:gd name="connsiteY2" fmla="*/ 6345238 h 6354500"/>
              <a:gd name="connsiteX3" fmla="*/ 6947178 w 12214503"/>
              <a:gd name="connsiteY3" fmla="*/ 6349364 h 6354500"/>
              <a:gd name="connsiteX4" fmla="*/ 3323868 w 12214503"/>
              <a:gd name="connsiteY4" fmla="*/ 6351269 h 6354500"/>
              <a:gd name="connsiteX5" fmla="*/ 3310581 w 12214503"/>
              <a:gd name="connsiteY5" fmla="*/ 6354500 h 6354500"/>
              <a:gd name="connsiteX6" fmla="*/ 0 w 12214503"/>
              <a:gd name="connsiteY6" fmla="*/ 6345238 h 6354500"/>
              <a:gd name="connsiteX7" fmla="*/ 0 w 12214503"/>
              <a:gd name="connsiteY7" fmla="*/ 0 h 6354500"/>
              <a:gd name="connsiteX0" fmla="*/ 0 w 12214503"/>
              <a:gd name="connsiteY0" fmla="*/ 0 h 6354500"/>
              <a:gd name="connsiteX1" fmla="*/ 12214503 w 12214503"/>
              <a:gd name="connsiteY1" fmla="*/ 0 h 6354500"/>
              <a:gd name="connsiteX2" fmla="*/ 12214503 w 12214503"/>
              <a:gd name="connsiteY2" fmla="*/ 6345238 h 6354500"/>
              <a:gd name="connsiteX3" fmla="*/ 6947178 w 12214503"/>
              <a:gd name="connsiteY3" fmla="*/ 6349364 h 6354500"/>
              <a:gd name="connsiteX4" fmla="*/ 6926223 w 12214503"/>
              <a:gd name="connsiteY4" fmla="*/ 5812154 h 6354500"/>
              <a:gd name="connsiteX5" fmla="*/ 3323868 w 12214503"/>
              <a:gd name="connsiteY5" fmla="*/ 6351269 h 6354500"/>
              <a:gd name="connsiteX6" fmla="*/ 3310581 w 12214503"/>
              <a:gd name="connsiteY6" fmla="*/ 6354500 h 6354500"/>
              <a:gd name="connsiteX7" fmla="*/ 0 w 12214503"/>
              <a:gd name="connsiteY7" fmla="*/ 6345238 h 6354500"/>
              <a:gd name="connsiteX8" fmla="*/ 0 w 12214503"/>
              <a:gd name="connsiteY8" fmla="*/ 0 h 6354500"/>
              <a:gd name="connsiteX0" fmla="*/ 0 w 12214503"/>
              <a:gd name="connsiteY0" fmla="*/ 0 h 6354500"/>
              <a:gd name="connsiteX1" fmla="*/ 12214503 w 12214503"/>
              <a:gd name="connsiteY1" fmla="*/ 0 h 6354500"/>
              <a:gd name="connsiteX2" fmla="*/ 12214503 w 12214503"/>
              <a:gd name="connsiteY2" fmla="*/ 6345238 h 6354500"/>
              <a:gd name="connsiteX3" fmla="*/ 6947178 w 12214503"/>
              <a:gd name="connsiteY3" fmla="*/ 6349364 h 6354500"/>
              <a:gd name="connsiteX4" fmla="*/ 6926223 w 12214503"/>
              <a:gd name="connsiteY4" fmla="*/ 5812154 h 6354500"/>
              <a:gd name="connsiteX5" fmla="*/ 3323868 w 12214503"/>
              <a:gd name="connsiteY5" fmla="*/ 6351269 h 6354500"/>
              <a:gd name="connsiteX6" fmla="*/ 3310581 w 12214503"/>
              <a:gd name="connsiteY6" fmla="*/ 6354500 h 6354500"/>
              <a:gd name="connsiteX7" fmla="*/ 0 w 12214503"/>
              <a:gd name="connsiteY7" fmla="*/ 6345238 h 6354500"/>
              <a:gd name="connsiteX8" fmla="*/ 0 w 12214503"/>
              <a:gd name="connsiteY8" fmla="*/ 0 h 6354500"/>
              <a:gd name="connsiteX0" fmla="*/ 0 w 12214503"/>
              <a:gd name="connsiteY0" fmla="*/ 0 h 6354500"/>
              <a:gd name="connsiteX1" fmla="*/ 12214503 w 12214503"/>
              <a:gd name="connsiteY1" fmla="*/ 0 h 6354500"/>
              <a:gd name="connsiteX2" fmla="*/ 12214503 w 12214503"/>
              <a:gd name="connsiteY2" fmla="*/ 6345238 h 6354500"/>
              <a:gd name="connsiteX3" fmla="*/ 6947178 w 12214503"/>
              <a:gd name="connsiteY3" fmla="*/ 6349364 h 6354500"/>
              <a:gd name="connsiteX4" fmla="*/ 6943368 w 12214503"/>
              <a:gd name="connsiteY4" fmla="*/ 5812154 h 6354500"/>
              <a:gd name="connsiteX5" fmla="*/ 3323868 w 12214503"/>
              <a:gd name="connsiteY5" fmla="*/ 6351269 h 6354500"/>
              <a:gd name="connsiteX6" fmla="*/ 3310581 w 12214503"/>
              <a:gd name="connsiteY6" fmla="*/ 6354500 h 6354500"/>
              <a:gd name="connsiteX7" fmla="*/ 0 w 12214503"/>
              <a:gd name="connsiteY7" fmla="*/ 6345238 h 6354500"/>
              <a:gd name="connsiteX8" fmla="*/ 0 w 12214503"/>
              <a:gd name="connsiteY8" fmla="*/ 0 h 6354500"/>
              <a:gd name="connsiteX0" fmla="*/ 0 w 12214503"/>
              <a:gd name="connsiteY0" fmla="*/ 0 h 6354500"/>
              <a:gd name="connsiteX1" fmla="*/ 12214503 w 12214503"/>
              <a:gd name="connsiteY1" fmla="*/ 0 h 6354500"/>
              <a:gd name="connsiteX2" fmla="*/ 12214503 w 12214503"/>
              <a:gd name="connsiteY2" fmla="*/ 6345238 h 6354500"/>
              <a:gd name="connsiteX3" fmla="*/ 6947178 w 12214503"/>
              <a:gd name="connsiteY3" fmla="*/ 6349364 h 6354500"/>
              <a:gd name="connsiteX4" fmla="*/ 6943368 w 12214503"/>
              <a:gd name="connsiteY4" fmla="*/ 5812154 h 6354500"/>
              <a:gd name="connsiteX5" fmla="*/ 3323868 w 12214503"/>
              <a:gd name="connsiteY5" fmla="*/ 6351269 h 6354500"/>
              <a:gd name="connsiteX6" fmla="*/ 3310581 w 12214503"/>
              <a:gd name="connsiteY6" fmla="*/ 6354500 h 6354500"/>
              <a:gd name="connsiteX7" fmla="*/ 0 w 12214503"/>
              <a:gd name="connsiteY7" fmla="*/ 6345238 h 6354500"/>
              <a:gd name="connsiteX8" fmla="*/ 0 w 12214503"/>
              <a:gd name="connsiteY8" fmla="*/ 0 h 6354500"/>
              <a:gd name="connsiteX0" fmla="*/ 0 w 12214503"/>
              <a:gd name="connsiteY0" fmla="*/ 0 h 6354500"/>
              <a:gd name="connsiteX1" fmla="*/ 12214503 w 12214503"/>
              <a:gd name="connsiteY1" fmla="*/ 0 h 6354500"/>
              <a:gd name="connsiteX2" fmla="*/ 12214503 w 12214503"/>
              <a:gd name="connsiteY2" fmla="*/ 6345238 h 6354500"/>
              <a:gd name="connsiteX3" fmla="*/ 6947178 w 12214503"/>
              <a:gd name="connsiteY3" fmla="*/ 6349364 h 6354500"/>
              <a:gd name="connsiteX4" fmla="*/ 6943368 w 12214503"/>
              <a:gd name="connsiteY4" fmla="*/ 5812154 h 6354500"/>
              <a:gd name="connsiteX5" fmla="*/ 3323868 w 12214503"/>
              <a:gd name="connsiteY5" fmla="*/ 6351269 h 6354500"/>
              <a:gd name="connsiteX6" fmla="*/ 3310581 w 12214503"/>
              <a:gd name="connsiteY6" fmla="*/ 6354500 h 6354500"/>
              <a:gd name="connsiteX7" fmla="*/ 0 w 12214503"/>
              <a:gd name="connsiteY7" fmla="*/ 6345238 h 6354500"/>
              <a:gd name="connsiteX8" fmla="*/ 0 w 12214503"/>
              <a:gd name="connsiteY8" fmla="*/ 0 h 6354500"/>
              <a:gd name="connsiteX0" fmla="*/ 0 w 12214503"/>
              <a:gd name="connsiteY0" fmla="*/ 0 h 6354500"/>
              <a:gd name="connsiteX1" fmla="*/ 12214503 w 12214503"/>
              <a:gd name="connsiteY1" fmla="*/ 0 h 6354500"/>
              <a:gd name="connsiteX2" fmla="*/ 12214503 w 12214503"/>
              <a:gd name="connsiteY2" fmla="*/ 6345238 h 6354500"/>
              <a:gd name="connsiteX3" fmla="*/ 6947178 w 12214503"/>
              <a:gd name="connsiteY3" fmla="*/ 6349364 h 6354500"/>
              <a:gd name="connsiteX4" fmla="*/ 6943368 w 12214503"/>
              <a:gd name="connsiteY4" fmla="*/ 5812154 h 6354500"/>
              <a:gd name="connsiteX5" fmla="*/ 3323868 w 12214503"/>
              <a:gd name="connsiteY5" fmla="*/ 6351269 h 6354500"/>
              <a:gd name="connsiteX6" fmla="*/ 3310581 w 12214503"/>
              <a:gd name="connsiteY6" fmla="*/ 6354500 h 6354500"/>
              <a:gd name="connsiteX7" fmla="*/ 0 w 12214503"/>
              <a:gd name="connsiteY7" fmla="*/ 6345238 h 6354500"/>
              <a:gd name="connsiteX8" fmla="*/ 0 w 12214503"/>
              <a:gd name="connsiteY8" fmla="*/ 0 h 6354500"/>
              <a:gd name="connsiteX0" fmla="*/ 0 w 12214503"/>
              <a:gd name="connsiteY0" fmla="*/ 0 h 6354500"/>
              <a:gd name="connsiteX1" fmla="*/ 12214503 w 12214503"/>
              <a:gd name="connsiteY1" fmla="*/ 0 h 6354500"/>
              <a:gd name="connsiteX2" fmla="*/ 12214503 w 12214503"/>
              <a:gd name="connsiteY2" fmla="*/ 6345238 h 6354500"/>
              <a:gd name="connsiteX3" fmla="*/ 6947178 w 12214503"/>
              <a:gd name="connsiteY3" fmla="*/ 6349364 h 6354500"/>
              <a:gd name="connsiteX4" fmla="*/ 6943368 w 12214503"/>
              <a:gd name="connsiteY4" fmla="*/ 5812154 h 6354500"/>
              <a:gd name="connsiteX5" fmla="*/ 3346728 w 12214503"/>
              <a:gd name="connsiteY5" fmla="*/ 5815329 h 6354500"/>
              <a:gd name="connsiteX6" fmla="*/ 3310581 w 12214503"/>
              <a:gd name="connsiteY6" fmla="*/ 6354500 h 6354500"/>
              <a:gd name="connsiteX7" fmla="*/ 0 w 12214503"/>
              <a:gd name="connsiteY7" fmla="*/ 6345238 h 6354500"/>
              <a:gd name="connsiteX8" fmla="*/ 0 w 12214503"/>
              <a:gd name="connsiteY8" fmla="*/ 0 h 6354500"/>
              <a:gd name="connsiteX0" fmla="*/ 0 w 12214503"/>
              <a:gd name="connsiteY0" fmla="*/ 0 h 6354500"/>
              <a:gd name="connsiteX1" fmla="*/ 12214503 w 12214503"/>
              <a:gd name="connsiteY1" fmla="*/ 0 h 6354500"/>
              <a:gd name="connsiteX2" fmla="*/ 12214503 w 12214503"/>
              <a:gd name="connsiteY2" fmla="*/ 6345238 h 6354500"/>
              <a:gd name="connsiteX3" fmla="*/ 6947178 w 12214503"/>
              <a:gd name="connsiteY3" fmla="*/ 6349364 h 6354500"/>
              <a:gd name="connsiteX4" fmla="*/ 6943368 w 12214503"/>
              <a:gd name="connsiteY4" fmla="*/ 5812154 h 6354500"/>
              <a:gd name="connsiteX5" fmla="*/ 3316248 w 12214503"/>
              <a:gd name="connsiteY5" fmla="*/ 5815329 h 6354500"/>
              <a:gd name="connsiteX6" fmla="*/ 3310581 w 12214503"/>
              <a:gd name="connsiteY6" fmla="*/ 6354500 h 6354500"/>
              <a:gd name="connsiteX7" fmla="*/ 0 w 12214503"/>
              <a:gd name="connsiteY7" fmla="*/ 6345238 h 6354500"/>
              <a:gd name="connsiteX8" fmla="*/ 0 w 12214503"/>
              <a:gd name="connsiteY8" fmla="*/ 0 h 6354500"/>
              <a:gd name="connsiteX0" fmla="*/ 0 w 12214503"/>
              <a:gd name="connsiteY0" fmla="*/ 0 h 6354500"/>
              <a:gd name="connsiteX1" fmla="*/ 12214503 w 12214503"/>
              <a:gd name="connsiteY1" fmla="*/ 0 h 6354500"/>
              <a:gd name="connsiteX2" fmla="*/ 12214503 w 12214503"/>
              <a:gd name="connsiteY2" fmla="*/ 6345238 h 6354500"/>
              <a:gd name="connsiteX3" fmla="*/ 6947178 w 12214503"/>
              <a:gd name="connsiteY3" fmla="*/ 6349364 h 6354500"/>
              <a:gd name="connsiteX4" fmla="*/ 6943368 w 12214503"/>
              <a:gd name="connsiteY4" fmla="*/ 5812154 h 6354500"/>
              <a:gd name="connsiteX5" fmla="*/ 3313708 w 12214503"/>
              <a:gd name="connsiteY5" fmla="*/ 5815329 h 6354500"/>
              <a:gd name="connsiteX6" fmla="*/ 3310581 w 12214503"/>
              <a:gd name="connsiteY6" fmla="*/ 6354500 h 6354500"/>
              <a:gd name="connsiteX7" fmla="*/ 0 w 12214503"/>
              <a:gd name="connsiteY7" fmla="*/ 6345238 h 6354500"/>
              <a:gd name="connsiteX8" fmla="*/ 0 w 12214503"/>
              <a:gd name="connsiteY8" fmla="*/ 0 h 6354500"/>
              <a:gd name="connsiteX0" fmla="*/ 0 w 12214503"/>
              <a:gd name="connsiteY0" fmla="*/ 0 h 6354500"/>
              <a:gd name="connsiteX1" fmla="*/ 12214503 w 12214503"/>
              <a:gd name="connsiteY1" fmla="*/ 0 h 6354500"/>
              <a:gd name="connsiteX2" fmla="*/ 12214503 w 12214503"/>
              <a:gd name="connsiteY2" fmla="*/ 6345238 h 6354500"/>
              <a:gd name="connsiteX3" fmla="*/ 6947178 w 12214503"/>
              <a:gd name="connsiteY3" fmla="*/ 6349364 h 6354500"/>
              <a:gd name="connsiteX4" fmla="*/ 6943368 w 12214503"/>
              <a:gd name="connsiteY4" fmla="*/ 5812154 h 6354500"/>
              <a:gd name="connsiteX5" fmla="*/ 3311168 w 12214503"/>
              <a:gd name="connsiteY5" fmla="*/ 5815329 h 6354500"/>
              <a:gd name="connsiteX6" fmla="*/ 3310581 w 12214503"/>
              <a:gd name="connsiteY6" fmla="*/ 6354500 h 6354500"/>
              <a:gd name="connsiteX7" fmla="*/ 0 w 12214503"/>
              <a:gd name="connsiteY7" fmla="*/ 6345238 h 6354500"/>
              <a:gd name="connsiteX8" fmla="*/ 0 w 12214503"/>
              <a:gd name="connsiteY8" fmla="*/ 0 h 6354500"/>
              <a:gd name="connsiteX0" fmla="*/ 0 w 12214503"/>
              <a:gd name="connsiteY0" fmla="*/ 0 h 6354500"/>
              <a:gd name="connsiteX1" fmla="*/ 12214503 w 12214503"/>
              <a:gd name="connsiteY1" fmla="*/ 0 h 6354500"/>
              <a:gd name="connsiteX2" fmla="*/ 12214503 w 12214503"/>
              <a:gd name="connsiteY2" fmla="*/ 6345238 h 6354500"/>
              <a:gd name="connsiteX3" fmla="*/ 6947178 w 12214503"/>
              <a:gd name="connsiteY3" fmla="*/ 6349364 h 6354500"/>
              <a:gd name="connsiteX4" fmla="*/ 6943368 w 12214503"/>
              <a:gd name="connsiteY4" fmla="*/ 5829354 h 6354500"/>
              <a:gd name="connsiteX5" fmla="*/ 3311168 w 12214503"/>
              <a:gd name="connsiteY5" fmla="*/ 5815329 h 6354500"/>
              <a:gd name="connsiteX6" fmla="*/ 3310581 w 12214503"/>
              <a:gd name="connsiteY6" fmla="*/ 6354500 h 6354500"/>
              <a:gd name="connsiteX7" fmla="*/ 0 w 12214503"/>
              <a:gd name="connsiteY7" fmla="*/ 6345238 h 6354500"/>
              <a:gd name="connsiteX8" fmla="*/ 0 w 12214503"/>
              <a:gd name="connsiteY8" fmla="*/ 0 h 6354500"/>
              <a:gd name="connsiteX0" fmla="*/ 0 w 12214503"/>
              <a:gd name="connsiteY0" fmla="*/ 0 h 6354500"/>
              <a:gd name="connsiteX1" fmla="*/ 12214503 w 12214503"/>
              <a:gd name="connsiteY1" fmla="*/ 0 h 6354500"/>
              <a:gd name="connsiteX2" fmla="*/ 12214503 w 12214503"/>
              <a:gd name="connsiteY2" fmla="*/ 6345238 h 6354500"/>
              <a:gd name="connsiteX3" fmla="*/ 6947178 w 12214503"/>
              <a:gd name="connsiteY3" fmla="*/ 6349364 h 6354500"/>
              <a:gd name="connsiteX4" fmla="*/ 6943368 w 12214503"/>
              <a:gd name="connsiteY4" fmla="*/ 5829354 h 6354500"/>
              <a:gd name="connsiteX5" fmla="*/ 3311168 w 12214503"/>
              <a:gd name="connsiteY5" fmla="*/ 5828707 h 6354500"/>
              <a:gd name="connsiteX6" fmla="*/ 3310581 w 12214503"/>
              <a:gd name="connsiteY6" fmla="*/ 6354500 h 6354500"/>
              <a:gd name="connsiteX7" fmla="*/ 0 w 12214503"/>
              <a:gd name="connsiteY7" fmla="*/ 6345238 h 6354500"/>
              <a:gd name="connsiteX8" fmla="*/ 0 w 12214503"/>
              <a:gd name="connsiteY8" fmla="*/ 0 h 6354500"/>
              <a:gd name="connsiteX0" fmla="*/ 0 w 12214503"/>
              <a:gd name="connsiteY0" fmla="*/ 0 h 6354500"/>
              <a:gd name="connsiteX1" fmla="*/ 12214503 w 12214503"/>
              <a:gd name="connsiteY1" fmla="*/ 0 h 6354500"/>
              <a:gd name="connsiteX2" fmla="*/ 12210693 w 12214503"/>
              <a:gd name="connsiteY2" fmla="*/ 5828831 h 6354500"/>
              <a:gd name="connsiteX3" fmla="*/ 12214503 w 12214503"/>
              <a:gd name="connsiteY3" fmla="*/ 6345238 h 6354500"/>
              <a:gd name="connsiteX4" fmla="*/ 6947178 w 12214503"/>
              <a:gd name="connsiteY4" fmla="*/ 6349364 h 6354500"/>
              <a:gd name="connsiteX5" fmla="*/ 6943368 w 12214503"/>
              <a:gd name="connsiteY5" fmla="*/ 5829354 h 6354500"/>
              <a:gd name="connsiteX6" fmla="*/ 3311168 w 12214503"/>
              <a:gd name="connsiteY6" fmla="*/ 5828707 h 6354500"/>
              <a:gd name="connsiteX7" fmla="*/ 3310581 w 12214503"/>
              <a:gd name="connsiteY7" fmla="*/ 6354500 h 6354500"/>
              <a:gd name="connsiteX8" fmla="*/ 0 w 12214503"/>
              <a:gd name="connsiteY8" fmla="*/ 6345238 h 6354500"/>
              <a:gd name="connsiteX9" fmla="*/ 0 w 12214503"/>
              <a:gd name="connsiteY9" fmla="*/ 0 h 6354500"/>
              <a:gd name="connsiteX0" fmla="*/ 0 w 12214503"/>
              <a:gd name="connsiteY0" fmla="*/ 0 h 6354500"/>
              <a:gd name="connsiteX1" fmla="*/ 12214503 w 12214503"/>
              <a:gd name="connsiteY1" fmla="*/ 0 h 6354500"/>
              <a:gd name="connsiteX2" fmla="*/ 12210693 w 12214503"/>
              <a:gd name="connsiteY2" fmla="*/ 5828831 h 6354500"/>
              <a:gd name="connsiteX3" fmla="*/ 12214503 w 12214503"/>
              <a:gd name="connsiteY3" fmla="*/ 6345238 h 6354500"/>
              <a:gd name="connsiteX4" fmla="*/ 7813953 w 12214503"/>
              <a:gd name="connsiteY4" fmla="*/ 6348648 h 6354500"/>
              <a:gd name="connsiteX5" fmla="*/ 6947178 w 12214503"/>
              <a:gd name="connsiteY5" fmla="*/ 6349364 h 6354500"/>
              <a:gd name="connsiteX6" fmla="*/ 6943368 w 12214503"/>
              <a:gd name="connsiteY6" fmla="*/ 5829354 h 6354500"/>
              <a:gd name="connsiteX7" fmla="*/ 3311168 w 12214503"/>
              <a:gd name="connsiteY7" fmla="*/ 5828707 h 6354500"/>
              <a:gd name="connsiteX8" fmla="*/ 3310581 w 12214503"/>
              <a:gd name="connsiteY8" fmla="*/ 6354500 h 6354500"/>
              <a:gd name="connsiteX9" fmla="*/ 0 w 12214503"/>
              <a:gd name="connsiteY9" fmla="*/ 6345238 h 6354500"/>
              <a:gd name="connsiteX10" fmla="*/ 0 w 12214503"/>
              <a:gd name="connsiteY10" fmla="*/ 0 h 6354500"/>
              <a:gd name="connsiteX0" fmla="*/ 0 w 12214503"/>
              <a:gd name="connsiteY0" fmla="*/ 0 h 6354500"/>
              <a:gd name="connsiteX1" fmla="*/ 12214503 w 12214503"/>
              <a:gd name="connsiteY1" fmla="*/ 0 h 6354500"/>
              <a:gd name="connsiteX2" fmla="*/ 12210693 w 12214503"/>
              <a:gd name="connsiteY2" fmla="*/ 5828831 h 6354500"/>
              <a:gd name="connsiteX3" fmla="*/ 7802523 w 12214503"/>
              <a:gd name="connsiteY3" fmla="*/ 5829243 h 6354500"/>
              <a:gd name="connsiteX4" fmla="*/ 7813953 w 12214503"/>
              <a:gd name="connsiteY4" fmla="*/ 6348648 h 6354500"/>
              <a:gd name="connsiteX5" fmla="*/ 6947178 w 12214503"/>
              <a:gd name="connsiteY5" fmla="*/ 6349364 h 6354500"/>
              <a:gd name="connsiteX6" fmla="*/ 6943368 w 12214503"/>
              <a:gd name="connsiteY6" fmla="*/ 5829354 h 6354500"/>
              <a:gd name="connsiteX7" fmla="*/ 3311168 w 12214503"/>
              <a:gd name="connsiteY7" fmla="*/ 5828707 h 6354500"/>
              <a:gd name="connsiteX8" fmla="*/ 3310581 w 12214503"/>
              <a:gd name="connsiteY8" fmla="*/ 6354500 h 6354500"/>
              <a:gd name="connsiteX9" fmla="*/ 0 w 12214503"/>
              <a:gd name="connsiteY9" fmla="*/ 6345238 h 6354500"/>
              <a:gd name="connsiteX10" fmla="*/ 0 w 12214503"/>
              <a:gd name="connsiteY10" fmla="*/ 0 h 6354500"/>
              <a:gd name="connsiteX0" fmla="*/ 0 w 12214503"/>
              <a:gd name="connsiteY0" fmla="*/ 0 h 6354500"/>
              <a:gd name="connsiteX1" fmla="*/ 12214503 w 12214503"/>
              <a:gd name="connsiteY1" fmla="*/ 0 h 6354500"/>
              <a:gd name="connsiteX2" fmla="*/ 12210693 w 12214503"/>
              <a:gd name="connsiteY2" fmla="*/ 5828831 h 6354500"/>
              <a:gd name="connsiteX3" fmla="*/ 7802523 w 12214503"/>
              <a:gd name="connsiteY3" fmla="*/ 5829243 h 6354500"/>
              <a:gd name="connsiteX4" fmla="*/ 7813953 w 12214503"/>
              <a:gd name="connsiteY4" fmla="*/ 6352471 h 6354500"/>
              <a:gd name="connsiteX5" fmla="*/ 6947178 w 12214503"/>
              <a:gd name="connsiteY5" fmla="*/ 6349364 h 6354500"/>
              <a:gd name="connsiteX6" fmla="*/ 6943368 w 12214503"/>
              <a:gd name="connsiteY6" fmla="*/ 5829354 h 6354500"/>
              <a:gd name="connsiteX7" fmla="*/ 3311168 w 12214503"/>
              <a:gd name="connsiteY7" fmla="*/ 5828707 h 6354500"/>
              <a:gd name="connsiteX8" fmla="*/ 3310581 w 12214503"/>
              <a:gd name="connsiteY8" fmla="*/ 6354500 h 6354500"/>
              <a:gd name="connsiteX9" fmla="*/ 0 w 12214503"/>
              <a:gd name="connsiteY9" fmla="*/ 6345238 h 6354500"/>
              <a:gd name="connsiteX10" fmla="*/ 0 w 12214503"/>
              <a:gd name="connsiteY10" fmla="*/ 0 h 6354500"/>
              <a:gd name="connsiteX0" fmla="*/ 0 w 12214503"/>
              <a:gd name="connsiteY0" fmla="*/ 0 h 6354500"/>
              <a:gd name="connsiteX1" fmla="*/ 12214503 w 12214503"/>
              <a:gd name="connsiteY1" fmla="*/ 0 h 6354500"/>
              <a:gd name="connsiteX2" fmla="*/ 12210693 w 12214503"/>
              <a:gd name="connsiteY2" fmla="*/ 5828831 h 6354500"/>
              <a:gd name="connsiteX3" fmla="*/ 7819668 w 12214503"/>
              <a:gd name="connsiteY3" fmla="*/ 5815866 h 6354500"/>
              <a:gd name="connsiteX4" fmla="*/ 7813953 w 12214503"/>
              <a:gd name="connsiteY4" fmla="*/ 6352471 h 6354500"/>
              <a:gd name="connsiteX5" fmla="*/ 6947178 w 12214503"/>
              <a:gd name="connsiteY5" fmla="*/ 6349364 h 6354500"/>
              <a:gd name="connsiteX6" fmla="*/ 6943368 w 12214503"/>
              <a:gd name="connsiteY6" fmla="*/ 5829354 h 6354500"/>
              <a:gd name="connsiteX7" fmla="*/ 3311168 w 12214503"/>
              <a:gd name="connsiteY7" fmla="*/ 5828707 h 6354500"/>
              <a:gd name="connsiteX8" fmla="*/ 3310581 w 12214503"/>
              <a:gd name="connsiteY8" fmla="*/ 6354500 h 6354500"/>
              <a:gd name="connsiteX9" fmla="*/ 0 w 12214503"/>
              <a:gd name="connsiteY9" fmla="*/ 6345238 h 6354500"/>
              <a:gd name="connsiteX10" fmla="*/ 0 w 12214503"/>
              <a:gd name="connsiteY10" fmla="*/ 0 h 6354500"/>
              <a:gd name="connsiteX0" fmla="*/ 0 w 12214503"/>
              <a:gd name="connsiteY0" fmla="*/ 0 h 6354500"/>
              <a:gd name="connsiteX1" fmla="*/ 12214503 w 12214503"/>
              <a:gd name="connsiteY1" fmla="*/ 0 h 6354500"/>
              <a:gd name="connsiteX2" fmla="*/ 12210693 w 12214503"/>
              <a:gd name="connsiteY2" fmla="*/ 5828831 h 6354500"/>
              <a:gd name="connsiteX3" fmla="*/ 7819668 w 12214503"/>
              <a:gd name="connsiteY3" fmla="*/ 5815866 h 6354500"/>
              <a:gd name="connsiteX4" fmla="*/ 7813953 w 12214503"/>
              <a:gd name="connsiteY4" fmla="*/ 6352471 h 6354500"/>
              <a:gd name="connsiteX5" fmla="*/ 6947178 w 12214503"/>
              <a:gd name="connsiteY5" fmla="*/ 6349364 h 6354500"/>
              <a:gd name="connsiteX6" fmla="*/ 6943368 w 12214503"/>
              <a:gd name="connsiteY6" fmla="*/ 5815976 h 6354500"/>
              <a:gd name="connsiteX7" fmla="*/ 3311168 w 12214503"/>
              <a:gd name="connsiteY7" fmla="*/ 5828707 h 6354500"/>
              <a:gd name="connsiteX8" fmla="*/ 3310581 w 12214503"/>
              <a:gd name="connsiteY8" fmla="*/ 6354500 h 6354500"/>
              <a:gd name="connsiteX9" fmla="*/ 0 w 12214503"/>
              <a:gd name="connsiteY9" fmla="*/ 6345238 h 6354500"/>
              <a:gd name="connsiteX10" fmla="*/ 0 w 12214503"/>
              <a:gd name="connsiteY10" fmla="*/ 0 h 6354500"/>
              <a:gd name="connsiteX0" fmla="*/ 0 w 12212598"/>
              <a:gd name="connsiteY0" fmla="*/ 9555 h 6364055"/>
              <a:gd name="connsiteX1" fmla="*/ 12212598 w 12212598"/>
              <a:gd name="connsiteY1" fmla="*/ 0 h 6364055"/>
              <a:gd name="connsiteX2" fmla="*/ 12210693 w 12212598"/>
              <a:gd name="connsiteY2" fmla="*/ 5838386 h 6364055"/>
              <a:gd name="connsiteX3" fmla="*/ 7819668 w 12212598"/>
              <a:gd name="connsiteY3" fmla="*/ 5825421 h 6364055"/>
              <a:gd name="connsiteX4" fmla="*/ 7813953 w 12212598"/>
              <a:gd name="connsiteY4" fmla="*/ 6362026 h 6364055"/>
              <a:gd name="connsiteX5" fmla="*/ 6947178 w 12212598"/>
              <a:gd name="connsiteY5" fmla="*/ 6358919 h 6364055"/>
              <a:gd name="connsiteX6" fmla="*/ 6943368 w 12212598"/>
              <a:gd name="connsiteY6" fmla="*/ 5825531 h 6364055"/>
              <a:gd name="connsiteX7" fmla="*/ 3311168 w 12212598"/>
              <a:gd name="connsiteY7" fmla="*/ 5838262 h 6364055"/>
              <a:gd name="connsiteX8" fmla="*/ 3310581 w 12212598"/>
              <a:gd name="connsiteY8" fmla="*/ 6364055 h 6364055"/>
              <a:gd name="connsiteX9" fmla="*/ 0 w 12212598"/>
              <a:gd name="connsiteY9" fmla="*/ 6354793 h 6364055"/>
              <a:gd name="connsiteX10" fmla="*/ 0 w 12212598"/>
              <a:gd name="connsiteY10" fmla="*/ 9555 h 6364055"/>
              <a:gd name="connsiteX0" fmla="*/ 13335 w 12212598"/>
              <a:gd name="connsiteY0" fmla="*/ 0 h 6367877"/>
              <a:gd name="connsiteX1" fmla="*/ 12212598 w 12212598"/>
              <a:gd name="connsiteY1" fmla="*/ 3822 h 6367877"/>
              <a:gd name="connsiteX2" fmla="*/ 12210693 w 12212598"/>
              <a:gd name="connsiteY2" fmla="*/ 5842208 h 6367877"/>
              <a:gd name="connsiteX3" fmla="*/ 7819668 w 12212598"/>
              <a:gd name="connsiteY3" fmla="*/ 5829243 h 6367877"/>
              <a:gd name="connsiteX4" fmla="*/ 7813953 w 12212598"/>
              <a:gd name="connsiteY4" fmla="*/ 6365848 h 6367877"/>
              <a:gd name="connsiteX5" fmla="*/ 6947178 w 12212598"/>
              <a:gd name="connsiteY5" fmla="*/ 6362741 h 6367877"/>
              <a:gd name="connsiteX6" fmla="*/ 6943368 w 12212598"/>
              <a:gd name="connsiteY6" fmla="*/ 5829353 h 6367877"/>
              <a:gd name="connsiteX7" fmla="*/ 3311168 w 12212598"/>
              <a:gd name="connsiteY7" fmla="*/ 5842084 h 6367877"/>
              <a:gd name="connsiteX8" fmla="*/ 3310581 w 12212598"/>
              <a:gd name="connsiteY8" fmla="*/ 6367877 h 6367877"/>
              <a:gd name="connsiteX9" fmla="*/ 0 w 12212598"/>
              <a:gd name="connsiteY9" fmla="*/ 6358615 h 6367877"/>
              <a:gd name="connsiteX10" fmla="*/ 13335 w 12212598"/>
              <a:gd name="connsiteY10" fmla="*/ 0 h 636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12598" h="6367877">
                <a:moveTo>
                  <a:pt x="13335" y="0"/>
                </a:moveTo>
                <a:lnTo>
                  <a:pt x="12212598" y="3822"/>
                </a:lnTo>
                <a:lnTo>
                  <a:pt x="12210693" y="5842208"/>
                </a:lnTo>
                <a:lnTo>
                  <a:pt x="7819668" y="5829243"/>
                </a:lnTo>
                <a:lnTo>
                  <a:pt x="7813953" y="6365848"/>
                </a:lnTo>
                <a:lnTo>
                  <a:pt x="6947178" y="6362741"/>
                </a:lnTo>
                <a:cubicBezTo>
                  <a:pt x="6944638" y="5868711"/>
                  <a:pt x="6949718" y="6340528"/>
                  <a:pt x="6943368" y="5829353"/>
                </a:cubicBezTo>
                <a:lnTo>
                  <a:pt x="3311168" y="5842084"/>
                </a:lnTo>
                <a:cubicBezTo>
                  <a:pt x="3310126" y="6021808"/>
                  <a:pt x="3311623" y="6188153"/>
                  <a:pt x="3310581" y="6367877"/>
                </a:cubicBezTo>
                <a:lnTo>
                  <a:pt x="0" y="6358615"/>
                </a:lnTo>
                <a:lnTo>
                  <a:pt x="13335" y="0"/>
                </a:lnTo>
                <a:close/>
              </a:path>
            </a:pathLst>
          </a:custGeom>
          <a:solidFill>
            <a:schemeClr val="bg1">
              <a:lumMod val="95000"/>
            </a:schemeClr>
          </a:solidFill>
        </p:spPr>
        <p:txBody>
          <a:bodyPr/>
          <a:lstStyle>
            <a:lvl1pPr>
              <a:defRPr b="0" i="0">
                <a:solidFill>
                  <a:schemeClr val="bg1"/>
                </a:solidFill>
                <a:latin typeface="BT Group Headline" panose="020B0603020203020204" pitchFamily="34" charset="0"/>
              </a:defRPr>
            </a:lvl1pPr>
          </a:lstStyle>
          <a:p>
            <a:r>
              <a:rPr lang="en-US" dirty="0"/>
              <a:t>Click icon to add picture</a:t>
            </a:r>
            <a:endParaRPr lang="en-GB" dirty="0"/>
          </a:p>
        </p:txBody>
      </p:sp>
      <p:grpSp>
        <p:nvGrpSpPr>
          <p:cNvPr id="2" name="Group 1">
            <a:extLst>
              <a:ext uri="{FF2B5EF4-FFF2-40B4-BE49-F238E27FC236}">
                <a16:creationId xmlns:a16="http://schemas.microsoft.com/office/drawing/2014/main" id="{C281C3DF-6ADB-1E9F-96CF-D68CD1028E1F}"/>
              </a:ext>
            </a:extLst>
          </p:cNvPr>
          <p:cNvGrpSpPr/>
          <p:nvPr userDrawn="1"/>
        </p:nvGrpSpPr>
        <p:grpSpPr>
          <a:xfrm>
            <a:off x="-53867" y="5810493"/>
            <a:ext cx="12245867" cy="1049355"/>
            <a:chOff x="-53867" y="5965826"/>
            <a:chExt cx="12245867" cy="893746"/>
          </a:xfrm>
        </p:grpSpPr>
        <p:sp>
          <p:nvSpPr>
            <p:cNvPr id="24" name="Rectangle 23">
              <a:extLst>
                <a:ext uri="{FF2B5EF4-FFF2-40B4-BE49-F238E27FC236}">
                  <a16:creationId xmlns:a16="http://schemas.microsoft.com/office/drawing/2014/main" id="{34F89446-AEE1-1953-D80D-081D380FDCE5}"/>
                </a:ext>
              </a:extLst>
            </p:cNvPr>
            <p:cNvSpPr/>
            <p:nvPr userDrawn="1"/>
          </p:nvSpPr>
          <p:spPr>
            <a:xfrm>
              <a:off x="3284221" y="5965826"/>
              <a:ext cx="3641236" cy="4476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26" name="Rectangle 25">
              <a:extLst>
                <a:ext uri="{FF2B5EF4-FFF2-40B4-BE49-F238E27FC236}">
                  <a16:creationId xmlns:a16="http://schemas.microsoft.com/office/drawing/2014/main" id="{B68C5749-26DF-033E-273D-C9D019576E22}"/>
                </a:ext>
              </a:extLst>
            </p:cNvPr>
            <p:cNvSpPr/>
            <p:nvPr userDrawn="1"/>
          </p:nvSpPr>
          <p:spPr>
            <a:xfrm>
              <a:off x="6925457" y="6411912"/>
              <a:ext cx="869428" cy="4476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27" name="Rectangle 26">
              <a:extLst>
                <a:ext uri="{FF2B5EF4-FFF2-40B4-BE49-F238E27FC236}">
                  <a16:creationId xmlns:a16="http://schemas.microsoft.com/office/drawing/2014/main" id="{FCF06720-FDDE-E1FD-4962-94D30E5813AF}"/>
                </a:ext>
              </a:extLst>
            </p:cNvPr>
            <p:cNvSpPr/>
            <p:nvPr userDrawn="1"/>
          </p:nvSpPr>
          <p:spPr>
            <a:xfrm>
              <a:off x="7791450" y="5965826"/>
              <a:ext cx="4400550" cy="4476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31" name="Rectangle 30">
              <a:extLst>
                <a:ext uri="{FF2B5EF4-FFF2-40B4-BE49-F238E27FC236}">
                  <a16:creationId xmlns:a16="http://schemas.microsoft.com/office/drawing/2014/main" id="{A93271F4-0B05-07D4-104D-97E65D61682C}"/>
                </a:ext>
              </a:extLst>
            </p:cNvPr>
            <p:cNvSpPr/>
            <p:nvPr userDrawn="1"/>
          </p:nvSpPr>
          <p:spPr>
            <a:xfrm>
              <a:off x="-53867" y="6411913"/>
              <a:ext cx="3349363" cy="4476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grpSp>
      <p:sp>
        <p:nvSpPr>
          <p:cNvPr id="32" name="Title 15">
            <a:extLst>
              <a:ext uri="{FF2B5EF4-FFF2-40B4-BE49-F238E27FC236}">
                <a16:creationId xmlns:a16="http://schemas.microsoft.com/office/drawing/2014/main" id="{74899D4A-B384-A93D-7AB6-8C725CD4B7D6}"/>
              </a:ext>
            </a:extLst>
          </p:cNvPr>
          <p:cNvSpPr>
            <a:spLocks noGrp="1"/>
          </p:cNvSpPr>
          <p:nvPr>
            <p:ph type="title" hasCustomPrompt="1"/>
          </p:nvPr>
        </p:nvSpPr>
        <p:spPr>
          <a:xfrm>
            <a:off x="307976" y="2447924"/>
            <a:ext cx="7407274" cy="2603889"/>
          </a:xfrm>
          <a:prstGeom prst="rect">
            <a:avLst/>
          </a:prstGeom>
        </p:spPr>
        <p:txBody>
          <a:bodyPr lIns="0" tIns="0" rIns="0" bIns="0" anchor="t" anchorCtr="0">
            <a:noAutofit/>
          </a:bodyPr>
          <a:lstStyle>
            <a:lvl1pPr algn="l">
              <a:defRPr kumimoji="0" lang="en-US" sz="2800" b="0" i="0" u="none" strike="noStrike" kern="0" cap="none" spc="-52" normalizeH="0" baseline="0" smtClean="0">
                <a:ln>
                  <a:noFill/>
                </a:ln>
                <a:solidFill>
                  <a:schemeClr val="bg1"/>
                </a:solidFill>
                <a:effectLst/>
                <a:uLnTx/>
                <a:uFillTx/>
                <a:latin typeface="BT Group Headline" panose="020B0603020203020204" pitchFamily="34" charset="0"/>
                <a:ea typeface="+mj-ea"/>
                <a:cs typeface="BT Group Headline" panose="020B0603020203020204" pitchFamily="34" charset="0"/>
              </a:defRPr>
            </a:lvl1pPr>
          </a:lstStyle>
          <a:p>
            <a:r>
              <a:rPr lang="en-US" dirty="0"/>
              <a:t>Connect </a:t>
            </a:r>
            <a:r>
              <a:rPr lang="en-US" dirty="0" err="1"/>
              <a:t>behaviour</a:t>
            </a:r>
            <a:r>
              <a:rPr lang="en-US" dirty="0"/>
              <a:t> page break for small paragraph call outs. Ut </a:t>
            </a:r>
            <a:r>
              <a:rPr lang="en-US" dirty="0" err="1"/>
              <a:t>molestie</a:t>
            </a:r>
            <a:r>
              <a:rPr lang="en-US" dirty="0"/>
              <a:t> </a:t>
            </a:r>
            <a:r>
              <a:rPr lang="en-US" dirty="0" err="1"/>
              <a:t>neque</a:t>
            </a:r>
            <a:r>
              <a:rPr lang="en-US" dirty="0"/>
              <a:t> ex, </a:t>
            </a:r>
            <a:r>
              <a:rPr lang="en-US" dirty="0" err="1"/>
              <a:t>ut</a:t>
            </a:r>
            <a:r>
              <a:rPr lang="en-US" dirty="0"/>
              <a:t> </a:t>
            </a:r>
            <a:r>
              <a:rPr lang="en-US" dirty="0" err="1"/>
              <a:t>congue</a:t>
            </a:r>
            <a:r>
              <a:rPr lang="en-US" dirty="0"/>
              <a:t> </a:t>
            </a:r>
            <a:r>
              <a:rPr lang="en-US" dirty="0" err="1"/>
              <a:t>mauris</a:t>
            </a:r>
            <a:r>
              <a:rPr lang="en-US" dirty="0"/>
              <a:t> </a:t>
            </a:r>
            <a:r>
              <a:rPr lang="en-US" dirty="0" err="1"/>
              <a:t>dignissim</a:t>
            </a:r>
            <a:r>
              <a:rPr lang="en-US" dirty="0"/>
              <a:t> non. Nam ante </a:t>
            </a:r>
            <a:r>
              <a:rPr lang="en-US" dirty="0" err="1"/>
              <a:t>lacus</a:t>
            </a:r>
            <a:r>
              <a:rPr lang="en-US" dirty="0"/>
              <a:t>, </a:t>
            </a:r>
            <a:r>
              <a:rPr lang="en-US" dirty="0" err="1"/>
              <a:t>varius</a:t>
            </a:r>
            <a:r>
              <a:rPr lang="en-US" dirty="0"/>
              <a:t> a </a:t>
            </a:r>
            <a:r>
              <a:rPr lang="en-US" dirty="0" err="1"/>
              <a:t>sapien</a:t>
            </a:r>
            <a:r>
              <a:rPr lang="en-US" dirty="0"/>
              <a:t> non, </a:t>
            </a:r>
            <a:r>
              <a:rPr lang="en-US" dirty="0" err="1"/>
              <a:t>finibus</a:t>
            </a:r>
            <a:r>
              <a:rPr lang="en-US" dirty="0"/>
              <a:t> maximus sem. Vestibulum </a:t>
            </a:r>
            <a:r>
              <a:rPr lang="en-US" dirty="0" err="1"/>
              <a:t>bibendum</a:t>
            </a:r>
            <a:r>
              <a:rPr lang="en-US" dirty="0"/>
              <a:t> dictum </a:t>
            </a:r>
            <a:r>
              <a:rPr lang="en-US" dirty="0" err="1"/>
              <a:t>purus</a:t>
            </a:r>
            <a:r>
              <a:rPr lang="en-US" dirty="0"/>
              <a:t>.</a:t>
            </a:r>
            <a:endParaRPr lang="en-GB" dirty="0"/>
          </a:p>
        </p:txBody>
      </p:sp>
      <p:sp>
        <p:nvSpPr>
          <p:cNvPr id="13" name="Text Placeholder 17">
            <a:extLst>
              <a:ext uri="{FF2B5EF4-FFF2-40B4-BE49-F238E27FC236}">
                <a16:creationId xmlns:a16="http://schemas.microsoft.com/office/drawing/2014/main" id="{C8C8647A-9DFE-779C-7864-2B56E750DB44}"/>
              </a:ext>
            </a:extLst>
          </p:cNvPr>
          <p:cNvSpPr>
            <a:spLocks noGrp="1"/>
          </p:cNvSpPr>
          <p:nvPr>
            <p:ph type="body" sz="quarter" idx="10" hasCustomPrompt="1"/>
          </p:nvPr>
        </p:nvSpPr>
        <p:spPr>
          <a:xfrm>
            <a:off x="307976" y="1343025"/>
            <a:ext cx="5788024" cy="922338"/>
          </a:xfrm>
          <a:prstGeom prst="rect">
            <a:avLst/>
          </a:prstGeom>
        </p:spPr>
        <p:txBody>
          <a:bodyPr wrap="square" lIns="0" tIns="0" rIns="0" bIns="0" anchor="b">
            <a:noAutofit/>
          </a:bodyPr>
          <a:lstStyle>
            <a:lvl1pPr marL="0" marR="0" indent="0" defTabSz="554500" eaLnBrk="1" fontAlgn="auto" latinLnBrk="0" hangingPunct="1">
              <a:lnSpc>
                <a:spcPct val="100000"/>
              </a:lnSpc>
              <a:spcBef>
                <a:spcPts val="943"/>
              </a:spcBef>
              <a:spcAft>
                <a:spcPts val="0"/>
              </a:spcAft>
              <a:buClrTx/>
              <a:buSzTx/>
              <a:buNone/>
              <a:tabLst/>
              <a:defRPr kumimoji="0" lang="en-GB" sz="3600" b="0" i="0" u="none" strike="noStrike" kern="0" cap="none" spc="0" normalizeH="0" baseline="0">
                <a:ln>
                  <a:noFill/>
                </a:ln>
                <a:solidFill>
                  <a:schemeClr val="bg1"/>
                </a:solidFill>
                <a:effectLst/>
                <a:uLnTx/>
                <a:uFillTx/>
                <a:latin typeface="BT Group Headline" panose="020B0603020203020204" pitchFamily="34" charset="0"/>
                <a:ea typeface="+mj-ea"/>
                <a:cs typeface="BT Group Headline" panose="020B06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US" dirty="0"/>
              <a:t>Add title here</a:t>
            </a:r>
          </a:p>
        </p:txBody>
      </p:sp>
      <p:sp>
        <p:nvSpPr>
          <p:cNvPr id="18" name="Slide Number Placeholder 5">
            <a:extLst>
              <a:ext uri="{FF2B5EF4-FFF2-40B4-BE49-F238E27FC236}">
                <a16:creationId xmlns:a16="http://schemas.microsoft.com/office/drawing/2014/main" id="{96CB81E1-3205-7C2A-558E-6498B8232568}"/>
              </a:ext>
            </a:extLst>
          </p:cNvPr>
          <p:cNvSpPr>
            <a:spLocks noGrp="1"/>
          </p:cNvSpPr>
          <p:nvPr>
            <p:ph type="sldNum" sz="quarter" idx="12"/>
          </p:nvPr>
        </p:nvSpPr>
        <p:spPr>
          <a:xfrm>
            <a:off x="11733529" y="308926"/>
            <a:ext cx="365126" cy="203835"/>
          </a:xfrm>
        </p:spPr>
        <p:txBody>
          <a:bodyPr/>
          <a:lstStyle>
            <a:lvl1pPr>
              <a:defRPr b="0" i="0">
                <a:latin typeface="BT Curve" panose="020B0503020203020204" pitchFamily="34" charset="0"/>
              </a:defRPr>
            </a:lvl1pPr>
          </a:lstStyle>
          <a:p>
            <a:fld id="{BC5033AD-2A2E-4B40-820E-C0C238FC5E2C}" type="slidenum">
              <a:rPr lang="en-GB" smtClean="0"/>
              <a:pPr/>
              <a:t>‹#›</a:t>
            </a:fld>
            <a:endParaRPr lang="en-GB" dirty="0"/>
          </a:p>
        </p:txBody>
      </p:sp>
      <p:sp>
        <p:nvSpPr>
          <p:cNvPr id="12" name="Footer Placeholder 4">
            <a:extLst>
              <a:ext uri="{FF2B5EF4-FFF2-40B4-BE49-F238E27FC236}">
                <a16:creationId xmlns:a16="http://schemas.microsoft.com/office/drawing/2014/main" id="{BF8B12AF-46C9-593F-0CB0-8CA721E5447E}"/>
              </a:ext>
            </a:extLst>
          </p:cNvPr>
          <p:cNvSpPr>
            <a:spLocks noGrp="1"/>
          </p:cNvSpPr>
          <p:nvPr>
            <p:ph type="ftr" sz="quarter" idx="11"/>
          </p:nvPr>
        </p:nvSpPr>
        <p:spPr>
          <a:xfrm>
            <a:off x="8975724" y="308925"/>
            <a:ext cx="2692399" cy="203835"/>
          </a:xfrm>
        </p:spPr>
        <p:txBody>
          <a:bodyPr/>
          <a:lstStyle>
            <a:lvl1pPr>
              <a:defRPr b="0" i="0">
                <a:latin typeface="BT Curve" panose="020B0503020203020204" pitchFamily="34" charset="0"/>
              </a:defRPr>
            </a:lvl1pPr>
          </a:lstStyle>
          <a:p>
            <a:r>
              <a:rPr lang="en-GB" dirty="0"/>
              <a:t>BT Group PowerPoint    |</a:t>
            </a:r>
          </a:p>
        </p:txBody>
      </p:sp>
    </p:spTree>
    <p:extLst>
      <p:ext uri="{BB962C8B-B14F-4D97-AF65-F5344CB8AC3E}">
        <p14:creationId xmlns:p14="http://schemas.microsoft.com/office/powerpoint/2010/main" val="135186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04">
    <p:bg>
      <p:bgPr>
        <a:solidFill>
          <a:srgbClr val="FFFFFF"/>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25B1123-89B1-848C-34E6-9CFFDCC986D5}"/>
              </a:ext>
            </a:extLst>
          </p:cNvPr>
          <p:cNvSpPr/>
          <p:nvPr userDrawn="1"/>
        </p:nvSpPr>
        <p:spPr>
          <a:xfrm>
            <a:off x="291349" y="1487380"/>
            <a:ext cx="1548764" cy="1733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26" name="Rectangle 25">
            <a:extLst>
              <a:ext uri="{FF2B5EF4-FFF2-40B4-BE49-F238E27FC236}">
                <a16:creationId xmlns:a16="http://schemas.microsoft.com/office/drawing/2014/main" id="{8A8FFD31-008C-871A-E78A-13B2E87C5084}"/>
              </a:ext>
            </a:extLst>
          </p:cNvPr>
          <p:cNvSpPr/>
          <p:nvPr userDrawn="1"/>
        </p:nvSpPr>
        <p:spPr>
          <a:xfrm>
            <a:off x="6392288" y="5608880"/>
            <a:ext cx="2175680" cy="173355"/>
          </a:xfrm>
          <a:prstGeom prst="rect">
            <a:avLst/>
          </a:prstGeom>
          <a:solidFill>
            <a:srgbClr val="019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27" name="Rectangle 26">
            <a:extLst>
              <a:ext uri="{FF2B5EF4-FFF2-40B4-BE49-F238E27FC236}">
                <a16:creationId xmlns:a16="http://schemas.microsoft.com/office/drawing/2014/main" id="{6CA71857-DF49-7BB0-0370-4EC54889F6BA}"/>
              </a:ext>
            </a:extLst>
          </p:cNvPr>
          <p:cNvSpPr/>
          <p:nvPr userDrawn="1"/>
        </p:nvSpPr>
        <p:spPr>
          <a:xfrm>
            <a:off x="6204031" y="1476985"/>
            <a:ext cx="577474" cy="173355"/>
          </a:xfrm>
          <a:prstGeom prst="rect">
            <a:avLst/>
          </a:prstGeom>
          <a:solidFill>
            <a:srgbClr val="FF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28" name="Rectangle 27">
            <a:extLst>
              <a:ext uri="{FF2B5EF4-FFF2-40B4-BE49-F238E27FC236}">
                <a16:creationId xmlns:a16="http://schemas.microsoft.com/office/drawing/2014/main" id="{632183B7-1D48-39C7-2803-4441A9420E54}"/>
              </a:ext>
            </a:extLst>
          </p:cNvPr>
          <p:cNvSpPr/>
          <p:nvPr userDrawn="1"/>
        </p:nvSpPr>
        <p:spPr>
          <a:xfrm>
            <a:off x="6204030" y="298453"/>
            <a:ext cx="2175680" cy="173355"/>
          </a:xfrm>
          <a:prstGeom prst="rect">
            <a:avLst/>
          </a:prstGeom>
          <a:solidFill>
            <a:srgbClr val="43B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29" name="Rectangle 28">
            <a:extLst>
              <a:ext uri="{FF2B5EF4-FFF2-40B4-BE49-F238E27FC236}">
                <a16:creationId xmlns:a16="http://schemas.microsoft.com/office/drawing/2014/main" id="{C8EAEF2D-74B6-01DC-A5F8-0B32A284323F}"/>
              </a:ext>
            </a:extLst>
          </p:cNvPr>
          <p:cNvSpPr/>
          <p:nvPr userDrawn="1"/>
        </p:nvSpPr>
        <p:spPr>
          <a:xfrm>
            <a:off x="10567318" y="1476985"/>
            <a:ext cx="1624681" cy="173355"/>
          </a:xfrm>
          <a:prstGeom prst="rect">
            <a:avLst/>
          </a:prstGeom>
          <a:solidFill>
            <a:srgbClr val="C81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31" name="Rectangle 30">
            <a:extLst>
              <a:ext uri="{FF2B5EF4-FFF2-40B4-BE49-F238E27FC236}">
                <a16:creationId xmlns:a16="http://schemas.microsoft.com/office/drawing/2014/main" id="{03E000A5-7698-265C-2868-4E22C0113683}"/>
              </a:ext>
            </a:extLst>
          </p:cNvPr>
          <p:cNvSpPr/>
          <p:nvPr userDrawn="1"/>
        </p:nvSpPr>
        <p:spPr>
          <a:xfrm>
            <a:off x="9241606" y="3094280"/>
            <a:ext cx="1227058" cy="1733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34" name="Rectangle 33">
            <a:extLst>
              <a:ext uri="{FF2B5EF4-FFF2-40B4-BE49-F238E27FC236}">
                <a16:creationId xmlns:a16="http://schemas.microsoft.com/office/drawing/2014/main" id="{8EF0DD22-7757-F50D-23F0-27316979DF0E}"/>
              </a:ext>
            </a:extLst>
          </p:cNvPr>
          <p:cNvSpPr/>
          <p:nvPr userDrawn="1"/>
        </p:nvSpPr>
        <p:spPr>
          <a:xfrm>
            <a:off x="10567318" y="5608880"/>
            <a:ext cx="1624681" cy="1733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3" name="Title 2">
            <a:extLst>
              <a:ext uri="{FF2B5EF4-FFF2-40B4-BE49-F238E27FC236}">
                <a16:creationId xmlns:a16="http://schemas.microsoft.com/office/drawing/2014/main" id="{8964CB5E-C597-4929-C78A-CE2C8E9B07E2}"/>
              </a:ext>
            </a:extLst>
          </p:cNvPr>
          <p:cNvSpPr>
            <a:spLocks noGrp="1"/>
          </p:cNvSpPr>
          <p:nvPr>
            <p:ph type="title"/>
          </p:nvPr>
        </p:nvSpPr>
        <p:spPr>
          <a:xfrm>
            <a:off x="257810" y="2376884"/>
            <a:ext cx="8683626" cy="2515156"/>
          </a:xfrm>
        </p:spPr>
        <p:txBody>
          <a:bodyPr/>
          <a:lstStyle>
            <a:lvl1pPr>
              <a:defRPr sz="7200"/>
            </a:lvl1pPr>
          </a:lstStyle>
          <a:p>
            <a:r>
              <a:rPr lang="en-US" dirty="0"/>
              <a:t>Click to edit Master title style</a:t>
            </a:r>
            <a:endParaRPr lang="en-GB" dirty="0"/>
          </a:p>
        </p:txBody>
      </p:sp>
      <p:grpSp>
        <p:nvGrpSpPr>
          <p:cNvPr id="32" name="Group 31">
            <a:extLst>
              <a:ext uri="{FF2B5EF4-FFF2-40B4-BE49-F238E27FC236}">
                <a16:creationId xmlns:a16="http://schemas.microsoft.com/office/drawing/2014/main" id="{BA94A549-E8B6-4B44-4930-CB93CC8F016C}"/>
              </a:ext>
            </a:extLst>
          </p:cNvPr>
          <p:cNvGrpSpPr/>
          <p:nvPr userDrawn="1"/>
        </p:nvGrpSpPr>
        <p:grpSpPr>
          <a:xfrm>
            <a:off x="306070" y="5868036"/>
            <a:ext cx="1749975" cy="575048"/>
            <a:chOff x="306070" y="303531"/>
            <a:chExt cx="1749975" cy="575048"/>
          </a:xfrm>
        </p:grpSpPr>
        <p:sp>
          <p:nvSpPr>
            <p:cNvPr id="33" name="Freeform: Shape 32">
              <a:extLst>
                <a:ext uri="{FF2B5EF4-FFF2-40B4-BE49-F238E27FC236}">
                  <a16:creationId xmlns:a16="http://schemas.microsoft.com/office/drawing/2014/main" id="{49BA079D-ECC7-455B-0587-C6FA6A7945DF}"/>
                </a:ext>
              </a:extLst>
            </p:cNvPr>
            <p:cNvSpPr/>
            <p:nvPr/>
          </p:nvSpPr>
          <p:spPr>
            <a:xfrm>
              <a:off x="306070" y="308044"/>
              <a:ext cx="236068" cy="293843"/>
            </a:xfrm>
            <a:custGeom>
              <a:avLst/>
              <a:gdLst>
                <a:gd name="connsiteX0" fmla="*/ 132928 w 236068"/>
                <a:gd name="connsiteY0" fmla="*/ -173 h 293843"/>
                <a:gd name="connsiteX1" fmla="*/ 224557 w 236068"/>
                <a:gd name="connsiteY1" fmla="*/ 74303 h 293843"/>
                <a:gd name="connsiteX2" fmla="*/ 170844 w 236068"/>
                <a:gd name="connsiteY2" fmla="*/ 137947 h 293843"/>
                <a:gd name="connsiteX3" fmla="*/ 235841 w 236068"/>
                <a:gd name="connsiteY3" fmla="*/ 207459 h 293843"/>
                <a:gd name="connsiteX4" fmla="*/ 136539 w 236068"/>
                <a:gd name="connsiteY4" fmla="*/ 293671 h 293843"/>
                <a:gd name="connsiteX5" fmla="*/ -227 w 236068"/>
                <a:gd name="connsiteY5" fmla="*/ 293671 h 293843"/>
                <a:gd name="connsiteX6" fmla="*/ -227 w 236068"/>
                <a:gd name="connsiteY6" fmla="*/ -173 h 293843"/>
                <a:gd name="connsiteX7" fmla="*/ 125255 w 236068"/>
                <a:gd name="connsiteY7" fmla="*/ 119892 h 293843"/>
                <a:gd name="connsiteX8" fmla="*/ 166330 w 236068"/>
                <a:gd name="connsiteY8" fmla="*/ 82428 h 293843"/>
                <a:gd name="connsiteX9" fmla="*/ 125255 w 236068"/>
                <a:gd name="connsiteY9" fmla="*/ 46770 h 293843"/>
                <a:gd name="connsiteX10" fmla="*/ 56195 w 236068"/>
                <a:gd name="connsiteY10" fmla="*/ 46770 h 293843"/>
                <a:gd name="connsiteX11" fmla="*/ 56195 w 236068"/>
                <a:gd name="connsiteY11" fmla="*/ 119892 h 293843"/>
                <a:gd name="connsiteX12" fmla="*/ 130220 w 236068"/>
                <a:gd name="connsiteY12" fmla="*/ 246728 h 293843"/>
                <a:gd name="connsiteX13" fmla="*/ 177614 w 236068"/>
                <a:gd name="connsiteY13" fmla="*/ 206104 h 293843"/>
                <a:gd name="connsiteX14" fmla="*/ 130220 w 236068"/>
                <a:gd name="connsiteY14" fmla="*/ 166835 h 293843"/>
                <a:gd name="connsiteX15" fmla="*/ 56195 w 236068"/>
                <a:gd name="connsiteY15" fmla="*/ 166835 h 293843"/>
                <a:gd name="connsiteX16" fmla="*/ 56195 w 236068"/>
                <a:gd name="connsiteY16" fmla="*/ 247179 h 293843"/>
                <a:gd name="connsiteX17" fmla="*/ 130220 w 236068"/>
                <a:gd name="connsiteY17" fmla="*/ 247179 h 2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6068" h="293843">
                  <a:moveTo>
                    <a:pt x="132928" y="-173"/>
                  </a:moveTo>
                  <a:cubicBezTo>
                    <a:pt x="187544" y="-173"/>
                    <a:pt x="224557" y="30069"/>
                    <a:pt x="224557" y="74303"/>
                  </a:cubicBezTo>
                  <a:cubicBezTo>
                    <a:pt x="224557" y="103643"/>
                    <a:pt x="203794" y="127114"/>
                    <a:pt x="170844" y="137947"/>
                  </a:cubicBezTo>
                  <a:cubicBezTo>
                    <a:pt x="211016" y="146975"/>
                    <a:pt x="235841" y="172251"/>
                    <a:pt x="235841" y="207459"/>
                  </a:cubicBezTo>
                  <a:cubicBezTo>
                    <a:pt x="235841" y="258464"/>
                    <a:pt x="195669" y="293671"/>
                    <a:pt x="136539" y="293671"/>
                  </a:cubicBezTo>
                  <a:lnTo>
                    <a:pt x="-227" y="293671"/>
                  </a:lnTo>
                  <a:lnTo>
                    <a:pt x="-227" y="-173"/>
                  </a:lnTo>
                  <a:close/>
                  <a:moveTo>
                    <a:pt x="125255" y="119892"/>
                  </a:moveTo>
                  <a:cubicBezTo>
                    <a:pt x="153691" y="119892"/>
                    <a:pt x="166330" y="102740"/>
                    <a:pt x="166330" y="82428"/>
                  </a:cubicBezTo>
                  <a:cubicBezTo>
                    <a:pt x="166330" y="59859"/>
                    <a:pt x="150983" y="46770"/>
                    <a:pt x="125255" y="46770"/>
                  </a:cubicBezTo>
                  <a:lnTo>
                    <a:pt x="56195" y="46770"/>
                  </a:lnTo>
                  <a:lnTo>
                    <a:pt x="56195" y="119892"/>
                  </a:lnTo>
                  <a:close/>
                  <a:moveTo>
                    <a:pt x="130220" y="246728"/>
                  </a:moveTo>
                  <a:cubicBezTo>
                    <a:pt x="159559" y="246728"/>
                    <a:pt x="177614" y="231381"/>
                    <a:pt x="177614" y="206104"/>
                  </a:cubicBezTo>
                  <a:cubicBezTo>
                    <a:pt x="177614" y="182633"/>
                    <a:pt x="158656" y="166835"/>
                    <a:pt x="130220" y="166835"/>
                  </a:cubicBezTo>
                  <a:lnTo>
                    <a:pt x="56195" y="166835"/>
                  </a:lnTo>
                  <a:lnTo>
                    <a:pt x="56195" y="247179"/>
                  </a:lnTo>
                  <a:lnTo>
                    <a:pt x="130220" y="247179"/>
                  </a:lnTo>
                  <a:close/>
                </a:path>
              </a:pathLst>
            </a:custGeom>
            <a:solidFill>
              <a:schemeClr val="tx1"/>
            </a:solidFill>
            <a:ln w="4492" cap="flat">
              <a:noFill/>
              <a:prstDash val="solid"/>
              <a:miter/>
            </a:ln>
          </p:spPr>
          <p:txBody>
            <a:bodyPr rtlCol="0" anchor="ctr"/>
            <a:lstStyle/>
            <a:p>
              <a:endParaRPr lang="en-GB" b="0" i="0" dirty="0">
                <a:latin typeface="BT Curve" panose="020B0503020203020204" pitchFamily="34" charset="0"/>
              </a:endParaRPr>
            </a:p>
          </p:txBody>
        </p:sp>
        <p:sp>
          <p:nvSpPr>
            <p:cNvPr id="35" name="Freeform: Shape 34">
              <a:extLst>
                <a:ext uri="{FF2B5EF4-FFF2-40B4-BE49-F238E27FC236}">
                  <a16:creationId xmlns:a16="http://schemas.microsoft.com/office/drawing/2014/main" id="{03FEDD3F-7F26-E66F-C98C-97977408FF3E}"/>
                </a:ext>
              </a:extLst>
            </p:cNvPr>
            <p:cNvSpPr/>
            <p:nvPr/>
          </p:nvSpPr>
          <p:spPr>
            <a:xfrm>
              <a:off x="554325" y="308044"/>
              <a:ext cx="242839" cy="293843"/>
            </a:xfrm>
            <a:custGeom>
              <a:avLst/>
              <a:gdLst>
                <a:gd name="connsiteX0" fmla="*/ 150080 w 242839"/>
                <a:gd name="connsiteY0" fmla="*/ 49027 h 293843"/>
                <a:gd name="connsiteX1" fmla="*/ 150080 w 242839"/>
                <a:gd name="connsiteY1" fmla="*/ 293671 h 293843"/>
                <a:gd name="connsiteX2" fmla="*/ 92305 w 242839"/>
                <a:gd name="connsiteY2" fmla="*/ 293671 h 293843"/>
                <a:gd name="connsiteX3" fmla="*/ 92305 w 242839"/>
                <a:gd name="connsiteY3" fmla="*/ 49027 h 293843"/>
                <a:gd name="connsiteX4" fmla="*/ -227 w 242839"/>
                <a:gd name="connsiteY4" fmla="*/ 49027 h 293843"/>
                <a:gd name="connsiteX5" fmla="*/ -227 w 242839"/>
                <a:gd name="connsiteY5" fmla="*/ -173 h 293843"/>
                <a:gd name="connsiteX6" fmla="*/ 242612 w 242839"/>
                <a:gd name="connsiteY6" fmla="*/ -173 h 293843"/>
                <a:gd name="connsiteX7" fmla="*/ 242612 w 242839"/>
                <a:gd name="connsiteY7" fmla="*/ 49027 h 2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39" h="293843">
                  <a:moveTo>
                    <a:pt x="150080" y="49027"/>
                  </a:moveTo>
                  <a:lnTo>
                    <a:pt x="150080" y="293671"/>
                  </a:lnTo>
                  <a:lnTo>
                    <a:pt x="92305" y="293671"/>
                  </a:lnTo>
                  <a:lnTo>
                    <a:pt x="92305" y="49027"/>
                  </a:lnTo>
                  <a:lnTo>
                    <a:pt x="-227" y="49027"/>
                  </a:lnTo>
                  <a:lnTo>
                    <a:pt x="-227" y="-173"/>
                  </a:lnTo>
                  <a:lnTo>
                    <a:pt x="242612" y="-173"/>
                  </a:lnTo>
                  <a:lnTo>
                    <a:pt x="242612" y="49027"/>
                  </a:lnTo>
                  <a:close/>
                </a:path>
              </a:pathLst>
            </a:custGeom>
            <a:solidFill>
              <a:schemeClr val="tx1"/>
            </a:solidFill>
            <a:ln w="4492" cap="flat">
              <a:noFill/>
              <a:prstDash val="solid"/>
              <a:miter/>
            </a:ln>
          </p:spPr>
          <p:txBody>
            <a:bodyPr rtlCol="0" anchor="ctr"/>
            <a:lstStyle/>
            <a:p>
              <a:endParaRPr lang="en-GB" b="0" i="0" dirty="0">
                <a:latin typeface="BT Curve" panose="020B0503020203020204" pitchFamily="34" charset="0"/>
              </a:endParaRPr>
            </a:p>
          </p:txBody>
        </p:sp>
        <p:sp>
          <p:nvSpPr>
            <p:cNvPr id="36" name="Freeform: Shape 35">
              <a:extLst>
                <a:ext uri="{FF2B5EF4-FFF2-40B4-BE49-F238E27FC236}">
                  <a16:creationId xmlns:a16="http://schemas.microsoft.com/office/drawing/2014/main" id="{1584726E-CE7D-FE5E-BFB0-0423E7D5E205}"/>
                </a:ext>
              </a:extLst>
            </p:cNvPr>
            <p:cNvSpPr/>
            <p:nvPr/>
          </p:nvSpPr>
          <p:spPr>
            <a:xfrm>
              <a:off x="877057" y="303531"/>
              <a:ext cx="246901" cy="303774"/>
            </a:xfrm>
            <a:custGeom>
              <a:avLst/>
              <a:gdLst>
                <a:gd name="connsiteX0" fmla="*/ 246223 w 246901"/>
                <a:gd name="connsiteY0" fmla="*/ 298636 h 303774"/>
                <a:gd name="connsiteX1" fmla="*/ 191607 w 246901"/>
                <a:gd name="connsiteY1" fmla="*/ 298636 h 303774"/>
                <a:gd name="connsiteX2" fmla="*/ 191607 w 246901"/>
                <a:gd name="connsiteY2" fmla="*/ 248082 h 303774"/>
                <a:gd name="connsiteX3" fmla="*/ 112165 w 246901"/>
                <a:gd name="connsiteY3" fmla="*/ 303601 h 303774"/>
                <a:gd name="connsiteX4" fmla="*/ -227 w 246901"/>
                <a:gd name="connsiteY4" fmla="*/ 153745 h 303774"/>
                <a:gd name="connsiteX5" fmla="*/ 132477 w 246901"/>
                <a:gd name="connsiteY5" fmla="*/ -173 h 303774"/>
                <a:gd name="connsiteX6" fmla="*/ 239904 w 246901"/>
                <a:gd name="connsiteY6" fmla="*/ 60762 h 303774"/>
                <a:gd name="connsiteX7" fmla="*/ 194315 w 246901"/>
                <a:gd name="connsiteY7" fmla="*/ 89199 h 303774"/>
                <a:gd name="connsiteX8" fmla="*/ 133380 w 246901"/>
                <a:gd name="connsiteY8" fmla="*/ 49929 h 303774"/>
                <a:gd name="connsiteX9" fmla="*/ 59354 w 246901"/>
                <a:gd name="connsiteY9" fmla="*/ 154197 h 303774"/>
                <a:gd name="connsiteX10" fmla="*/ 125706 w 246901"/>
                <a:gd name="connsiteY10" fmla="*/ 253950 h 303774"/>
                <a:gd name="connsiteX11" fmla="*/ 188447 w 246901"/>
                <a:gd name="connsiteY11" fmla="*/ 192112 h 303774"/>
                <a:gd name="connsiteX12" fmla="*/ 147372 w 246901"/>
                <a:gd name="connsiteY12" fmla="*/ 192112 h 303774"/>
                <a:gd name="connsiteX13" fmla="*/ 147372 w 246901"/>
                <a:gd name="connsiteY13" fmla="*/ 143815 h 303774"/>
                <a:gd name="connsiteX14" fmla="*/ 246674 w 246901"/>
                <a:gd name="connsiteY14" fmla="*/ 143815 h 303774"/>
                <a:gd name="connsiteX15" fmla="*/ 246674 w 246901"/>
                <a:gd name="connsiteY15" fmla="*/ 298636 h 30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6901" h="303774">
                  <a:moveTo>
                    <a:pt x="246223" y="298636"/>
                  </a:moveTo>
                  <a:lnTo>
                    <a:pt x="191607" y="298636"/>
                  </a:lnTo>
                  <a:lnTo>
                    <a:pt x="191607" y="248082"/>
                  </a:lnTo>
                  <a:cubicBezTo>
                    <a:pt x="176711" y="285546"/>
                    <a:pt x="150532" y="303601"/>
                    <a:pt x="112165" y="303601"/>
                  </a:cubicBezTo>
                  <a:cubicBezTo>
                    <a:pt x="44910" y="303601"/>
                    <a:pt x="-227" y="243117"/>
                    <a:pt x="-227" y="153745"/>
                  </a:cubicBezTo>
                  <a:cubicBezTo>
                    <a:pt x="-227" y="59859"/>
                    <a:pt x="51229" y="-173"/>
                    <a:pt x="132477" y="-173"/>
                  </a:cubicBezTo>
                  <a:cubicBezTo>
                    <a:pt x="178066" y="-173"/>
                    <a:pt x="213273" y="19687"/>
                    <a:pt x="239904" y="60762"/>
                  </a:cubicBezTo>
                  <a:lnTo>
                    <a:pt x="194315" y="89199"/>
                  </a:lnTo>
                  <a:cubicBezTo>
                    <a:pt x="178066" y="62116"/>
                    <a:pt x="158656" y="49929"/>
                    <a:pt x="133380" y="49929"/>
                  </a:cubicBezTo>
                  <a:cubicBezTo>
                    <a:pt x="89596" y="49929"/>
                    <a:pt x="59354" y="92358"/>
                    <a:pt x="59354" y="154197"/>
                  </a:cubicBezTo>
                  <a:cubicBezTo>
                    <a:pt x="59354" y="213778"/>
                    <a:pt x="86437" y="253950"/>
                    <a:pt x="125706" y="253950"/>
                  </a:cubicBezTo>
                  <a:cubicBezTo>
                    <a:pt x="159108" y="253950"/>
                    <a:pt x="185739" y="227319"/>
                    <a:pt x="188447" y="192112"/>
                  </a:cubicBezTo>
                  <a:lnTo>
                    <a:pt x="147372" y="192112"/>
                  </a:lnTo>
                  <a:lnTo>
                    <a:pt x="147372" y="143815"/>
                  </a:lnTo>
                  <a:lnTo>
                    <a:pt x="246674" y="143815"/>
                  </a:lnTo>
                  <a:lnTo>
                    <a:pt x="246674" y="298636"/>
                  </a:lnTo>
                  <a:close/>
                </a:path>
              </a:pathLst>
            </a:custGeom>
            <a:solidFill>
              <a:schemeClr val="tx1"/>
            </a:solidFill>
            <a:ln w="4492" cap="flat">
              <a:noFill/>
              <a:prstDash val="solid"/>
              <a:miter/>
            </a:ln>
          </p:spPr>
          <p:txBody>
            <a:bodyPr rtlCol="0" anchor="ctr"/>
            <a:lstStyle/>
            <a:p>
              <a:endParaRPr lang="en-GB" b="0" i="0" dirty="0">
                <a:latin typeface="BT Curve" panose="020B0503020203020204" pitchFamily="34" charset="0"/>
              </a:endParaRPr>
            </a:p>
          </p:txBody>
        </p:sp>
        <p:sp>
          <p:nvSpPr>
            <p:cNvPr id="37" name="Freeform: Shape 36">
              <a:extLst>
                <a:ext uri="{FF2B5EF4-FFF2-40B4-BE49-F238E27FC236}">
                  <a16:creationId xmlns:a16="http://schemas.microsoft.com/office/drawing/2014/main" id="{49332499-5BC3-0E6E-0CAE-33007ACB7301}"/>
                </a:ext>
              </a:extLst>
            </p:cNvPr>
            <p:cNvSpPr/>
            <p:nvPr/>
          </p:nvSpPr>
          <p:spPr>
            <a:xfrm>
              <a:off x="1148784" y="389743"/>
              <a:ext cx="175133" cy="212596"/>
            </a:xfrm>
            <a:custGeom>
              <a:avLst/>
              <a:gdLst>
                <a:gd name="connsiteX0" fmla="*/ -227 w 175133"/>
                <a:gd name="connsiteY0" fmla="*/ -173 h 212596"/>
                <a:gd name="connsiteX1" fmla="*/ 85985 w 175133"/>
                <a:gd name="connsiteY1" fmla="*/ -173 h 212596"/>
                <a:gd name="connsiteX2" fmla="*/ 85985 w 175133"/>
                <a:gd name="connsiteY2" fmla="*/ 46318 h 212596"/>
                <a:gd name="connsiteX3" fmla="*/ 150983 w 175133"/>
                <a:gd name="connsiteY3" fmla="*/ -173 h 212596"/>
                <a:gd name="connsiteX4" fmla="*/ 174906 w 175133"/>
                <a:gd name="connsiteY4" fmla="*/ -173 h 212596"/>
                <a:gd name="connsiteX5" fmla="*/ 174906 w 175133"/>
                <a:gd name="connsiteY5" fmla="*/ 50832 h 212596"/>
                <a:gd name="connsiteX6" fmla="*/ 141053 w 175133"/>
                <a:gd name="connsiteY6" fmla="*/ 50832 h 212596"/>
                <a:gd name="connsiteX7" fmla="*/ 87791 w 175133"/>
                <a:gd name="connsiteY7" fmla="*/ 96421 h 212596"/>
                <a:gd name="connsiteX8" fmla="*/ 87791 w 175133"/>
                <a:gd name="connsiteY8" fmla="*/ 212424 h 212596"/>
                <a:gd name="connsiteX9" fmla="*/ 31369 w 175133"/>
                <a:gd name="connsiteY9" fmla="*/ 212424 h 212596"/>
                <a:gd name="connsiteX10" fmla="*/ 31369 w 175133"/>
                <a:gd name="connsiteY10" fmla="*/ 44061 h 212596"/>
                <a:gd name="connsiteX11" fmla="*/ -227 w 175133"/>
                <a:gd name="connsiteY11" fmla="*/ 44061 h 21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133" h="212596">
                  <a:moveTo>
                    <a:pt x="-227" y="-173"/>
                  </a:moveTo>
                  <a:lnTo>
                    <a:pt x="85985" y="-173"/>
                  </a:lnTo>
                  <a:lnTo>
                    <a:pt x="85985" y="46318"/>
                  </a:lnTo>
                  <a:cubicBezTo>
                    <a:pt x="96818" y="17430"/>
                    <a:pt x="118936" y="-173"/>
                    <a:pt x="150983" y="-173"/>
                  </a:cubicBezTo>
                  <a:lnTo>
                    <a:pt x="174906" y="-173"/>
                  </a:lnTo>
                  <a:lnTo>
                    <a:pt x="174906" y="50832"/>
                  </a:lnTo>
                  <a:lnTo>
                    <a:pt x="141053" y="50832"/>
                  </a:lnTo>
                  <a:cubicBezTo>
                    <a:pt x="105846" y="50832"/>
                    <a:pt x="87791" y="65727"/>
                    <a:pt x="87791" y="96421"/>
                  </a:cubicBezTo>
                  <a:lnTo>
                    <a:pt x="87791" y="212424"/>
                  </a:lnTo>
                  <a:lnTo>
                    <a:pt x="31369" y="212424"/>
                  </a:lnTo>
                  <a:lnTo>
                    <a:pt x="31369" y="44061"/>
                  </a:lnTo>
                  <a:lnTo>
                    <a:pt x="-227" y="44061"/>
                  </a:lnTo>
                  <a:close/>
                </a:path>
              </a:pathLst>
            </a:custGeom>
            <a:solidFill>
              <a:schemeClr val="tx1"/>
            </a:solidFill>
            <a:ln w="4492" cap="flat">
              <a:noFill/>
              <a:prstDash val="solid"/>
              <a:miter/>
            </a:ln>
          </p:spPr>
          <p:txBody>
            <a:bodyPr rtlCol="0" anchor="ctr"/>
            <a:lstStyle/>
            <a:p>
              <a:endParaRPr lang="en-GB" b="0" i="0" dirty="0">
                <a:latin typeface="BT Curve" panose="020B0503020203020204" pitchFamily="34" charset="0"/>
              </a:endParaRPr>
            </a:p>
          </p:txBody>
        </p:sp>
        <p:sp>
          <p:nvSpPr>
            <p:cNvPr id="38" name="Freeform: Shape 37">
              <a:extLst>
                <a:ext uri="{FF2B5EF4-FFF2-40B4-BE49-F238E27FC236}">
                  <a16:creationId xmlns:a16="http://schemas.microsoft.com/office/drawing/2014/main" id="{297134F5-3B27-020D-BBCD-EBEF888EDCC3}"/>
                </a:ext>
              </a:extLst>
            </p:cNvPr>
            <p:cNvSpPr/>
            <p:nvPr/>
          </p:nvSpPr>
          <p:spPr>
            <a:xfrm>
              <a:off x="1337007" y="384326"/>
              <a:ext cx="219367" cy="222978"/>
            </a:xfrm>
            <a:custGeom>
              <a:avLst/>
              <a:gdLst>
                <a:gd name="connsiteX0" fmla="*/ -227 w 219367"/>
                <a:gd name="connsiteY0" fmla="*/ 111316 h 222978"/>
                <a:gd name="connsiteX1" fmla="*/ 109457 w 219367"/>
                <a:gd name="connsiteY1" fmla="*/ -173 h 222978"/>
                <a:gd name="connsiteX2" fmla="*/ 219141 w 219367"/>
                <a:gd name="connsiteY2" fmla="*/ 111316 h 222978"/>
                <a:gd name="connsiteX3" fmla="*/ 109457 w 219367"/>
                <a:gd name="connsiteY3" fmla="*/ 222805 h 222978"/>
                <a:gd name="connsiteX4" fmla="*/ -227 w 219367"/>
                <a:gd name="connsiteY4" fmla="*/ 111316 h 222978"/>
                <a:gd name="connsiteX5" fmla="*/ 161816 w 219367"/>
                <a:gd name="connsiteY5" fmla="*/ 111316 h 222978"/>
                <a:gd name="connsiteX6" fmla="*/ 109457 w 219367"/>
                <a:gd name="connsiteY6" fmla="*/ 45867 h 222978"/>
                <a:gd name="connsiteX7" fmla="*/ 57097 w 219367"/>
                <a:gd name="connsiteY7" fmla="*/ 111316 h 222978"/>
                <a:gd name="connsiteX8" fmla="*/ 109457 w 219367"/>
                <a:gd name="connsiteY8" fmla="*/ 176765 h 222978"/>
                <a:gd name="connsiteX9" fmla="*/ 161816 w 219367"/>
                <a:gd name="connsiteY9" fmla="*/ 111316 h 22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367" h="222978">
                  <a:moveTo>
                    <a:pt x="-227" y="111316"/>
                  </a:moveTo>
                  <a:cubicBezTo>
                    <a:pt x="-227" y="44513"/>
                    <a:pt x="44007" y="-173"/>
                    <a:pt x="109457" y="-173"/>
                  </a:cubicBezTo>
                  <a:cubicBezTo>
                    <a:pt x="174906" y="-173"/>
                    <a:pt x="219141" y="44513"/>
                    <a:pt x="219141" y="111316"/>
                  </a:cubicBezTo>
                  <a:cubicBezTo>
                    <a:pt x="219141" y="178119"/>
                    <a:pt x="174906" y="222805"/>
                    <a:pt x="109457" y="222805"/>
                  </a:cubicBezTo>
                  <a:cubicBezTo>
                    <a:pt x="44007" y="222805"/>
                    <a:pt x="-227" y="178119"/>
                    <a:pt x="-227" y="111316"/>
                  </a:cubicBezTo>
                  <a:close/>
                  <a:moveTo>
                    <a:pt x="161816" y="111316"/>
                  </a:moveTo>
                  <a:cubicBezTo>
                    <a:pt x="161816" y="72047"/>
                    <a:pt x="140602" y="45867"/>
                    <a:pt x="109457" y="45867"/>
                  </a:cubicBezTo>
                  <a:cubicBezTo>
                    <a:pt x="78312" y="45867"/>
                    <a:pt x="57097" y="72498"/>
                    <a:pt x="57097" y="111316"/>
                  </a:cubicBezTo>
                  <a:cubicBezTo>
                    <a:pt x="57097" y="150134"/>
                    <a:pt x="78312" y="176765"/>
                    <a:pt x="109457" y="176765"/>
                  </a:cubicBezTo>
                  <a:cubicBezTo>
                    <a:pt x="140602" y="176765"/>
                    <a:pt x="161816" y="150586"/>
                    <a:pt x="161816" y="111316"/>
                  </a:cubicBezTo>
                  <a:close/>
                </a:path>
              </a:pathLst>
            </a:custGeom>
            <a:solidFill>
              <a:schemeClr val="tx1"/>
            </a:solidFill>
            <a:ln w="4492" cap="flat">
              <a:noFill/>
              <a:prstDash val="solid"/>
              <a:miter/>
            </a:ln>
          </p:spPr>
          <p:txBody>
            <a:bodyPr rtlCol="0" anchor="ctr"/>
            <a:lstStyle/>
            <a:p>
              <a:endParaRPr lang="en-GB" b="0" i="0" dirty="0">
                <a:latin typeface="BT Curve" panose="020B0503020203020204" pitchFamily="34" charset="0"/>
              </a:endParaRPr>
            </a:p>
          </p:txBody>
        </p:sp>
        <p:sp>
          <p:nvSpPr>
            <p:cNvPr id="39" name="Freeform: Shape 38">
              <a:extLst>
                <a:ext uri="{FF2B5EF4-FFF2-40B4-BE49-F238E27FC236}">
                  <a16:creationId xmlns:a16="http://schemas.microsoft.com/office/drawing/2014/main" id="{40DD8D6C-DB85-9BF4-CC1D-9342AECC888B}"/>
                </a:ext>
              </a:extLst>
            </p:cNvPr>
            <p:cNvSpPr/>
            <p:nvPr/>
          </p:nvSpPr>
          <p:spPr>
            <a:xfrm>
              <a:off x="1584360" y="389743"/>
              <a:ext cx="227943" cy="216659"/>
            </a:xfrm>
            <a:custGeom>
              <a:avLst/>
              <a:gdLst>
                <a:gd name="connsiteX0" fmla="*/ 227265 w 227943"/>
                <a:gd name="connsiteY0" fmla="*/ 212424 h 216659"/>
                <a:gd name="connsiteX1" fmla="*/ 141053 w 227943"/>
                <a:gd name="connsiteY1" fmla="*/ 212424 h 216659"/>
                <a:gd name="connsiteX2" fmla="*/ 141053 w 227943"/>
                <a:gd name="connsiteY2" fmla="*/ 170446 h 216659"/>
                <a:gd name="connsiteX3" fmla="*/ 72444 w 227943"/>
                <a:gd name="connsiteY3" fmla="*/ 216486 h 216659"/>
                <a:gd name="connsiteX4" fmla="*/ -227 w 227943"/>
                <a:gd name="connsiteY4" fmla="*/ 133885 h 216659"/>
                <a:gd name="connsiteX5" fmla="*/ -227 w 227943"/>
                <a:gd name="connsiteY5" fmla="*/ -173 h 216659"/>
                <a:gd name="connsiteX6" fmla="*/ 56195 w 227943"/>
                <a:gd name="connsiteY6" fmla="*/ -173 h 216659"/>
                <a:gd name="connsiteX7" fmla="*/ 56195 w 227943"/>
                <a:gd name="connsiteY7" fmla="*/ 126211 h 216659"/>
                <a:gd name="connsiteX8" fmla="*/ 95013 w 227943"/>
                <a:gd name="connsiteY8" fmla="*/ 169995 h 216659"/>
                <a:gd name="connsiteX9" fmla="*/ 139699 w 227943"/>
                <a:gd name="connsiteY9" fmla="*/ 127114 h 216659"/>
                <a:gd name="connsiteX10" fmla="*/ 139699 w 227943"/>
                <a:gd name="connsiteY10" fmla="*/ -173 h 216659"/>
                <a:gd name="connsiteX11" fmla="*/ 196120 w 227943"/>
                <a:gd name="connsiteY11" fmla="*/ -173 h 216659"/>
                <a:gd name="connsiteX12" fmla="*/ 196120 w 227943"/>
                <a:gd name="connsiteY12" fmla="*/ 167738 h 216659"/>
                <a:gd name="connsiteX13" fmla="*/ 227717 w 227943"/>
                <a:gd name="connsiteY13" fmla="*/ 167738 h 216659"/>
                <a:gd name="connsiteX14" fmla="*/ 227717 w 227943"/>
                <a:gd name="connsiteY14" fmla="*/ 212424 h 21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943" h="216659">
                  <a:moveTo>
                    <a:pt x="227265" y="212424"/>
                  </a:moveTo>
                  <a:lnTo>
                    <a:pt x="141053" y="212424"/>
                  </a:lnTo>
                  <a:lnTo>
                    <a:pt x="141053" y="170446"/>
                  </a:lnTo>
                  <a:cubicBezTo>
                    <a:pt x="127963" y="198883"/>
                    <a:pt x="104040" y="216486"/>
                    <a:pt x="72444" y="216486"/>
                  </a:cubicBezTo>
                  <a:cubicBezTo>
                    <a:pt x="27307" y="216486"/>
                    <a:pt x="-227" y="182182"/>
                    <a:pt x="-227" y="133885"/>
                  </a:cubicBezTo>
                  <a:lnTo>
                    <a:pt x="-227" y="-173"/>
                  </a:lnTo>
                  <a:lnTo>
                    <a:pt x="56195" y="-173"/>
                  </a:lnTo>
                  <a:lnTo>
                    <a:pt x="56195" y="126211"/>
                  </a:lnTo>
                  <a:cubicBezTo>
                    <a:pt x="56195" y="156453"/>
                    <a:pt x="71993" y="169995"/>
                    <a:pt x="95013" y="169995"/>
                  </a:cubicBezTo>
                  <a:cubicBezTo>
                    <a:pt x="119053" y="170130"/>
                    <a:pt x="138846" y="151136"/>
                    <a:pt x="139699" y="127114"/>
                  </a:cubicBezTo>
                  <a:lnTo>
                    <a:pt x="139699" y="-173"/>
                  </a:lnTo>
                  <a:lnTo>
                    <a:pt x="196120" y="-173"/>
                  </a:lnTo>
                  <a:lnTo>
                    <a:pt x="196120" y="167738"/>
                  </a:lnTo>
                  <a:lnTo>
                    <a:pt x="227717" y="167738"/>
                  </a:lnTo>
                  <a:lnTo>
                    <a:pt x="227717" y="212424"/>
                  </a:lnTo>
                  <a:close/>
                </a:path>
              </a:pathLst>
            </a:custGeom>
            <a:solidFill>
              <a:schemeClr val="tx1"/>
            </a:solidFill>
            <a:ln w="4492" cap="flat">
              <a:noFill/>
              <a:prstDash val="solid"/>
              <a:miter/>
            </a:ln>
          </p:spPr>
          <p:txBody>
            <a:bodyPr rtlCol="0" anchor="ctr"/>
            <a:lstStyle/>
            <a:p>
              <a:endParaRPr lang="en-GB" b="0" i="0" dirty="0">
                <a:latin typeface="BT Curve" panose="020B0503020203020204" pitchFamily="34" charset="0"/>
              </a:endParaRPr>
            </a:p>
          </p:txBody>
        </p:sp>
        <p:sp>
          <p:nvSpPr>
            <p:cNvPr id="40" name="Freeform: Shape 39">
              <a:extLst>
                <a:ext uri="{FF2B5EF4-FFF2-40B4-BE49-F238E27FC236}">
                  <a16:creationId xmlns:a16="http://schemas.microsoft.com/office/drawing/2014/main" id="{950C5995-A1E7-6A12-F53F-81B9CD3C923F}"/>
                </a:ext>
              </a:extLst>
            </p:cNvPr>
            <p:cNvSpPr/>
            <p:nvPr/>
          </p:nvSpPr>
          <p:spPr>
            <a:xfrm>
              <a:off x="1814109" y="385229"/>
              <a:ext cx="241936" cy="297003"/>
            </a:xfrm>
            <a:custGeom>
              <a:avLst/>
              <a:gdLst>
                <a:gd name="connsiteX0" fmla="*/ -227 w 241936"/>
                <a:gd name="connsiteY0" fmla="*/ 4341 h 297003"/>
                <a:gd name="connsiteX1" fmla="*/ 85985 w 241936"/>
                <a:gd name="connsiteY1" fmla="*/ 4341 h 297003"/>
                <a:gd name="connsiteX2" fmla="*/ 85985 w 241936"/>
                <a:gd name="connsiteY2" fmla="*/ 44964 h 297003"/>
                <a:gd name="connsiteX3" fmla="*/ 153691 w 241936"/>
                <a:gd name="connsiteY3" fmla="*/ -173 h 297003"/>
                <a:gd name="connsiteX4" fmla="*/ 241709 w 241936"/>
                <a:gd name="connsiteY4" fmla="*/ 110413 h 297003"/>
                <a:gd name="connsiteX5" fmla="*/ 153691 w 241936"/>
                <a:gd name="connsiteY5" fmla="*/ 221000 h 297003"/>
                <a:gd name="connsiteX6" fmla="*/ 87791 w 241936"/>
                <a:gd name="connsiteY6" fmla="*/ 179473 h 297003"/>
                <a:gd name="connsiteX7" fmla="*/ 87791 w 241936"/>
                <a:gd name="connsiteY7" fmla="*/ 296831 h 297003"/>
                <a:gd name="connsiteX8" fmla="*/ 31369 w 241936"/>
                <a:gd name="connsiteY8" fmla="*/ 296831 h 297003"/>
                <a:gd name="connsiteX9" fmla="*/ 31369 w 241936"/>
                <a:gd name="connsiteY9" fmla="*/ 48575 h 297003"/>
                <a:gd name="connsiteX10" fmla="*/ -227 w 241936"/>
                <a:gd name="connsiteY10" fmla="*/ 48575 h 297003"/>
                <a:gd name="connsiteX11" fmla="*/ 184836 w 241936"/>
                <a:gd name="connsiteY11" fmla="*/ 110413 h 297003"/>
                <a:gd name="connsiteX12" fmla="*/ 133831 w 241936"/>
                <a:gd name="connsiteY12" fmla="*/ 45867 h 297003"/>
                <a:gd name="connsiteX13" fmla="*/ 85985 w 241936"/>
                <a:gd name="connsiteY13" fmla="*/ 94615 h 297003"/>
                <a:gd name="connsiteX14" fmla="*/ 85985 w 241936"/>
                <a:gd name="connsiteY14" fmla="*/ 126663 h 297003"/>
                <a:gd name="connsiteX15" fmla="*/ 133831 w 241936"/>
                <a:gd name="connsiteY15" fmla="*/ 175411 h 297003"/>
                <a:gd name="connsiteX16" fmla="*/ 184836 w 241936"/>
                <a:gd name="connsiteY16" fmla="*/ 110413 h 29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1936" h="297003">
                  <a:moveTo>
                    <a:pt x="-227" y="4341"/>
                  </a:moveTo>
                  <a:lnTo>
                    <a:pt x="85985" y="4341"/>
                  </a:lnTo>
                  <a:lnTo>
                    <a:pt x="85985" y="44964"/>
                  </a:lnTo>
                  <a:cubicBezTo>
                    <a:pt x="99075" y="16528"/>
                    <a:pt x="122998" y="-173"/>
                    <a:pt x="153691" y="-173"/>
                  </a:cubicBezTo>
                  <a:cubicBezTo>
                    <a:pt x="205148" y="-173"/>
                    <a:pt x="241709" y="45867"/>
                    <a:pt x="241709" y="110413"/>
                  </a:cubicBezTo>
                  <a:cubicBezTo>
                    <a:pt x="241709" y="174960"/>
                    <a:pt x="204696" y="221000"/>
                    <a:pt x="153691" y="221000"/>
                  </a:cubicBezTo>
                  <a:cubicBezTo>
                    <a:pt x="124352" y="221000"/>
                    <a:pt x="101332" y="206104"/>
                    <a:pt x="87791" y="179473"/>
                  </a:cubicBezTo>
                  <a:lnTo>
                    <a:pt x="87791" y="296831"/>
                  </a:lnTo>
                  <a:lnTo>
                    <a:pt x="31369" y="296831"/>
                  </a:lnTo>
                  <a:lnTo>
                    <a:pt x="31369" y="48575"/>
                  </a:lnTo>
                  <a:lnTo>
                    <a:pt x="-227" y="48575"/>
                  </a:lnTo>
                  <a:close/>
                  <a:moveTo>
                    <a:pt x="184836" y="110413"/>
                  </a:moveTo>
                  <a:cubicBezTo>
                    <a:pt x="184836" y="70241"/>
                    <a:pt x="165878" y="45867"/>
                    <a:pt x="133831" y="45867"/>
                  </a:cubicBezTo>
                  <a:cubicBezTo>
                    <a:pt x="105846" y="45867"/>
                    <a:pt x="85985" y="65727"/>
                    <a:pt x="85985" y="94615"/>
                  </a:cubicBezTo>
                  <a:lnTo>
                    <a:pt x="85985" y="126663"/>
                  </a:lnTo>
                  <a:cubicBezTo>
                    <a:pt x="85985" y="155551"/>
                    <a:pt x="105846" y="175411"/>
                    <a:pt x="133831" y="175411"/>
                  </a:cubicBezTo>
                  <a:cubicBezTo>
                    <a:pt x="165878" y="174960"/>
                    <a:pt x="184836" y="150586"/>
                    <a:pt x="184836" y="110413"/>
                  </a:cubicBezTo>
                  <a:close/>
                </a:path>
              </a:pathLst>
            </a:custGeom>
            <a:solidFill>
              <a:schemeClr val="tx1"/>
            </a:solidFill>
            <a:ln w="4492" cap="flat">
              <a:noFill/>
              <a:prstDash val="solid"/>
              <a:miter/>
            </a:ln>
          </p:spPr>
          <p:txBody>
            <a:bodyPr rtlCol="0" anchor="ctr"/>
            <a:lstStyle/>
            <a:p>
              <a:endParaRPr lang="en-GB" b="0" i="0" dirty="0">
                <a:latin typeface="BT Curve" panose="020B0503020203020204" pitchFamily="34" charset="0"/>
              </a:endParaRPr>
            </a:p>
          </p:txBody>
        </p:sp>
        <p:sp>
          <p:nvSpPr>
            <p:cNvPr id="41" name="Freeform: Shape 40">
              <a:extLst>
                <a:ext uri="{FF2B5EF4-FFF2-40B4-BE49-F238E27FC236}">
                  <a16:creationId xmlns:a16="http://schemas.microsoft.com/office/drawing/2014/main" id="{EC4FE63E-0953-F660-6959-6A5BF1A4653C}"/>
                </a:ext>
              </a:extLst>
            </p:cNvPr>
            <p:cNvSpPr/>
            <p:nvPr/>
          </p:nvSpPr>
          <p:spPr>
            <a:xfrm>
              <a:off x="557033" y="780181"/>
              <a:ext cx="240130" cy="49199"/>
            </a:xfrm>
            <a:custGeom>
              <a:avLst/>
              <a:gdLst>
                <a:gd name="connsiteX0" fmla="*/ 0 w 240130"/>
                <a:gd name="connsiteY0" fmla="*/ 0 h 49199"/>
                <a:gd name="connsiteX1" fmla="*/ 240131 w 240130"/>
                <a:gd name="connsiteY1" fmla="*/ 0 h 49199"/>
                <a:gd name="connsiteX2" fmla="*/ 240131 w 240130"/>
                <a:gd name="connsiteY2" fmla="*/ 49200 h 49199"/>
                <a:gd name="connsiteX3" fmla="*/ 0 w 240130"/>
                <a:gd name="connsiteY3" fmla="*/ 49200 h 49199"/>
              </a:gdLst>
              <a:ahLst/>
              <a:cxnLst>
                <a:cxn ang="0">
                  <a:pos x="connsiteX0" y="connsiteY0"/>
                </a:cxn>
                <a:cxn ang="0">
                  <a:pos x="connsiteX1" y="connsiteY1"/>
                </a:cxn>
                <a:cxn ang="0">
                  <a:pos x="connsiteX2" y="connsiteY2"/>
                </a:cxn>
                <a:cxn ang="0">
                  <a:pos x="connsiteX3" y="connsiteY3"/>
                </a:cxn>
              </a:cxnLst>
              <a:rect l="l" t="t" r="r" b="b"/>
              <a:pathLst>
                <a:path w="240130" h="49199">
                  <a:moveTo>
                    <a:pt x="0" y="0"/>
                  </a:moveTo>
                  <a:lnTo>
                    <a:pt x="240131" y="0"/>
                  </a:lnTo>
                  <a:lnTo>
                    <a:pt x="240131" y="49200"/>
                  </a:lnTo>
                  <a:lnTo>
                    <a:pt x="0" y="49200"/>
                  </a:lnTo>
                  <a:close/>
                </a:path>
              </a:pathLst>
            </a:custGeom>
            <a:solidFill>
              <a:schemeClr val="accent5"/>
            </a:solidFill>
            <a:ln w="4492" cap="flat">
              <a:noFill/>
              <a:prstDash val="solid"/>
              <a:miter/>
            </a:ln>
          </p:spPr>
          <p:txBody>
            <a:bodyPr rtlCol="0" anchor="ctr"/>
            <a:lstStyle/>
            <a:p>
              <a:endParaRPr lang="en-GB" b="0" i="0" dirty="0">
                <a:latin typeface="BT Curve" panose="020B0503020203020204" pitchFamily="34" charset="0"/>
              </a:endParaRPr>
            </a:p>
          </p:txBody>
        </p:sp>
        <p:sp>
          <p:nvSpPr>
            <p:cNvPr id="42" name="Freeform: Shape 41">
              <a:extLst>
                <a:ext uri="{FF2B5EF4-FFF2-40B4-BE49-F238E27FC236}">
                  <a16:creationId xmlns:a16="http://schemas.microsoft.com/office/drawing/2014/main" id="{2140E9CA-2C21-4E56-46ED-C2ADA34818A0}"/>
                </a:ext>
              </a:extLst>
            </p:cNvPr>
            <p:cNvSpPr/>
            <p:nvPr/>
          </p:nvSpPr>
          <p:spPr>
            <a:xfrm>
              <a:off x="306070" y="730981"/>
              <a:ext cx="250963" cy="49199"/>
            </a:xfrm>
            <a:custGeom>
              <a:avLst/>
              <a:gdLst>
                <a:gd name="connsiteX0" fmla="*/ 0 w 250963"/>
                <a:gd name="connsiteY0" fmla="*/ 0 h 49199"/>
                <a:gd name="connsiteX1" fmla="*/ 250964 w 250963"/>
                <a:gd name="connsiteY1" fmla="*/ 0 h 49199"/>
                <a:gd name="connsiteX2" fmla="*/ 250964 w 250963"/>
                <a:gd name="connsiteY2" fmla="*/ 49200 h 49199"/>
                <a:gd name="connsiteX3" fmla="*/ 0 w 250963"/>
                <a:gd name="connsiteY3" fmla="*/ 49200 h 49199"/>
              </a:gdLst>
              <a:ahLst/>
              <a:cxnLst>
                <a:cxn ang="0">
                  <a:pos x="connsiteX0" y="connsiteY0"/>
                </a:cxn>
                <a:cxn ang="0">
                  <a:pos x="connsiteX1" y="connsiteY1"/>
                </a:cxn>
                <a:cxn ang="0">
                  <a:pos x="connsiteX2" y="connsiteY2"/>
                </a:cxn>
                <a:cxn ang="0">
                  <a:pos x="connsiteX3" y="connsiteY3"/>
                </a:cxn>
              </a:cxnLst>
              <a:rect l="l" t="t" r="r" b="b"/>
              <a:pathLst>
                <a:path w="250963" h="49199">
                  <a:moveTo>
                    <a:pt x="0" y="0"/>
                  </a:moveTo>
                  <a:lnTo>
                    <a:pt x="250964" y="0"/>
                  </a:lnTo>
                  <a:lnTo>
                    <a:pt x="250964" y="49200"/>
                  </a:lnTo>
                  <a:lnTo>
                    <a:pt x="0" y="49200"/>
                  </a:lnTo>
                  <a:close/>
                </a:path>
              </a:pathLst>
            </a:custGeom>
            <a:solidFill>
              <a:schemeClr val="accent1"/>
            </a:solidFill>
            <a:ln w="4492" cap="flat">
              <a:noFill/>
              <a:prstDash val="solid"/>
              <a:miter/>
            </a:ln>
          </p:spPr>
          <p:txBody>
            <a:bodyPr rtlCol="0" anchor="ctr"/>
            <a:lstStyle/>
            <a:p>
              <a:endParaRPr lang="en-GB" b="0" i="0" dirty="0">
                <a:latin typeface="BT Curve" panose="020B0503020203020204" pitchFamily="34" charset="0"/>
              </a:endParaRPr>
            </a:p>
          </p:txBody>
        </p:sp>
        <p:sp>
          <p:nvSpPr>
            <p:cNvPr id="43" name="Freeform: Shape 42">
              <a:extLst>
                <a:ext uri="{FF2B5EF4-FFF2-40B4-BE49-F238E27FC236}">
                  <a16:creationId xmlns:a16="http://schemas.microsoft.com/office/drawing/2014/main" id="{A59D0574-038B-389E-55CC-94CF1C358F04}"/>
                </a:ext>
              </a:extLst>
            </p:cNvPr>
            <p:cNvSpPr/>
            <p:nvPr/>
          </p:nvSpPr>
          <p:spPr>
            <a:xfrm>
              <a:off x="1236351" y="730981"/>
              <a:ext cx="173778" cy="49199"/>
            </a:xfrm>
            <a:custGeom>
              <a:avLst/>
              <a:gdLst>
                <a:gd name="connsiteX0" fmla="*/ 0 w 173778"/>
                <a:gd name="connsiteY0" fmla="*/ 0 h 49199"/>
                <a:gd name="connsiteX1" fmla="*/ 173779 w 173778"/>
                <a:gd name="connsiteY1" fmla="*/ 0 h 49199"/>
                <a:gd name="connsiteX2" fmla="*/ 173779 w 173778"/>
                <a:gd name="connsiteY2" fmla="*/ 49200 h 49199"/>
                <a:gd name="connsiteX3" fmla="*/ 0 w 173778"/>
                <a:gd name="connsiteY3" fmla="*/ 49200 h 49199"/>
              </a:gdLst>
              <a:ahLst/>
              <a:cxnLst>
                <a:cxn ang="0">
                  <a:pos x="connsiteX0" y="connsiteY0"/>
                </a:cxn>
                <a:cxn ang="0">
                  <a:pos x="connsiteX1" y="connsiteY1"/>
                </a:cxn>
                <a:cxn ang="0">
                  <a:pos x="connsiteX2" y="connsiteY2"/>
                </a:cxn>
                <a:cxn ang="0">
                  <a:pos x="connsiteX3" y="connsiteY3"/>
                </a:cxn>
              </a:cxnLst>
              <a:rect l="l" t="t" r="r" b="b"/>
              <a:pathLst>
                <a:path w="173778" h="49199">
                  <a:moveTo>
                    <a:pt x="0" y="0"/>
                  </a:moveTo>
                  <a:lnTo>
                    <a:pt x="173779" y="0"/>
                  </a:lnTo>
                  <a:lnTo>
                    <a:pt x="173779" y="49200"/>
                  </a:lnTo>
                  <a:lnTo>
                    <a:pt x="0" y="49200"/>
                  </a:lnTo>
                  <a:close/>
                </a:path>
              </a:pathLst>
            </a:custGeom>
            <a:solidFill>
              <a:schemeClr val="accent3"/>
            </a:solidFill>
            <a:ln w="4492" cap="flat">
              <a:noFill/>
              <a:prstDash val="solid"/>
              <a:miter/>
            </a:ln>
          </p:spPr>
          <p:txBody>
            <a:bodyPr rtlCol="0" anchor="ctr"/>
            <a:lstStyle/>
            <a:p>
              <a:endParaRPr lang="en-GB" b="0" i="0" dirty="0">
                <a:latin typeface="BT Curve" panose="020B0503020203020204" pitchFamily="34" charset="0"/>
              </a:endParaRPr>
            </a:p>
          </p:txBody>
        </p:sp>
        <p:sp>
          <p:nvSpPr>
            <p:cNvPr id="44" name="Freeform: Shape 43">
              <a:extLst>
                <a:ext uri="{FF2B5EF4-FFF2-40B4-BE49-F238E27FC236}">
                  <a16:creationId xmlns:a16="http://schemas.microsoft.com/office/drawing/2014/main" id="{C08A73FC-F04E-04DE-1E36-AB064F71F1F4}"/>
                </a:ext>
              </a:extLst>
            </p:cNvPr>
            <p:cNvSpPr/>
            <p:nvPr/>
          </p:nvSpPr>
          <p:spPr>
            <a:xfrm>
              <a:off x="1410581" y="780181"/>
              <a:ext cx="173778" cy="49199"/>
            </a:xfrm>
            <a:custGeom>
              <a:avLst/>
              <a:gdLst>
                <a:gd name="connsiteX0" fmla="*/ 0 w 173778"/>
                <a:gd name="connsiteY0" fmla="*/ 0 h 49199"/>
                <a:gd name="connsiteX1" fmla="*/ 173779 w 173778"/>
                <a:gd name="connsiteY1" fmla="*/ 0 h 49199"/>
                <a:gd name="connsiteX2" fmla="*/ 173779 w 173778"/>
                <a:gd name="connsiteY2" fmla="*/ 49200 h 49199"/>
                <a:gd name="connsiteX3" fmla="*/ 0 w 173778"/>
                <a:gd name="connsiteY3" fmla="*/ 49200 h 49199"/>
              </a:gdLst>
              <a:ahLst/>
              <a:cxnLst>
                <a:cxn ang="0">
                  <a:pos x="connsiteX0" y="connsiteY0"/>
                </a:cxn>
                <a:cxn ang="0">
                  <a:pos x="connsiteX1" y="connsiteY1"/>
                </a:cxn>
                <a:cxn ang="0">
                  <a:pos x="connsiteX2" y="connsiteY2"/>
                </a:cxn>
                <a:cxn ang="0">
                  <a:pos x="connsiteX3" y="connsiteY3"/>
                </a:cxn>
              </a:cxnLst>
              <a:rect l="l" t="t" r="r" b="b"/>
              <a:pathLst>
                <a:path w="173778" h="49199">
                  <a:moveTo>
                    <a:pt x="0" y="0"/>
                  </a:moveTo>
                  <a:lnTo>
                    <a:pt x="173779" y="0"/>
                  </a:lnTo>
                  <a:lnTo>
                    <a:pt x="173779" y="49200"/>
                  </a:lnTo>
                  <a:lnTo>
                    <a:pt x="0" y="49200"/>
                  </a:lnTo>
                  <a:close/>
                </a:path>
              </a:pathLst>
            </a:custGeom>
            <a:solidFill>
              <a:schemeClr val="tx2"/>
            </a:solidFill>
            <a:ln w="4492" cap="flat">
              <a:noFill/>
              <a:prstDash val="solid"/>
              <a:miter/>
            </a:ln>
          </p:spPr>
          <p:txBody>
            <a:bodyPr rtlCol="0" anchor="ctr"/>
            <a:lstStyle/>
            <a:p>
              <a:endParaRPr lang="en-GB" b="0" i="0" dirty="0">
                <a:latin typeface="BT Curve" panose="020B0503020203020204" pitchFamily="34" charset="0"/>
              </a:endParaRPr>
            </a:p>
          </p:txBody>
        </p:sp>
        <p:sp>
          <p:nvSpPr>
            <p:cNvPr id="45" name="Freeform: Shape 44">
              <a:extLst>
                <a:ext uri="{FF2B5EF4-FFF2-40B4-BE49-F238E27FC236}">
                  <a16:creationId xmlns:a16="http://schemas.microsoft.com/office/drawing/2014/main" id="{5F27D052-AC48-1F6F-832F-ABC80AC061CE}"/>
                </a:ext>
              </a:extLst>
            </p:cNvPr>
            <p:cNvSpPr/>
            <p:nvPr/>
          </p:nvSpPr>
          <p:spPr>
            <a:xfrm>
              <a:off x="1584360" y="829380"/>
              <a:ext cx="227040" cy="49199"/>
            </a:xfrm>
            <a:custGeom>
              <a:avLst/>
              <a:gdLst>
                <a:gd name="connsiteX0" fmla="*/ 0 w 227040"/>
                <a:gd name="connsiteY0" fmla="*/ 0 h 49199"/>
                <a:gd name="connsiteX1" fmla="*/ 227041 w 227040"/>
                <a:gd name="connsiteY1" fmla="*/ 0 h 49199"/>
                <a:gd name="connsiteX2" fmla="*/ 227041 w 227040"/>
                <a:gd name="connsiteY2" fmla="*/ 49200 h 49199"/>
                <a:gd name="connsiteX3" fmla="*/ 0 w 227040"/>
                <a:gd name="connsiteY3" fmla="*/ 49200 h 49199"/>
              </a:gdLst>
              <a:ahLst/>
              <a:cxnLst>
                <a:cxn ang="0">
                  <a:pos x="connsiteX0" y="connsiteY0"/>
                </a:cxn>
                <a:cxn ang="0">
                  <a:pos x="connsiteX1" y="connsiteY1"/>
                </a:cxn>
                <a:cxn ang="0">
                  <a:pos x="connsiteX2" y="connsiteY2"/>
                </a:cxn>
                <a:cxn ang="0">
                  <a:pos x="connsiteX3" y="connsiteY3"/>
                </a:cxn>
              </a:cxnLst>
              <a:rect l="l" t="t" r="r" b="b"/>
              <a:pathLst>
                <a:path w="227040" h="49199">
                  <a:moveTo>
                    <a:pt x="0" y="0"/>
                  </a:moveTo>
                  <a:lnTo>
                    <a:pt x="227041" y="0"/>
                  </a:lnTo>
                  <a:lnTo>
                    <a:pt x="227041" y="49200"/>
                  </a:lnTo>
                  <a:lnTo>
                    <a:pt x="0" y="49200"/>
                  </a:lnTo>
                  <a:close/>
                </a:path>
              </a:pathLst>
            </a:custGeom>
            <a:solidFill>
              <a:schemeClr val="accent4"/>
            </a:solidFill>
            <a:ln w="4492" cap="flat">
              <a:noFill/>
              <a:prstDash val="solid"/>
              <a:miter/>
            </a:ln>
          </p:spPr>
          <p:txBody>
            <a:bodyPr rtlCol="0" anchor="ctr"/>
            <a:lstStyle/>
            <a:p>
              <a:endParaRPr lang="en-GB" b="0" i="0" dirty="0">
                <a:latin typeface="BT Curve" panose="020B0503020203020204" pitchFamily="34" charset="0"/>
              </a:endParaRPr>
            </a:p>
          </p:txBody>
        </p:sp>
        <p:sp>
          <p:nvSpPr>
            <p:cNvPr id="46" name="Freeform: Shape 45">
              <a:extLst>
                <a:ext uri="{FF2B5EF4-FFF2-40B4-BE49-F238E27FC236}">
                  <a16:creationId xmlns:a16="http://schemas.microsoft.com/office/drawing/2014/main" id="{FF496636-56B8-B5E7-BCD0-FD4AE4FE94E2}"/>
                </a:ext>
              </a:extLst>
            </p:cNvPr>
            <p:cNvSpPr/>
            <p:nvPr/>
          </p:nvSpPr>
          <p:spPr>
            <a:xfrm>
              <a:off x="1811852" y="780181"/>
              <a:ext cx="235165" cy="49199"/>
            </a:xfrm>
            <a:custGeom>
              <a:avLst/>
              <a:gdLst>
                <a:gd name="connsiteX0" fmla="*/ 0 w 235165"/>
                <a:gd name="connsiteY0" fmla="*/ 0 h 49199"/>
                <a:gd name="connsiteX1" fmla="*/ 235166 w 235165"/>
                <a:gd name="connsiteY1" fmla="*/ 0 h 49199"/>
                <a:gd name="connsiteX2" fmla="*/ 235166 w 235165"/>
                <a:gd name="connsiteY2" fmla="*/ 49200 h 49199"/>
                <a:gd name="connsiteX3" fmla="*/ 0 w 235165"/>
                <a:gd name="connsiteY3" fmla="*/ 49200 h 49199"/>
              </a:gdLst>
              <a:ahLst/>
              <a:cxnLst>
                <a:cxn ang="0">
                  <a:pos x="connsiteX0" y="connsiteY0"/>
                </a:cxn>
                <a:cxn ang="0">
                  <a:pos x="connsiteX1" y="connsiteY1"/>
                </a:cxn>
                <a:cxn ang="0">
                  <a:pos x="connsiteX2" y="connsiteY2"/>
                </a:cxn>
                <a:cxn ang="0">
                  <a:pos x="connsiteX3" y="connsiteY3"/>
                </a:cxn>
              </a:cxnLst>
              <a:rect l="l" t="t" r="r" b="b"/>
              <a:pathLst>
                <a:path w="235165" h="49199">
                  <a:moveTo>
                    <a:pt x="0" y="0"/>
                  </a:moveTo>
                  <a:lnTo>
                    <a:pt x="235166" y="0"/>
                  </a:lnTo>
                  <a:lnTo>
                    <a:pt x="235166" y="49200"/>
                  </a:lnTo>
                  <a:lnTo>
                    <a:pt x="0" y="49200"/>
                  </a:lnTo>
                  <a:close/>
                </a:path>
              </a:pathLst>
            </a:custGeom>
            <a:solidFill>
              <a:schemeClr val="tx1"/>
            </a:solidFill>
            <a:ln w="4492" cap="flat">
              <a:noFill/>
              <a:prstDash val="solid"/>
              <a:miter/>
            </a:ln>
          </p:spPr>
          <p:txBody>
            <a:bodyPr rtlCol="0" anchor="ctr"/>
            <a:lstStyle/>
            <a:p>
              <a:endParaRPr lang="en-GB" b="0" i="0" dirty="0">
                <a:latin typeface="BT Curve" panose="020B0503020203020204" pitchFamily="34" charset="0"/>
              </a:endParaRPr>
            </a:p>
          </p:txBody>
        </p:sp>
        <p:sp>
          <p:nvSpPr>
            <p:cNvPr id="47" name="Freeform: Shape 46">
              <a:extLst>
                <a:ext uri="{FF2B5EF4-FFF2-40B4-BE49-F238E27FC236}">
                  <a16:creationId xmlns:a16="http://schemas.microsoft.com/office/drawing/2014/main" id="{90174F0C-D96C-2DF4-D28D-525F9640D763}"/>
                </a:ext>
              </a:extLst>
            </p:cNvPr>
            <p:cNvSpPr/>
            <p:nvPr/>
          </p:nvSpPr>
          <p:spPr>
            <a:xfrm>
              <a:off x="796713" y="730981"/>
              <a:ext cx="98399" cy="49199"/>
            </a:xfrm>
            <a:custGeom>
              <a:avLst/>
              <a:gdLst>
                <a:gd name="connsiteX0" fmla="*/ 0 w 98399"/>
                <a:gd name="connsiteY0" fmla="*/ 0 h 49199"/>
                <a:gd name="connsiteX1" fmla="*/ 98399 w 98399"/>
                <a:gd name="connsiteY1" fmla="*/ 0 h 49199"/>
                <a:gd name="connsiteX2" fmla="*/ 98399 w 98399"/>
                <a:gd name="connsiteY2" fmla="*/ 49200 h 49199"/>
                <a:gd name="connsiteX3" fmla="*/ 0 w 98399"/>
                <a:gd name="connsiteY3" fmla="*/ 49200 h 49199"/>
              </a:gdLst>
              <a:ahLst/>
              <a:cxnLst>
                <a:cxn ang="0">
                  <a:pos x="connsiteX0" y="connsiteY0"/>
                </a:cxn>
                <a:cxn ang="0">
                  <a:pos x="connsiteX1" y="connsiteY1"/>
                </a:cxn>
                <a:cxn ang="0">
                  <a:pos x="connsiteX2" y="connsiteY2"/>
                </a:cxn>
                <a:cxn ang="0">
                  <a:pos x="connsiteX3" y="connsiteY3"/>
                </a:cxn>
              </a:cxnLst>
              <a:rect l="l" t="t" r="r" b="b"/>
              <a:pathLst>
                <a:path w="98399" h="49199">
                  <a:moveTo>
                    <a:pt x="0" y="0"/>
                  </a:moveTo>
                  <a:lnTo>
                    <a:pt x="98399" y="0"/>
                  </a:lnTo>
                  <a:lnTo>
                    <a:pt x="98399" y="49200"/>
                  </a:lnTo>
                  <a:lnTo>
                    <a:pt x="0" y="49200"/>
                  </a:lnTo>
                  <a:close/>
                </a:path>
              </a:pathLst>
            </a:custGeom>
            <a:solidFill>
              <a:schemeClr val="accent2"/>
            </a:solidFill>
            <a:ln w="4492" cap="flat">
              <a:noFill/>
              <a:prstDash val="solid"/>
              <a:miter/>
            </a:ln>
          </p:spPr>
          <p:txBody>
            <a:bodyPr rtlCol="0" anchor="ctr"/>
            <a:lstStyle/>
            <a:p>
              <a:endParaRPr lang="en-GB" b="0" i="0" dirty="0">
                <a:latin typeface="BT Curve" panose="020B0503020203020204" pitchFamily="34" charset="0"/>
              </a:endParaRPr>
            </a:p>
          </p:txBody>
        </p:sp>
        <p:sp>
          <p:nvSpPr>
            <p:cNvPr id="48" name="Freeform: Shape 47">
              <a:extLst>
                <a:ext uri="{FF2B5EF4-FFF2-40B4-BE49-F238E27FC236}">
                  <a16:creationId xmlns:a16="http://schemas.microsoft.com/office/drawing/2014/main" id="{1B0BD9DE-6C1E-4619-28E0-0DBD64D21305}"/>
                </a:ext>
              </a:extLst>
            </p:cNvPr>
            <p:cNvSpPr/>
            <p:nvPr/>
          </p:nvSpPr>
          <p:spPr>
            <a:xfrm>
              <a:off x="895112" y="780181"/>
              <a:ext cx="341238" cy="49199"/>
            </a:xfrm>
            <a:custGeom>
              <a:avLst/>
              <a:gdLst>
                <a:gd name="connsiteX0" fmla="*/ 0 w 341238"/>
                <a:gd name="connsiteY0" fmla="*/ 0 h 49199"/>
                <a:gd name="connsiteX1" fmla="*/ 341239 w 341238"/>
                <a:gd name="connsiteY1" fmla="*/ 0 h 49199"/>
                <a:gd name="connsiteX2" fmla="*/ 341239 w 341238"/>
                <a:gd name="connsiteY2" fmla="*/ 49200 h 49199"/>
                <a:gd name="connsiteX3" fmla="*/ 0 w 341238"/>
                <a:gd name="connsiteY3" fmla="*/ 49200 h 49199"/>
              </a:gdLst>
              <a:ahLst/>
              <a:cxnLst>
                <a:cxn ang="0">
                  <a:pos x="connsiteX0" y="connsiteY0"/>
                </a:cxn>
                <a:cxn ang="0">
                  <a:pos x="connsiteX1" y="connsiteY1"/>
                </a:cxn>
                <a:cxn ang="0">
                  <a:pos x="connsiteX2" y="connsiteY2"/>
                </a:cxn>
                <a:cxn ang="0">
                  <a:pos x="connsiteX3" y="connsiteY3"/>
                </a:cxn>
              </a:cxnLst>
              <a:rect l="l" t="t" r="r" b="b"/>
              <a:pathLst>
                <a:path w="341238" h="49199">
                  <a:moveTo>
                    <a:pt x="0" y="0"/>
                  </a:moveTo>
                  <a:lnTo>
                    <a:pt x="341239" y="0"/>
                  </a:lnTo>
                  <a:lnTo>
                    <a:pt x="341239" y="49200"/>
                  </a:lnTo>
                  <a:lnTo>
                    <a:pt x="0" y="49200"/>
                  </a:lnTo>
                  <a:close/>
                </a:path>
              </a:pathLst>
            </a:custGeom>
            <a:solidFill>
              <a:schemeClr val="accent6"/>
            </a:solidFill>
            <a:ln w="4492" cap="flat">
              <a:noFill/>
              <a:prstDash val="solid"/>
              <a:miter/>
            </a:ln>
          </p:spPr>
          <p:txBody>
            <a:bodyPr rtlCol="0" anchor="ctr"/>
            <a:lstStyle/>
            <a:p>
              <a:endParaRPr lang="en-GB" b="0" i="0" dirty="0">
                <a:latin typeface="BT Curve" panose="020B0503020203020204" pitchFamily="34" charset="0"/>
              </a:endParaRPr>
            </a:p>
          </p:txBody>
        </p:sp>
      </p:grpSp>
    </p:spTree>
    <p:extLst>
      <p:ext uri="{BB962C8B-B14F-4D97-AF65-F5344CB8AC3E}">
        <p14:creationId xmlns:p14="http://schemas.microsoft.com/office/powerpoint/2010/main" val="17879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1_Title Slide - Portal - 02">
    <p:bg>
      <p:bgPr>
        <a:solidFill>
          <a:srgbClr val="FFFFFF"/>
        </a:solidFill>
        <a:effectLst/>
      </p:bgPr>
    </p:bg>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DBC9BA7D-F179-DABD-30F2-2145B9D8EE3B}"/>
              </a:ext>
            </a:extLst>
          </p:cNvPr>
          <p:cNvSpPr>
            <a:spLocks noGrp="1"/>
          </p:cNvSpPr>
          <p:nvPr>
            <p:ph type="pic" sz="quarter" idx="13"/>
          </p:nvPr>
        </p:nvSpPr>
        <p:spPr>
          <a:xfrm>
            <a:off x="0" y="0"/>
            <a:ext cx="12192000" cy="4230773"/>
          </a:xfrm>
          <a:prstGeom prst="rect">
            <a:avLst/>
          </a:prstGeom>
          <a:solidFill>
            <a:schemeClr val="bg1">
              <a:lumMod val="95000"/>
            </a:schemeClr>
          </a:solidFill>
        </p:spPr>
        <p:txBody>
          <a:bodyPr/>
          <a:lstStyle>
            <a:lvl1pPr>
              <a:defRPr b="0" i="0">
                <a:latin typeface="BT Group Headline" panose="020B0603020203020204" pitchFamily="34" charset="0"/>
              </a:defRPr>
            </a:lvl1pPr>
          </a:lstStyle>
          <a:p>
            <a:r>
              <a:rPr lang="en-US" dirty="0"/>
              <a:t>Click icon to add picture</a:t>
            </a:r>
            <a:endParaRPr lang="en-GB" dirty="0"/>
          </a:p>
        </p:txBody>
      </p:sp>
      <p:sp>
        <p:nvSpPr>
          <p:cNvPr id="8" name="Rectangle 7">
            <a:extLst>
              <a:ext uri="{FF2B5EF4-FFF2-40B4-BE49-F238E27FC236}">
                <a16:creationId xmlns:a16="http://schemas.microsoft.com/office/drawing/2014/main" id="{3478D95D-B19A-7A44-B683-810A6A3DC03A}"/>
              </a:ext>
            </a:extLst>
          </p:cNvPr>
          <p:cNvSpPr/>
          <p:nvPr userDrawn="1"/>
        </p:nvSpPr>
        <p:spPr>
          <a:xfrm>
            <a:off x="-2" y="4230775"/>
            <a:ext cx="6531563" cy="172800"/>
          </a:xfrm>
          <a:prstGeom prst="rect">
            <a:avLst/>
          </a:prstGeom>
          <a:solidFill>
            <a:srgbClr val="019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9" name="Rectangle 8">
            <a:extLst>
              <a:ext uri="{FF2B5EF4-FFF2-40B4-BE49-F238E27FC236}">
                <a16:creationId xmlns:a16="http://schemas.microsoft.com/office/drawing/2014/main" id="{767E32CC-8687-A446-ACE4-28B2FC98BBE8}"/>
              </a:ext>
            </a:extLst>
          </p:cNvPr>
          <p:cNvSpPr/>
          <p:nvPr userDrawn="1"/>
        </p:nvSpPr>
        <p:spPr>
          <a:xfrm>
            <a:off x="6531561" y="4057422"/>
            <a:ext cx="5660439" cy="17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2" name="Title 1">
            <a:extLst>
              <a:ext uri="{FF2B5EF4-FFF2-40B4-BE49-F238E27FC236}">
                <a16:creationId xmlns:a16="http://schemas.microsoft.com/office/drawing/2014/main" id="{396D137E-FBA5-5588-3B31-60C52F985C2C}"/>
              </a:ext>
            </a:extLst>
          </p:cNvPr>
          <p:cNvSpPr>
            <a:spLocks noGrp="1"/>
          </p:cNvSpPr>
          <p:nvPr>
            <p:ph type="title" hasCustomPrompt="1"/>
          </p:nvPr>
        </p:nvSpPr>
        <p:spPr>
          <a:xfrm>
            <a:off x="292099" y="4774565"/>
            <a:ext cx="11607803" cy="962978"/>
          </a:xfrm>
        </p:spPr>
        <p:txBody>
          <a:bodyPr anchor="t"/>
          <a:lstStyle>
            <a:lvl1pPr>
              <a:defRPr sz="3600"/>
            </a:lvl1pPr>
          </a:lstStyle>
          <a:p>
            <a:r>
              <a:rPr lang="en-US" dirty="0"/>
              <a:t>Click to edit </a:t>
            </a:r>
            <a:br>
              <a:rPr lang="en-US" dirty="0"/>
            </a:br>
            <a:r>
              <a:rPr lang="en-US" dirty="0"/>
              <a:t>Master title style</a:t>
            </a:r>
            <a:endParaRPr lang="en-GB" dirty="0"/>
          </a:p>
        </p:txBody>
      </p:sp>
      <p:sp>
        <p:nvSpPr>
          <p:cNvPr id="14" name="Text Placeholder 17">
            <a:extLst>
              <a:ext uri="{FF2B5EF4-FFF2-40B4-BE49-F238E27FC236}">
                <a16:creationId xmlns:a16="http://schemas.microsoft.com/office/drawing/2014/main" id="{A5EA9D19-7769-5C69-BE64-DD15282E28EF}"/>
              </a:ext>
            </a:extLst>
          </p:cNvPr>
          <p:cNvSpPr>
            <a:spLocks noGrp="1"/>
          </p:cNvSpPr>
          <p:nvPr>
            <p:ph type="body" sz="quarter" idx="10" hasCustomPrompt="1"/>
          </p:nvPr>
        </p:nvSpPr>
        <p:spPr>
          <a:xfrm>
            <a:off x="292099" y="5934075"/>
            <a:ext cx="11591926" cy="411163"/>
          </a:xfrm>
          <a:prstGeom prst="rect">
            <a:avLst/>
          </a:prstGeom>
        </p:spPr>
        <p:txBody>
          <a:bodyPr vert="horz" lIns="0" tIns="0" rIns="0" bIns="0" rtlCol="0">
            <a:noAutofit/>
          </a:bodyPr>
          <a:lstStyle>
            <a:lvl1pPr>
              <a:defRPr lang="en-US" sz="2000" dirty="0">
                <a:latin typeface="+mj-lt"/>
              </a:defRPr>
            </a:lvl1pPr>
          </a:lstStyle>
          <a:p>
            <a:pPr lvl="0"/>
            <a:r>
              <a:rPr lang="en-US" dirty="0"/>
              <a:t>Click to enter sub heading.</a:t>
            </a:r>
          </a:p>
        </p:txBody>
      </p:sp>
      <p:sp>
        <p:nvSpPr>
          <p:cNvPr id="15" name="Slide Number Placeholder 5">
            <a:extLst>
              <a:ext uri="{FF2B5EF4-FFF2-40B4-BE49-F238E27FC236}">
                <a16:creationId xmlns:a16="http://schemas.microsoft.com/office/drawing/2014/main" id="{F7509EB7-84C3-CBA4-1D7E-0D77681934C3}"/>
              </a:ext>
            </a:extLst>
          </p:cNvPr>
          <p:cNvSpPr>
            <a:spLocks noGrp="1"/>
          </p:cNvSpPr>
          <p:nvPr>
            <p:ph type="sldNum" sz="quarter" idx="12"/>
          </p:nvPr>
        </p:nvSpPr>
        <p:spPr>
          <a:xfrm>
            <a:off x="11733529" y="308926"/>
            <a:ext cx="365126" cy="203835"/>
          </a:xfrm>
        </p:spPr>
        <p:txBody>
          <a:bodyPr/>
          <a:lstStyle>
            <a:lvl1pPr>
              <a:defRPr b="0" i="0">
                <a:latin typeface="BT Curve" panose="020B0503020203020204" pitchFamily="34" charset="0"/>
              </a:defRPr>
            </a:lvl1pPr>
          </a:lstStyle>
          <a:p>
            <a:fld id="{BC5033AD-2A2E-4B40-820E-C0C238FC5E2C}" type="slidenum">
              <a:rPr lang="en-GB" smtClean="0"/>
              <a:pPr/>
              <a:t>‹#›</a:t>
            </a:fld>
            <a:endParaRPr lang="en-GB" dirty="0"/>
          </a:p>
        </p:txBody>
      </p:sp>
      <p:sp>
        <p:nvSpPr>
          <p:cNvPr id="12" name="Footer Placeholder 4">
            <a:extLst>
              <a:ext uri="{FF2B5EF4-FFF2-40B4-BE49-F238E27FC236}">
                <a16:creationId xmlns:a16="http://schemas.microsoft.com/office/drawing/2014/main" id="{2D3D52DB-5A04-29B7-2CF3-E52FFDC8DC83}"/>
              </a:ext>
            </a:extLst>
          </p:cNvPr>
          <p:cNvSpPr>
            <a:spLocks noGrp="1"/>
          </p:cNvSpPr>
          <p:nvPr>
            <p:ph type="ftr" sz="quarter" idx="11"/>
          </p:nvPr>
        </p:nvSpPr>
        <p:spPr>
          <a:xfrm>
            <a:off x="8975724" y="308925"/>
            <a:ext cx="2692399" cy="203835"/>
          </a:xfrm>
        </p:spPr>
        <p:txBody>
          <a:bodyPr/>
          <a:lstStyle>
            <a:lvl1pPr>
              <a:defRPr b="0" i="0">
                <a:latin typeface="BT Curve" panose="020B0503020203020204" pitchFamily="34" charset="0"/>
              </a:defRPr>
            </a:lvl1pPr>
          </a:lstStyle>
          <a:p>
            <a:r>
              <a:rPr lang="en-GB" dirty="0"/>
              <a:t>BT Group PowerPoint    |</a:t>
            </a:r>
          </a:p>
        </p:txBody>
      </p:sp>
    </p:spTree>
    <p:extLst>
      <p:ext uri="{BB962C8B-B14F-4D97-AF65-F5344CB8AC3E}">
        <p14:creationId xmlns:p14="http://schemas.microsoft.com/office/powerpoint/2010/main" val="124834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624"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2_Title Slide - Portal - 02">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EC1D5193-DFE2-624F-6046-1A3853462511}"/>
              </a:ext>
            </a:extLst>
          </p:cNvPr>
          <p:cNvSpPr>
            <a:spLocks noGrp="1"/>
          </p:cNvSpPr>
          <p:nvPr>
            <p:ph type="pic" sz="quarter" idx="13"/>
          </p:nvPr>
        </p:nvSpPr>
        <p:spPr>
          <a:xfrm>
            <a:off x="307975" y="752915"/>
            <a:ext cx="5466610" cy="3408220"/>
          </a:xfrm>
          <a:prstGeom prst="rect">
            <a:avLst/>
          </a:prstGeom>
          <a:solidFill>
            <a:schemeClr val="bg1">
              <a:lumMod val="95000"/>
            </a:schemeClr>
          </a:solidFill>
        </p:spPr>
        <p:txBody>
          <a:bodyPr anchor="ctr" anchorCtr="0"/>
          <a:lstStyle>
            <a:lvl1pPr>
              <a:defRPr b="0" i="0">
                <a:latin typeface="BT Group Headline" panose="020B0603020203020204" pitchFamily="34" charset="0"/>
              </a:defRPr>
            </a:lvl1pPr>
          </a:lstStyle>
          <a:p>
            <a:r>
              <a:rPr lang="en-US" dirty="0"/>
              <a:t>Click icon to add picture</a:t>
            </a:r>
            <a:endParaRPr lang="en-GB" dirty="0"/>
          </a:p>
        </p:txBody>
      </p:sp>
      <p:sp>
        <p:nvSpPr>
          <p:cNvPr id="16" name="Title 15">
            <a:extLst>
              <a:ext uri="{FF2B5EF4-FFF2-40B4-BE49-F238E27FC236}">
                <a16:creationId xmlns:a16="http://schemas.microsoft.com/office/drawing/2014/main" id="{4FA79DF5-8061-7DB0-34BB-AD4FE946B172}"/>
              </a:ext>
            </a:extLst>
          </p:cNvPr>
          <p:cNvSpPr>
            <a:spLocks noGrp="1"/>
          </p:cNvSpPr>
          <p:nvPr>
            <p:ph type="title"/>
          </p:nvPr>
        </p:nvSpPr>
        <p:spPr>
          <a:xfrm>
            <a:off x="307974" y="4614965"/>
            <a:ext cx="5466609" cy="265913"/>
          </a:xfrm>
          <a:prstGeom prst="rect">
            <a:avLst/>
          </a:prstGeom>
        </p:spPr>
        <p:txBody>
          <a:bodyPr lIns="0" tIns="0" rIns="0" bIns="0">
            <a:noAutofit/>
          </a:bodyPr>
          <a:lstStyle>
            <a:lvl1pPr>
              <a:defRPr kumimoji="0" lang="en-US" sz="2000" b="0" i="0" u="none" strike="noStrike" kern="0" cap="none" spc="-52" normalizeH="0" baseline="0" smtClean="0">
                <a:ln>
                  <a:noFill/>
                </a:ln>
                <a:solidFill>
                  <a:srgbClr val="1D1D1A"/>
                </a:solidFill>
                <a:effectLst/>
                <a:uLnTx/>
                <a:uFillTx/>
                <a:latin typeface="BT Group Headline" panose="020B0603020203020204" pitchFamily="34" charset="0"/>
                <a:ea typeface="+mj-ea"/>
                <a:cs typeface="BT Group Headline" panose="020B0603020203020204" pitchFamily="34" charset="0"/>
              </a:defRPr>
            </a:lvl1pPr>
          </a:lstStyle>
          <a:p>
            <a:r>
              <a:rPr lang="en-US" dirty="0"/>
              <a:t>Click to edit Master title style</a:t>
            </a:r>
            <a:endParaRPr lang="en-GB" dirty="0"/>
          </a:p>
        </p:txBody>
      </p:sp>
      <p:sp>
        <p:nvSpPr>
          <p:cNvPr id="19" name="Rectangle 18">
            <a:extLst>
              <a:ext uri="{FF2B5EF4-FFF2-40B4-BE49-F238E27FC236}">
                <a16:creationId xmlns:a16="http://schemas.microsoft.com/office/drawing/2014/main" id="{72334AEF-0AD6-2EBA-904A-BD3BE4FA5E08}"/>
              </a:ext>
            </a:extLst>
          </p:cNvPr>
          <p:cNvSpPr/>
          <p:nvPr userDrawn="1"/>
        </p:nvSpPr>
        <p:spPr>
          <a:xfrm>
            <a:off x="11880852" y="4707387"/>
            <a:ext cx="311148" cy="173354"/>
          </a:xfrm>
          <a:prstGeom prst="rect">
            <a:avLst/>
          </a:prstGeom>
          <a:solidFill>
            <a:srgbClr val="019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2" name="Rectangle 11">
            <a:extLst>
              <a:ext uri="{FF2B5EF4-FFF2-40B4-BE49-F238E27FC236}">
                <a16:creationId xmlns:a16="http://schemas.microsoft.com/office/drawing/2014/main" id="{BA72DFE7-99B9-9338-1671-4088D85693C9}"/>
              </a:ext>
            </a:extLst>
          </p:cNvPr>
          <p:cNvSpPr/>
          <p:nvPr userDrawn="1"/>
        </p:nvSpPr>
        <p:spPr>
          <a:xfrm>
            <a:off x="6417417" y="329248"/>
            <a:ext cx="704354" cy="173354"/>
          </a:xfrm>
          <a:prstGeom prst="rect">
            <a:avLst/>
          </a:prstGeom>
          <a:solidFill>
            <a:srgbClr val="43B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21" name="Picture Placeholder 6">
            <a:extLst>
              <a:ext uri="{FF2B5EF4-FFF2-40B4-BE49-F238E27FC236}">
                <a16:creationId xmlns:a16="http://schemas.microsoft.com/office/drawing/2014/main" id="{7B05B195-AE03-FEAF-20E0-15BC6C58F731}"/>
              </a:ext>
            </a:extLst>
          </p:cNvPr>
          <p:cNvSpPr>
            <a:spLocks noGrp="1"/>
          </p:cNvSpPr>
          <p:nvPr>
            <p:ph type="pic" sz="quarter" idx="14"/>
          </p:nvPr>
        </p:nvSpPr>
        <p:spPr>
          <a:xfrm>
            <a:off x="6417417" y="752915"/>
            <a:ext cx="5466610" cy="3408220"/>
          </a:xfrm>
          <a:prstGeom prst="rect">
            <a:avLst/>
          </a:prstGeom>
          <a:solidFill>
            <a:schemeClr val="bg1">
              <a:lumMod val="95000"/>
            </a:schemeClr>
          </a:solidFill>
        </p:spPr>
        <p:txBody>
          <a:bodyPr anchor="ctr" anchorCtr="0"/>
          <a:lstStyle>
            <a:lvl1pPr>
              <a:defRPr b="0" i="0">
                <a:latin typeface="BT Group Headline" panose="020B0603020203020204" pitchFamily="34" charset="0"/>
              </a:defRPr>
            </a:lvl1pPr>
          </a:lstStyle>
          <a:p>
            <a:r>
              <a:rPr lang="en-US" dirty="0"/>
              <a:t>Click icon to add picture</a:t>
            </a:r>
            <a:endParaRPr lang="en-GB" dirty="0"/>
          </a:p>
        </p:txBody>
      </p:sp>
      <p:sp>
        <p:nvSpPr>
          <p:cNvPr id="3" name="Text Placeholder 2">
            <a:extLst>
              <a:ext uri="{FF2B5EF4-FFF2-40B4-BE49-F238E27FC236}">
                <a16:creationId xmlns:a16="http://schemas.microsoft.com/office/drawing/2014/main" id="{2681DD57-F051-AEC8-787C-99DDB6DC9ABC}"/>
              </a:ext>
            </a:extLst>
          </p:cNvPr>
          <p:cNvSpPr>
            <a:spLocks noGrp="1"/>
          </p:cNvSpPr>
          <p:nvPr>
            <p:ph type="body" sz="quarter" idx="16"/>
          </p:nvPr>
        </p:nvSpPr>
        <p:spPr>
          <a:xfrm>
            <a:off x="6417046" y="4615628"/>
            <a:ext cx="5467350" cy="265113"/>
          </a:xfrm>
        </p:spPr>
        <p:txBody>
          <a:bodyPr/>
          <a:lstStyle>
            <a:lvl1pPr>
              <a:defRPr sz="2000">
                <a:latin typeface="+mj-lt"/>
              </a:defRPr>
            </a:lvl1pPr>
          </a:lstStyle>
          <a:p>
            <a:pPr lvl="0"/>
            <a:r>
              <a:rPr lang="en-US" dirty="0"/>
              <a:t>Click to edit Master text styles</a:t>
            </a:r>
            <a:endParaRPr lang="en-GB" dirty="0"/>
          </a:p>
        </p:txBody>
      </p:sp>
      <p:sp>
        <p:nvSpPr>
          <p:cNvPr id="25" name="Text Placeholder 17">
            <a:extLst>
              <a:ext uri="{FF2B5EF4-FFF2-40B4-BE49-F238E27FC236}">
                <a16:creationId xmlns:a16="http://schemas.microsoft.com/office/drawing/2014/main" id="{373C2227-3833-5B85-43D6-27DFB37C6711}"/>
              </a:ext>
            </a:extLst>
          </p:cNvPr>
          <p:cNvSpPr>
            <a:spLocks noGrp="1"/>
          </p:cNvSpPr>
          <p:nvPr>
            <p:ph type="body" sz="quarter" idx="10" hasCustomPrompt="1"/>
          </p:nvPr>
        </p:nvSpPr>
        <p:spPr>
          <a:xfrm>
            <a:off x="307976" y="5104147"/>
            <a:ext cx="5466608" cy="1021194"/>
          </a:xfrm>
          <a:prstGeom prst="rect">
            <a:avLst/>
          </a:prstGeom>
        </p:spPr>
        <p:txBody>
          <a:bodyPr vert="horz" lIns="0" tIns="0" rIns="0" bIns="0" rtlCol="0">
            <a:noAutofit/>
          </a:bodyPr>
          <a:lstStyle>
            <a:lvl1pPr>
              <a:defRPr lang="en-US" sz="1600" b="0" i="0" dirty="0">
                <a:latin typeface="BT Curve" panose="020B0503020203020204" pitchFamily="34" charset="0"/>
              </a:defRPr>
            </a:lvl1pPr>
          </a:lstStyle>
          <a:p>
            <a:pPr lvl="0"/>
            <a:r>
              <a:rPr lang="en-US" dirty="0"/>
              <a:t>Click to enter sub heading.</a:t>
            </a:r>
          </a:p>
        </p:txBody>
      </p:sp>
      <p:sp>
        <p:nvSpPr>
          <p:cNvPr id="26" name="Text Placeholder 17">
            <a:extLst>
              <a:ext uri="{FF2B5EF4-FFF2-40B4-BE49-F238E27FC236}">
                <a16:creationId xmlns:a16="http://schemas.microsoft.com/office/drawing/2014/main" id="{1951D885-5D71-EB0B-99CC-BF250421AE43}"/>
              </a:ext>
            </a:extLst>
          </p:cNvPr>
          <p:cNvSpPr>
            <a:spLocks noGrp="1"/>
          </p:cNvSpPr>
          <p:nvPr>
            <p:ph type="body" sz="quarter" idx="18" hasCustomPrompt="1"/>
          </p:nvPr>
        </p:nvSpPr>
        <p:spPr>
          <a:xfrm>
            <a:off x="6403976" y="5104147"/>
            <a:ext cx="5466608" cy="1021194"/>
          </a:xfrm>
          <a:prstGeom prst="rect">
            <a:avLst/>
          </a:prstGeom>
        </p:spPr>
        <p:txBody>
          <a:bodyPr vert="horz" lIns="0" tIns="0" rIns="0" bIns="0" rtlCol="0">
            <a:noAutofit/>
          </a:bodyPr>
          <a:lstStyle>
            <a:lvl1pPr>
              <a:defRPr lang="en-US" sz="1600" b="0" i="0" dirty="0">
                <a:latin typeface="BT Curve" panose="020B0503020203020204" pitchFamily="34" charset="0"/>
              </a:defRPr>
            </a:lvl1pPr>
          </a:lstStyle>
          <a:p>
            <a:pPr lvl="0"/>
            <a:r>
              <a:rPr lang="en-US" dirty="0"/>
              <a:t>Click to enter sub heading.</a:t>
            </a:r>
          </a:p>
        </p:txBody>
      </p:sp>
      <p:sp>
        <p:nvSpPr>
          <p:cNvPr id="14" name="Slide Number Placeholder 5">
            <a:extLst>
              <a:ext uri="{FF2B5EF4-FFF2-40B4-BE49-F238E27FC236}">
                <a16:creationId xmlns:a16="http://schemas.microsoft.com/office/drawing/2014/main" id="{DB1EF6E9-AF96-DD8A-4C53-E86C6A72FE6C}"/>
              </a:ext>
            </a:extLst>
          </p:cNvPr>
          <p:cNvSpPr>
            <a:spLocks noGrp="1"/>
          </p:cNvSpPr>
          <p:nvPr>
            <p:ph type="sldNum" sz="quarter" idx="12"/>
          </p:nvPr>
        </p:nvSpPr>
        <p:spPr>
          <a:xfrm>
            <a:off x="11733529" y="308926"/>
            <a:ext cx="365126" cy="203835"/>
          </a:xfrm>
        </p:spPr>
        <p:txBody>
          <a:bodyPr/>
          <a:lstStyle>
            <a:lvl1pPr>
              <a:defRPr b="0" i="0">
                <a:latin typeface="BT Curve" panose="020B0503020203020204" pitchFamily="34" charset="0"/>
              </a:defRPr>
            </a:lvl1pPr>
          </a:lstStyle>
          <a:p>
            <a:fld id="{BC5033AD-2A2E-4B40-820E-C0C238FC5E2C}" type="slidenum">
              <a:rPr lang="en-GB" smtClean="0"/>
              <a:pPr/>
              <a:t>‹#›</a:t>
            </a:fld>
            <a:endParaRPr lang="en-GB" dirty="0"/>
          </a:p>
        </p:txBody>
      </p:sp>
      <p:sp>
        <p:nvSpPr>
          <p:cNvPr id="15" name="Footer Placeholder 4">
            <a:extLst>
              <a:ext uri="{FF2B5EF4-FFF2-40B4-BE49-F238E27FC236}">
                <a16:creationId xmlns:a16="http://schemas.microsoft.com/office/drawing/2014/main" id="{E694B33F-49B6-D619-4B05-CF6E524AF63B}"/>
              </a:ext>
            </a:extLst>
          </p:cNvPr>
          <p:cNvSpPr>
            <a:spLocks noGrp="1"/>
          </p:cNvSpPr>
          <p:nvPr>
            <p:ph type="ftr" sz="quarter" idx="11"/>
          </p:nvPr>
        </p:nvSpPr>
        <p:spPr>
          <a:xfrm>
            <a:off x="8975724" y="308925"/>
            <a:ext cx="2692399" cy="203835"/>
          </a:xfrm>
        </p:spPr>
        <p:txBody>
          <a:bodyPr/>
          <a:lstStyle>
            <a:lvl1pPr>
              <a:defRPr b="0" i="0">
                <a:latin typeface="BT Curve" panose="020B0503020203020204" pitchFamily="34" charset="0"/>
              </a:defRPr>
            </a:lvl1pPr>
          </a:lstStyle>
          <a:p>
            <a:r>
              <a:rPr lang="en-GB" dirty="0"/>
              <a:t>BT Group PowerPoint    |</a:t>
            </a:r>
          </a:p>
        </p:txBody>
      </p:sp>
    </p:spTree>
    <p:extLst>
      <p:ext uri="{BB962C8B-B14F-4D97-AF65-F5344CB8AC3E}">
        <p14:creationId xmlns:p14="http://schemas.microsoft.com/office/powerpoint/2010/main" val="10696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921573C3-07A5-D355-CBE0-C27AF1F2262E}"/>
              </a:ext>
            </a:extLst>
          </p:cNvPr>
          <p:cNvSpPr>
            <a:spLocks noGrp="1"/>
          </p:cNvSpPr>
          <p:nvPr>
            <p:ph type="pic" sz="quarter" idx="13"/>
          </p:nvPr>
        </p:nvSpPr>
        <p:spPr>
          <a:xfrm>
            <a:off x="0" y="0"/>
            <a:ext cx="12192000" cy="6858000"/>
          </a:xfrm>
          <a:prstGeom prst="rect">
            <a:avLst/>
          </a:prstGeom>
          <a:solidFill>
            <a:schemeClr val="bg1">
              <a:lumMod val="85000"/>
            </a:schemeClr>
          </a:solidFill>
        </p:spPr>
        <p:txBody>
          <a:bodyPr/>
          <a:lstStyle>
            <a:lvl1pPr>
              <a:defRPr b="0" i="0">
                <a:latin typeface="BT Group Headline" panose="020B0603020203020204" pitchFamily="34" charset="0"/>
              </a:defRPr>
            </a:lvl1pPr>
          </a:lstStyle>
          <a:p>
            <a:r>
              <a:rPr lang="en-US" dirty="0"/>
              <a:t>Click icon to add picture</a:t>
            </a:r>
            <a:endParaRPr lang="en-GB" dirty="0"/>
          </a:p>
        </p:txBody>
      </p:sp>
      <p:sp>
        <p:nvSpPr>
          <p:cNvPr id="2" name="Title 1">
            <a:extLst>
              <a:ext uri="{FF2B5EF4-FFF2-40B4-BE49-F238E27FC236}">
                <a16:creationId xmlns:a16="http://schemas.microsoft.com/office/drawing/2014/main" id="{3D990233-9841-5EC7-BF8C-C03D9D0A6976}"/>
              </a:ext>
            </a:extLst>
          </p:cNvPr>
          <p:cNvSpPr>
            <a:spLocks noGrp="1"/>
          </p:cNvSpPr>
          <p:nvPr>
            <p:ph type="title" hasCustomPrompt="1"/>
          </p:nvPr>
        </p:nvSpPr>
        <p:spPr>
          <a:xfrm>
            <a:off x="292099" y="4200243"/>
            <a:ext cx="11591925" cy="962978"/>
          </a:xfrm>
        </p:spPr>
        <p:txBody>
          <a:bodyPr/>
          <a:lstStyle>
            <a:lvl1pPr>
              <a:defRPr sz="7200">
                <a:solidFill>
                  <a:schemeClr val="bg1"/>
                </a:solidFill>
              </a:defRPr>
            </a:lvl1pPr>
          </a:lstStyle>
          <a:p>
            <a:r>
              <a:rPr lang="en-US" dirty="0"/>
              <a:t>Title </a:t>
            </a:r>
            <a:endParaRPr lang="en-GB" dirty="0"/>
          </a:p>
        </p:txBody>
      </p:sp>
      <p:sp>
        <p:nvSpPr>
          <p:cNvPr id="3" name="Footer Placeholder 2">
            <a:extLst>
              <a:ext uri="{FF2B5EF4-FFF2-40B4-BE49-F238E27FC236}">
                <a16:creationId xmlns:a16="http://schemas.microsoft.com/office/drawing/2014/main" id="{65D55859-1A2D-DEA3-2E64-3FE8DD53D157}"/>
              </a:ext>
            </a:extLst>
          </p:cNvPr>
          <p:cNvSpPr>
            <a:spLocks noGrp="1"/>
          </p:cNvSpPr>
          <p:nvPr>
            <p:ph type="ftr" sz="quarter" idx="10"/>
          </p:nvPr>
        </p:nvSpPr>
        <p:spPr/>
        <p:txBody>
          <a:bodyPr/>
          <a:lstStyle>
            <a:lvl1pPr>
              <a:defRPr b="0" i="0">
                <a:solidFill>
                  <a:schemeClr val="bg1"/>
                </a:solidFill>
                <a:latin typeface="BT Curve" panose="020B0503020203020204" pitchFamily="34" charset="0"/>
              </a:defRPr>
            </a:lvl1pPr>
          </a:lstStyle>
          <a:p>
            <a:r>
              <a:rPr lang="en-GB" dirty="0"/>
              <a:t>BT Group PowerPoint    |</a:t>
            </a:r>
          </a:p>
        </p:txBody>
      </p:sp>
      <p:sp>
        <p:nvSpPr>
          <p:cNvPr id="4" name="Slide Number Placeholder 3">
            <a:extLst>
              <a:ext uri="{FF2B5EF4-FFF2-40B4-BE49-F238E27FC236}">
                <a16:creationId xmlns:a16="http://schemas.microsoft.com/office/drawing/2014/main" id="{FF5D5185-0760-370C-20F3-2D24C6CA42EC}"/>
              </a:ext>
            </a:extLst>
          </p:cNvPr>
          <p:cNvSpPr>
            <a:spLocks noGrp="1"/>
          </p:cNvSpPr>
          <p:nvPr>
            <p:ph type="sldNum" sz="quarter" idx="11"/>
          </p:nvPr>
        </p:nvSpPr>
        <p:spPr/>
        <p:txBody>
          <a:bodyPr/>
          <a:lstStyle>
            <a:lvl1pPr>
              <a:defRPr b="0" i="0">
                <a:solidFill>
                  <a:schemeClr val="bg1"/>
                </a:solidFill>
                <a:latin typeface="BT Curve" panose="020B0503020203020204" pitchFamily="34" charset="0"/>
              </a:defRPr>
            </a:lvl1pPr>
          </a:lstStyle>
          <a:p>
            <a:fld id="{7F05727F-EB13-4C36-9A9C-A65743ED0171}" type="slidenum">
              <a:rPr lang="en-GB" smtClean="0"/>
              <a:pPr/>
              <a:t>‹#›</a:t>
            </a:fld>
            <a:endParaRPr lang="en-GB" dirty="0"/>
          </a:p>
        </p:txBody>
      </p:sp>
    </p:spTree>
    <p:extLst>
      <p:ext uri="{BB962C8B-B14F-4D97-AF65-F5344CB8AC3E}">
        <p14:creationId xmlns:p14="http://schemas.microsoft.com/office/powerpoint/2010/main" val="203812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EXPRESSIVE 08#">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AE97F-08C5-11B1-2EB1-1DFA5E2361CD}"/>
              </a:ext>
            </a:extLst>
          </p:cNvPr>
          <p:cNvSpPr/>
          <p:nvPr userDrawn="1"/>
        </p:nvSpPr>
        <p:spPr>
          <a:xfrm>
            <a:off x="6286501" y="0"/>
            <a:ext cx="5905362"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9" name="Title 15">
            <a:extLst>
              <a:ext uri="{FF2B5EF4-FFF2-40B4-BE49-F238E27FC236}">
                <a16:creationId xmlns:a16="http://schemas.microsoft.com/office/drawing/2014/main" id="{FF872486-6E5F-4A93-BF59-FE96F2959969}"/>
              </a:ext>
            </a:extLst>
          </p:cNvPr>
          <p:cNvSpPr>
            <a:spLocks noGrp="1"/>
          </p:cNvSpPr>
          <p:nvPr>
            <p:ph type="title" hasCustomPrompt="1"/>
          </p:nvPr>
        </p:nvSpPr>
        <p:spPr>
          <a:xfrm>
            <a:off x="6651812" y="1739943"/>
            <a:ext cx="5232213" cy="1845939"/>
          </a:xfrm>
          <a:prstGeom prst="rect">
            <a:avLst/>
          </a:prstGeom>
        </p:spPr>
        <p:txBody>
          <a:bodyPr lIns="0" tIns="0" rIns="0" bIns="0" anchor="b">
            <a:noAutofit/>
          </a:bodyPr>
          <a:lstStyle>
            <a:lvl1pPr>
              <a:defRPr kumimoji="0" lang="en-US" sz="4800" b="0" i="0" u="none" strike="noStrike" kern="0" cap="none" spc="-52" normalizeH="0" baseline="0" smtClean="0">
                <a:ln>
                  <a:noFill/>
                </a:ln>
                <a:solidFill>
                  <a:schemeClr val="bg1"/>
                </a:solidFill>
                <a:effectLst/>
                <a:uLnTx/>
                <a:uFillTx/>
                <a:latin typeface="BT Group Headline" panose="020B0603020203020204" pitchFamily="34" charset="0"/>
                <a:ea typeface="+mj-ea"/>
                <a:cs typeface="BT Group Headline" panose="020B0603020203020204" pitchFamily="34" charset="0"/>
              </a:defRPr>
            </a:lvl1pPr>
          </a:lstStyle>
          <a:p>
            <a:r>
              <a:rPr lang="en-US" dirty="0"/>
              <a:t>Click to edit expressive CFU slide</a:t>
            </a:r>
            <a:endParaRPr lang="en-GB" dirty="0"/>
          </a:p>
        </p:txBody>
      </p:sp>
      <p:sp>
        <p:nvSpPr>
          <p:cNvPr id="14" name="Text Placeholder 17">
            <a:extLst>
              <a:ext uri="{FF2B5EF4-FFF2-40B4-BE49-F238E27FC236}">
                <a16:creationId xmlns:a16="http://schemas.microsoft.com/office/drawing/2014/main" id="{0D44694E-C104-4B10-1AA1-A5AA3912EB43}"/>
              </a:ext>
            </a:extLst>
          </p:cNvPr>
          <p:cNvSpPr>
            <a:spLocks noGrp="1"/>
          </p:cNvSpPr>
          <p:nvPr>
            <p:ph type="body" sz="quarter" idx="10" hasCustomPrompt="1"/>
          </p:nvPr>
        </p:nvSpPr>
        <p:spPr>
          <a:xfrm>
            <a:off x="6651812" y="3789343"/>
            <a:ext cx="4469579" cy="1536482"/>
          </a:xfrm>
          <a:prstGeom prst="rect">
            <a:avLst/>
          </a:prstGeom>
        </p:spPr>
        <p:txBody>
          <a:bodyPr vert="horz" lIns="0" tIns="0" rIns="0" bIns="0" rtlCol="0">
            <a:noAutofit/>
          </a:bodyPr>
          <a:lstStyle>
            <a:lvl1pPr>
              <a:defRPr lang="en-US" sz="2000" dirty="0">
                <a:solidFill>
                  <a:schemeClr val="bg1"/>
                </a:solidFill>
                <a:latin typeface="+mj-lt"/>
              </a:defRPr>
            </a:lvl1pPr>
          </a:lstStyle>
          <a:p>
            <a:pPr lvl="0"/>
            <a:r>
              <a:rPr lang="en-US" dirty="0"/>
              <a:t>Click to enter sub heading.</a:t>
            </a:r>
          </a:p>
        </p:txBody>
      </p:sp>
      <p:sp>
        <p:nvSpPr>
          <p:cNvPr id="15" name="Slide Number Placeholder 5">
            <a:extLst>
              <a:ext uri="{FF2B5EF4-FFF2-40B4-BE49-F238E27FC236}">
                <a16:creationId xmlns:a16="http://schemas.microsoft.com/office/drawing/2014/main" id="{2EDEF7CE-4B19-3F41-937B-F7EBD6F79C43}"/>
              </a:ext>
            </a:extLst>
          </p:cNvPr>
          <p:cNvSpPr>
            <a:spLocks noGrp="1"/>
          </p:cNvSpPr>
          <p:nvPr>
            <p:ph type="sldNum" sz="quarter" idx="12"/>
          </p:nvPr>
        </p:nvSpPr>
        <p:spPr>
          <a:xfrm>
            <a:off x="11733529" y="308926"/>
            <a:ext cx="365126" cy="203835"/>
          </a:xfrm>
        </p:spPr>
        <p:txBody>
          <a:bodyPr/>
          <a:lstStyle>
            <a:lvl1pPr>
              <a:defRPr b="0" i="0">
                <a:solidFill>
                  <a:schemeClr val="bg1"/>
                </a:solidFill>
                <a:latin typeface="BT Curve" panose="020B0503020203020204" pitchFamily="34" charset="0"/>
              </a:defRPr>
            </a:lvl1pPr>
          </a:lstStyle>
          <a:p>
            <a:fld id="{BC5033AD-2A2E-4B40-820E-C0C238FC5E2C}" type="slidenum">
              <a:rPr lang="en-GB" smtClean="0"/>
              <a:pPr/>
              <a:t>‹#›</a:t>
            </a:fld>
            <a:endParaRPr lang="en-GB" dirty="0"/>
          </a:p>
        </p:txBody>
      </p:sp>
      <p:sp>
        <p:nvSpPr>
          <p:cNvPr id="12" name="Footer Placeholder 4">
            <a:extLst>
              <a:ext uri="{FF2B5EF4-FFF2-40B4-BE49-F238E27FC236}">
                <a16:creationId xmlns:a16="http://schemas.microsoft.com/office/drawing/2014/main" id="{33E13952-9869-E13B-6A1C-2200BECEC750}"/>
              </a:ext>
            </a:extLst>
          </p:cNvPr>
          <p:cNvSpPr>
            <a:spLocks noGrp="1"/>
          </p:cNvSpPr>
          <p:nvPr>
            <p:ph type="ftr" sz="quarter" idx="11"/>
          </p:nvPr>
        </p:nvSpPr>
        <p:spPr>
          <a:xfrm>
            <a:off x="8975724" y="308925"/>
            <a:ext cx="2692399" cy="203835"/>
          </a:xfrm>
        </p:spPr>
        <p:txBody>
          <a:bodyPr/>
          <a:lstStyle>
            <a:lvl1pPr>
              <a:defRPr b="0" i="0">
                <a:solidFill>
                  <a:schemeClr val="bg1"/>
                </a:solidFill>
                <a:latin typeface="BT Curve" panose="020B0503020203020204" pitchFamily="34" charset="0"/>
              </a:defRPr>
            </a:lvl1pPr>
          </a:lstStyle>
          <a:p>
            <a:r>
              <a:rPr lang="en-GB" dirty="0"/>
              <a:t>BT Group PowerPoint    |</a:t>
            </a:r>
          </a:p>
        </p:txBody>
      </p:sp>
      <p:sp>
        <p:nvSpPr>
          <p:cNvPr id="17" name="Rectangle 16">
            <a:extLst>
              <a:ext uri="{FF2B5EF4-FFF2-40B4-BE49-F238E27FC236}">
                <a16:creationId xmlns:a16="http://schemas.microsoft.com/office/drawing/2014/main" id="{A19DCFD6-F44A-1897-7E9E-5C34F817449F}"/>
              </a:ext>
            </a:extLst>
          </p:cNvPr>
          <p:cNvSpPr/>
          <p:nvPr userDrawn="1"/>
        </p:nvSpPr>
        <p:spPr>
          <a:xfrm>
            <a:off x="-2" y="1122948"/>
            <a:ext cx="4446357" cy="336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highlight>
                <a:srgbClr val="7159A3"/>
              </a:highlight>
              <a:latin typeface="BT Curve" panose="020B0503020203020204" pitchFamily="34" charset="0"/>
            </a:endParaRPr>
          </a:p>
        </p:txBody>
      </p:sp>
      <p:sp>
        <p:nvSpPr>
          <p:cNvPr id="18" name="Rectangle 17">
            <a:extLst>
              <a:ext uri="{FF2B5EF4-FFF2-40B4-BE49-F238E27FC236}">
                <a16:creationId xmlns:a16="http://schemas.microsoft.com/office/drawing/2014/main" id="{CA26A250-3171-112A-B6DD-EFE134A14905}"/>
              </a:ext>
            </a:extLst>
          </p:cNvPr>
          <p:cNvSpPr/>
          <p:nvPr userDrawn="1"/>
        </p:nvSpPr>
        <p:spPr>
          <a:xfrm>
            <a:off x="4446355" y="1295400"/>
            <a:ext cx="1840145" cy="3229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highlight>
                <a:srgbClr val="7159A3"/>
              </a:highlight>
              <a:latin typeface="BT Curve" panose="020B0503020203020204" pitchFamily="34" charset="0"/>
            </a:endParaRPr>
          </a:p>
        </p:txBody>
      </p:sp>
      <p:sp>
        <p:nvSpPr>
          <p:cNvPr id="20" name="Picture Placeholder 6">
            <a:extLst>
              <a:ext uri="{FF2B5EF4-FFF2-40B4-BE49-F238E27FC236}">
                <a16:creationId xmlns:a16="http://schemas.microsoft.com/office/drawing/2014/main" id="{FA04C5A6-07E5-C765-2EDC-7D102CEE61A9}"/>
              </a:ext>
            </a:extLst>
          </p:cNvPr>
          <p:cNvSpPr>
            <a:spLocks noGrp="1"/>
          </p:cNvSpPr>
          <p:nvPr>
            <p:ph type="pic" sz="quarter" idx="13"/>
          </p:nvPr>
        </p:nvSpPr>
        <p:spPr>
          <a:xfrm>
            <a:off x="0" y="1282065"/>
            <a:ext cx="6286500" cy="5553512"/>
          </a:xfrm>
          <a:custGeom>
            <a:avLst/>
            <a:gdLst>
              <a:gd name="connsiteX0" fmla="*/ 0 w 6286500"/>
              <a:gd name="connsiteY0" fmla="*/ 0 h 5549702"/>
              <a:gd name="connsiteX1" fmla="*/ 6286500 w 6286500"/>
              <a:gd name="connsiteY1" fmla="*/ 0 h 5549702"/>
              <a:gd name="connsiteX2" fmla="*/ 6286500 w 6286500"/>
              <a:gd name="connsiteY2" fmla="*/ 5549702 h 5549702"/>
              <a:gd name="connsiteX3" fmla="*/ 0 w 6286500"/>
              <a:gd name="connsiteY3" fmla="*/ 5549702 h 5549702"/>
              <a:gd name="connsiteX4" fmla="*/ 0 w 6286500"/>
              <a:gd name="connsiteY4" fmla="*/ 0 h 5549702"/>
              <a:gd name="connsiteX0" fmla="*/ 0 w 6286500"/>
              <a:gd name="connsiteY0" fmla="*/ 3810 h 5553512"/>
              <a:gd name="connsiteX1" fmla="*/ 4438650 w 6286500"/>
              <a:gd name="connsiteY1" fmla="*/ 0 h 5553512"/>
              <a:gd name="connsiteX2" fmla="*/ 6286500 w 6286500"/>
              <a:gd name="connsiteY2" fmla="*/ 3810 h 5553512"/>
              <a:gd name="connsiteX3" fmla="*/ 6286500 w 6286500"/>
              <a:gd name="connsiteY3" fmla="*/ 5553512 h 5553512"/>
              <a:gd name="connsiteX4" fmla="*/ 0 w 6286500"/>
              <a:gd name="connsiteY4" fmla="*/ 5553512 h 5553512"/>
              <a:gd name="connsiteX5" fmla="*/ 0 w 6286500"/>
              <a:gd name="connsiteY5" fmla="*/ 3810 h 5553512"/>
              <a:gd name="connsiteX0" fmla="*/ 0 w 6286500"/>
              <a:gd name="connsiteY0" fmla="*/ 3810 h 5553512"/>
              <a:gd name="connsiteX1" fmla="*/ 4438650 w 6286500"/>
              <a:gd name="connsiteY1" fmla="*/ 0 h 5553512"/>
              <a:gd name="connsiteX2" fmla="*/ 6286500 w 6286500"/>
              <a:gd name="connsiteY2" fmla="*/ 3810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 name="connsiteX0" fmla="*/ 0 w 6286500"/>
              <a:gd name="connsiteY0" fmla="*/ 3810 h 5553512"/>
              <a:gd name="connsiteX1" fmla="*/ 4438650 w 6286500"/>
              <a:gd name="connsiteY1" fmla="*/ 0 h 5553512"/>
              <a:gd name="connsiteX2" fmla="*/ 4444365 w 6286500"/>
              <a:gd name="connsiteY2" fmla="*/ 173355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 name="connsiteX0" fmla="*/ 0 w 6286500"/>
              <a:gd name="connsiteY0" fmla="*/ 3810 h 5553512"/>
              <a:gd name="connsiteX1" fmla="*/ 4446270 w 6286500"/>
              <a:gd name="connsiteY1" fmla="*/ 0 h 5553512"/>
              <a:gd name="connsiteX2" fmla="*/ 4444365 w 6286500"/>
              <a:gd name="connsiteY2" fmla="*/ 173355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 name="connsiteX0" fmla="*/ 0 w 6286500"/>
              <a:gd name="connsiteY0" fmla="*/ 3810 h 5553512"/>
              <a:gd name="connsiteX1" fmla="*/ 4446270 w 6286500"/>
              <a:gd name="connsiteY1" fmla="*/ 0 h 5553512"/>
              <a:gd name="connsiteX2" fmla="*/ 4444365 w 6286500"/>
              <a:gd name="connsiteY2" fmla="*/ 171450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6500" h="5553512">
                <a:moveTo>
                  <a:pt x="0" y="3810"/>
                </a:moveTo>
                <a:lnTo>
                  <a:pt x="4446270" y="0"/>
                </a:lnTo>
                <a:lnTo>
                  <a:pt x="4444365" y="171450"/>
                </a:lnTo>
                <a:lnTo>
                  <a:pt x="6284595" y="175260"/>
                </a:lnTo>
                <a:lnTo>
                  <a:pt x="6286500" y="5553512"/>
                </a:lnTo>
                <a:lnTo>
                  <a:pt x="0" y="5553512"/>
                </a:lnTo>
                <a:lnTo>
                  <a:pt x="0" y="3810"/>
                </a:lnTo>
                <a:close/>
              </a:path>
            </a:pathLst>
          </a:custGeom>
          <a:solidFill>
            <a:schemeClr val="bg1">
              <a:lumMod val="95000"/>
            </a:schemeClr>
          </a:solidFill>
          <a:ln>
            <a:noFill/>
          </a:ln>
        </p:spPr>
        <p:txBody>
          <a:bodyPr/>
          <a:lstStyle>
            <a:lvl1pPr>
              <a:defRPr b="0" i="0">
                <a:latin typeface="BT Group Headline" panose="020B0603020203020204" pitchFamily="34" charset="0"/>
              </a:defRPr>
            </a:lvl1pPr>
          </a:lstStyle>
          <a:p>
            <a:r>
              <a:rPr lang="en-US" dirty="0"/>
              <a:t>Click icon to add picture</a:t>
            </a:r>
            <a:endParaRPr lang="en-GB" dirty="0"/>
          </a:p>
        </p:txBody>
      </p:sp>
    </p:spTree>
    <p:extLst>
      <p:ext uri="{BB962C8B-B14F-4D97-AF65-F5344CB8AC3E}">
        <p14:creationId xmlns:p14="http://schemas.microsoft.com/office/powerpoint/2010/main" val="195937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0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XPRESSIVE 09">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AE97F-08C5-11B1-2EB1-1DFA5E2361CD}"/>
              </a:ext>
            </a:extLst>
          </p:cNvPr>
          <p:cNvSpPr/>
          <p:nvPr userDrawn="1"/>
        </p:nvSpPr>
        <p:spPr>
          <a:xfrm>
            <a:off x="6286501" y="0"/>
            <a:ext cx="5905362"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9" name="Title 15">
            <a:extLst>
              <a:ext uri="{FF2B5EF4-FFF2-40B4-BE49-F238E27FC236}">
                <a16:creationId xmlns:a16="http://schemas.microsoft.com/office/drawing/2014/main" id="{FF872486-6E5F-4A93-BF59-FE96F2959969}"/>
              </a:ext>
            </a:extLst>
          </p:cNvPr>
          <p:cNvSpPr>
            <a:spLocks noGrp="1"/>
          </p:cNvSpPr>
          <p:nvPr>
            <p:ph type="title" hasCustomPrompt="1"/>
          </p:nvPr>
        </p:nvSpPr>
        <p:spPr>
          <a:xfrm>
            <a:off x="6651812" y="1739943"/>
            <a:ext cx="5232213" cy="1845939"/>
          </a:xfrm>
          <a:prstGeom prst="rect">
            <a:avLst/>
          </a:prstGeom>
        </p:spPr>
        <p:txBody>
          <a:bodyPr lIns="0" tIns="0" rIns="0" bIns="0" anchor="b">
            <a:noAutofit/>
          </a:bodyPr>
          <a:lstStyle>
            <a:lvl1pPr>
              <a:defRPr kumimoji="0" lang="en-US" sz="4800" b="0" i="0" u="none" strike="noStrike" kern="0" cap="none" spc="-52" normalizeH="0" baseline="0" smtClean="0">
                <a:ln>
                  <a:noFill/>
                </a:ln>
                <a:solidFill>
                  <a:schemeClr val="bg1"/>
                </a:solidFill>
                <a:effectLst/>
                <a:uLnTx/>
                <a:uFillTx/>
                <a:latin typeface="BT Group Headline" panose="020B0603020203020204" pitchFamily="34" charset="0"/>
                <a:ea typeface="+mj-ea"/>
                <a:cs typeface="BT Group Headline" panose="020B0603020203020204" pitchFamily="34" charset="0"/>
              </a:defRPr>
            </a:lvl1pPr>
          </a:lstStyle>
          <a:p>
            <a:r>
              <a:rPr lang="en-US" dirty="0"/>
              <a:t>Click to edit expressive CFU slide</a:t>
            </a:r>
            <a:endParaRPr lang="en-GB" dirty="0"/>
          </a:p>
        </p:txBody>
      </p:sp>
      <p:sp>
        <p:nvSpPr>
          <p:cNvPr id="14" name="Text Placeholder 17">
            <a:extLst>
              <a:ext uri="{FF2B5EF4-FFF2-40B4-BE49-F238E27FC236}">
                <a16:creationId xmlns:a16="http://schemas.microsoft.com/office/drawing/2014/main" id="{81037B21-F9C7-F5A2-5BDE-4156A7639D1B}"/>
              </a:ext>
            </a:extLst>
          </p:cNvPr>
          <p:cNvSpPr>
            <a:spLocks noGrp="1"/>
          </p:cNvSpPr>
          <p:nvPr>
            <p:ph type="body" sz="quarter" idx="10" hasCustomPrompt="1"/>
          </p:nvPr>
        </p:nvSpPr>
        <p:spPr>
          <a:xfrm>
            <a:off x="6651812" y="3789343"/>
            <a:ext cx="4469579" cy="1536482"/>
          </a:xfrm>
          <a:prstGeom prst="rect">
            <a:avLst/>
          </a:prstGeom>
        </p:spPr>
        <p:txBody>
          <a:bodyPr vert="horz" lIns="0" tIns="0" rIns="0" bIns="0" rtlCol="0">
            <a:noAutofit/>
          </a:bodyPr>
          <a:lstStyle>
            <a:lvl1pPr>
              <a:defRPr lang="en-US" sz="2000" dirty="0">
                <a:solidFill>
                  <a:schemeClr val="bg1"/>
                </a:solidFill>
                <a:latin typeface="+mj-lt"/>
              </a:defRPr>
            </a:lvl1pPr>
          </a:lstStyle>
          <a:p>
            <a:pPr lvl="0"/>
            <a:r>
              <a:rPr lang="en-US" dirty="0"/>
              <a:t>Click to enter sub heading.</a:t>
            </a:r>
          </a:p>
        </p:txBody>
      </p:sp>
      <p:sp>
        <p:nvSpPr>
          <p:cNvPr id="15" name="Slide Number Placeholder 5">
            <a:extLst>
              <a:ext uri="{FF2B5EF4-FFF2-40B4-BE49-F238E27FC236}">
                <a16:creationId xmlns:a16="http://schemas.microsoft.com/office/drawing/2014/main" id="{D49FB351-C641-D761-446A-4F844B7BD73D}"/>
              </a:ext>
            </a:extLst>
          </p:cNvPr>
          <p:cNvSpPr>
            <a:spLocks noGrp="1"/>
          </p:cNvSpPr>
          <p:nvPr>
            <p:ph type="sldNum" sz="quarter" idx="12"/>
          </p:nvPr>
        </p:nvSpPr>
        <p:spPr>
          <a:xfrm>
            <a:off x="11733529" y="308926"/>
            <a:ext cx="365126" cy="203835"/>
          </a:xfrm>
        </p:spPr>
        <p:txBody>
          <a:bodyPr/>
          <a:lstStyle>
            <a:lvl1pPr>
              <a:defRPr b="0" i="0">
                <a:solidFill>
                  <a:schemeClr val="bg1"/>
                </a:solidFill>
                <a:latin typeface="BT Curve" panose="020B0503020203020204" pitchFamily="34" charset="0"/>
              </a:defRPr>
            </a:lvl1pPr>
          </a:lstStyle>
          <a:p>
            <a:fld id="{BC5033AD-2A2E-4B40-820E-C0C238FC5E2C}" type="slidenum">
              <a:rPr lang="en-GB" smtClean="0"/>
              <a:pPr/>
              <a:t>‹#›</a:t>
            </a:fld>
            <a:endParaRPr lang="en-GB" dirty="0"/>
          </a:p>
        </p:txBody>
      </p:sp>
      <p:sp>
        <p:nvSpPr>
          <p:cNvPr id="12" name="Footer Placeholder 4">
            <a:extLst>
              <a:ext uri="{FF2B5EF4-FFF2-40B4-BE49-F238E27FC236}">
                <a16:creationId xmlns:a16="http://schemas.microsoft.com/office/drawing/2014/main" id="{798E2DEE-8915-111E-4E7E-1F08FCE3BECC}"/>
              </a:ext>
            </a:extLst>
          </p:cNvPr>
          <p:cNvSpPr>
            <a:spLocks noGrp="1"/>
          </p:cNvSpPr>
          <p:nvPr>
            <p:ph type="ftr" sz="quarter" idx="11"/>
          </p:nvPr>
        </p:nvSpPr>
        <p:spPr>
          <a:xfrm>
            <a:off x="8975724" y="308925"/>
            <a:ext cx="2692399" cy="203835"/>
          </a:xfrm>
        </p:spPr>
        <p:txBody>
          <a:bodyPr/>
          <a:lstStyle>
            <a:lvl1pPr>
              <a:defRPr b="0" i="0">
                <a:solidFill>
                  <a:schemeClr val="bg1"/>
                </a:solidFill>
                <a:latin typeface="BT Curve" panose="020B0503020203020204" pitchFamily="34" charset="0"/>
              </a:defRPr>
            </a:lvl1pPr>
          </a:lstStyle>
          <a:p>
            <a:r>
              <a:rPr lang="en-GB" dirty="0"/>
              <a:t>BT Group PowerPoint    |</a:t>
            </a:r>
          </a:p>
        </p:txBody>
      </p:sp>
      <p:sp>
        <p:nvSpPr>
          <p:cNvPr id="20" name="Rectangle 19">
            <a:extLst>
              <a:ext uri="{FF2B5EF4-FFF2-40B4-BE49-F238E27FC236}">
                <a16:creationId xmlns:a16="http://schemas.microsoft.com/office/drawing/2014/main" id="{AF151019-8D71-A9F1-727E-DBDE84A2C29E}"/>
              </a:ext>
            </a:extLst>
          </p:cNvPr>
          <p:cNvSpPr/>
          <p:nvPr userDrawn="1"/>
        </p:nvSpPr>
        <p:spPr>
          <a:xfrm>
            <a:off x="-2" y="1122948"/>
            <a:ext cx="4446357" cy="3362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highlight>
                <a:srgbClr val="7159A3"/>
              </a:highlight>
              <a:latin typeface="BT Curve" panose="020B0503020203020204" pitchFamily="34" charset="0"/>
            </a:endParaRPr>
          </a:p>
        </p:txBody>
      </p:sp>
      <p:sp>
        <p:nvSpPr>
          <p:cNvPr id="21" name="Rectangle 20">
            <a:extLst>
              <a:ext uri="{FF2B5EF4-FFF2-40B4-BE49-F238E27FC236}">
                <a16:creationId xmlns:a16="http://schemas.microsoft.com/office/drawing/2014/main" id="{2D84CA76-36ED-4C61-4DAC-F2A8380E0A7F}"/>
              </a:ext>
            </a:extLst>
          </p:cNvPr>
          <p:cNvSpPr/>
          <p:nvPr userDrawn="1"/>
        </p:nvSpPr>
        <p:spPr>
          <a:xfrm>
            <a:off x="4446355" y="1295400"/>
            <a:ext cx="1840145" cy="3229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highlight>
                <a:srgbClr val="7159A3"/>
              </a:highlight>
              <a:latin typeface="BT Curve" panose="020B0503020203020204" pitchFamily="34" charset="0"/>
            </a:endParaRPr>
          </a:p>
        </p:txBody>
      </p:sp>
      <p:sp>
        <p:nvSpPr>
          <p:cNvPr id="22" name="Picture Placeholder 6">
            <a:extLst>
              <a:ext uri="{FF2B5EF4-FFF2-40B4-BE49-F238E27FC236}">
                <a16:creationId xmlns:a16="http://schemas.microsoft.com/office/drawing/2014/main" id="{14D97AE5-374F-DEC9-807D-10FE3D5E7C23}"/>
              </a:ext>
            </a:extLst>
          </p:cNvPr>
          <p:cNvSpPr>
            <a:spLocks noGrp="1"/>
          </p:cNvSpPr>
          <p:nvPr>
            <p:ph type="pic" sz="quarter" idx="13"/>
          </p:nvPr>
        </p:nvSpPr>
        <p:spPr>
          <a:xfrm>
            <a:off x="0" y="1282065"/>
            <a:ext cx="6286500" cy="5553512"/>
          </a:xfrm>
          <a:custGeom>
            <a:avLst/>
            <a:gdLst>
              <a:gd name="connsiteX0" fmla="*/ 0 w 6286500"/>
              <a:gd name="connsiteY0" fmla="*/ 0 h 5549702"/>
              <a:gd name="connsiteX1" fmla="*/ 6286500 w 6286500"/>
              <a:gd name="connsiteY1" fmla="*/ 0 h 5549702"/>
              <a:gd name="connsiteX2" fmla="*/ 6286500 w 6286500"/>
              <a:gd name="connsiteY2" fmla="*/ 5549702 h 5549702"/>
              <a:gd name="connsiteX3" fmla="*/ 0 w 6286500"/>
              <a:gd name="connsiteY3" fmla="*/ 5549702 h 5549702"/>
              <a:gd name="connsiteX4" fmla="*/ 0 w 6286500"/>
              <a:gd name="connsiteY4" fmla="*/ 0 h 5549702"/>
              <a:gd name="connsiteX0" fmla="*/ 0 w 6286500"/>
              <a:gd name="connsiteY0" fmla="*/ 3810 h 5553512"/>
              <a:gd name="connsiteX1" fmla="*/ 4438650 w 6286500"/>
              <a:gd name="connsiteY1" fmla="*/ 0 h 5553512"/>
              <a:gd name="connsiteX2" fmla="*/ 6286500 w 6286500"/>
              <a:gd name="connsiteY2" fmla="*/ 3810 h 5553512"/>
              <a:gd name="connsiteX3" fmla="*/ 6286500 w 6286500"/>
              <a:gd name="connsiteY3" fmla="*/ 5553512 h 5553512"/>
              <a:gd name="connsiteX4" fmla="*/ 0 w 6286500"/>
              <a:gd name="connsiteY4" fmla="*/ 5553512 h 5553512"/>
              <a:gd name="connsiteX5" fmla="*/ 0 w 6286500"/>
              <a:gd name="connsiteY5" fmla="*/ 3810 h 5553512"/>
              <a:gd name="connsiteX0" fmla="*/ 0 w 6286500"/>
              <a:gd name="connsiteY0" fmla="*/ 3810 h 5553512"/>
              <a:gd name="connsiteX1" fmla="*/ 4438650 w 6286500"/>
              <a:gd name="connsiteY1" fmla="*/ 0 h 5553512"/>
              <a:gd name="connsiteX2" fmla="*/ 6286500 w 6286500"/>
              <a:gd name="connsiteY2" fmla="*/ 3810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 name="connsiteX0" fmla="*/ 0 w 6286500"/>
              <a:gd name="connsiteY0" fmla="*/ 3810 h 5553512"/>
              <a:gd name="connsiteX1" fmla="*/ 4438650 w 6286500"/>
              <a:gd name="connsiteY1" fmla="*/ 0 h 5553512"/>
              <a:gd name="connsiteX2" fmla="*/ 4444365 w 6286500"/>
              <a:gd name="connsiteY2" fmla="*/ 173355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 name="connsiteX0" fmla="*/ 0 w 6286500"/>
              <a:gd name="connsiteY0" fmla="*/ 3810 h 5553512"/>
              <a:gd name="connsiteX1" fmla="*/ 4446270 w 6286500"/>
              <a:gd name="connsiteY1" fmla="*/ 0 h 5553512"/>
              <a:gd name="connsiteX2" fmla="*/ 4444365 w 6286500"/>
              <a:gd name="connsiteY2" fmla="*/ 173355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 name="connsiteX0" fmla="*/ 0 w 6286500"/>
              <a:gd name="connsiteY0" fmla="*/ 3810 h 5553512"/>
              <a:gd name="connsiteX1" fmla="*/ 4446270 w 6286500"/>
              <a:gd name="connsiteY1" fmla="*/ 0 h 5553512"/>
              <a:gd name="connsiteX2" fmla="*/ 4444365 w 6286500"/>
              <a:gd name="connsiteY2" fmla="*/ 171450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6500" h="5553512">
                <a:moveTo>
                  <a:pt x="0" y="3810"/>
                </a:moveTo>
                <a:lnTo>
                  <a:pt x="4446270" y="0"/>
                </a:lnTo>
                <a:lnTo>
                  <a:pt x="4444365" y="171450"/>
                </a:lnTo>
                <a:lnTo>
                  <a:pt x="6284595" y="175260"/>
                </a:lnTo>
                <a:lnTo>
                  <a:pt x="6286500" y="5553512"/>
                </a:lnTo>
                <a:lnTo>
                  <a:pt x="0" y="5553512"/>
                </a:lnTo>
                <a:lnTo>
                  <a:pt x="0" y="3810"/>
                </a:lnTo>
                <a:close/>
              </a:path>
            </a:pathLst>
          </a:custGeom>
          <a:solidFill>
            <a:schemeClr val="bg1">
              <a:lumMod val="95000"/>
            </a:schemeClr>
          </a:solidFill>
        </p:spPr>
        <p:txBody>
          <a:bodyPr/>
          <a:lstStyle>
            <a:lvl1pPr>
              <a:defRPr b="0" i="0">
                <a:latin typeface="BT Group Headline" panose="020B0603020203020204" pitchFamily="34" charset="0"/>
              </a:defRPr>
            </a:lvl1pPr>
          </a:lstStyle>
          <a:p>
            <a:r>
              <a:rPr lang="en-US" dirty="0"/>
              <a:t>Click icon to add picture</a:t>
            </a:r>
            <a:endParaRPr lang="en-GB" dirty="0"/>
          </a:p>
        </p:txBody>
      </p:sp>
    </p:spTree>
    <p:extLst>
      <p:ext uri="{BB962C8B-B14F-4D97-AF65-F5344CB8AC3E}">
        <p14:creationId xmlns:p14="http://schemas.microsoft.com/office/powerpoint/2010/main" val="417532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EXPRESSIVE 10">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AE97F-08C5-11B1-2EB1-1DFA5E2361CD}"/>
              </a:ext>
            </a:extLst>
          </p:cNvPr>
          <p:cNvSpPr/>
          <p:nvPr userDrawn="1"/>
        </p:nvSpPr>
        <p:spPr>
          <a:xfrm>
            <a:off x="6286501" y="0"/>
            <a:ext cx="5905362"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9" name="Title 15">
            <a:extLst>
              <a:ext uri="{FF2B5EF4-FFF2-40B4-BE49-F238E27FC236}">
                <a16:creationId xmlns:a16="http://schemas.microsoft.com/office/drawing/2014/main" id="{FF872486-6E5F-4A93-BF59-FE96F2959969}"/>
              </a:ext>
            </a:extLst>
          </p:cNvPr>
          <p:cNvSpPr>
            <a:spLocks noGrp="1"/>
          </p:cNvSpPr>
          <p:nvPr>
            <p:ph type="title" hasCustomPrompt="1"/>
          </p:nvPr>
        </p:nvSpPr>
        <p:spPr>
          <a:xfrm>
            <a:off x="6651812" y="1739943"/>
            <a:ext cx="5232213" cy="1845939"/>
          </a:xfrm>
          <a:prstGeom prst="rect">
            <a:avLst/>
          </a:prstGeom>
        </p:spPr>
        <p:txBody>
          <a:bodyPr lIns="0" tIns="0" rIns="0" bIns="0" anchor="b">
            <a:noAutofit/>
          </a:bodyPr>
          <a:lstStyle>
            <a:lvl1pPr>
              <a:defRPr kumimoji="0" lang="en-US" sz="4800" b="0" i="0" u="none" strike="noStrike" kern="0" cap="none" spc="-52" normalizeH="0" baseline="0" smtClean="0">
                <a:ln>
                  <a:noFill/>
                </a:ln>
                <a:solidFill>
                  <a:schemeClr val="tx1"/>
                </a:solidFill>
                <a:effectLst/>
                <a:uLnTx/>
                <a:uFillTx/>
                <a:latin typeface="BT Group Headline" panose="020B0603020203020204" pitchFamily="34" charset="0"/>
                <a:ea typeface="+mj-ea"/>
                <a:cs typeface="BT Group Headline" panose="020B0603020203020204" pitchFamily="34" charset="0"/>
              </a:defRPr>
            </a:lvl1pPr>
          </a:lstStyle>
          <a:p>
            <a:r>
              <a:rPr lang="en-US" dirty="0"/>
              <a:t>Click to edit expressive CFU slide</a:t>
            </a:r>
            <a:endParaRPr lang="en-GB" dirty="0"/>
          </a:p>
        </p:txBody>
      </p:sp>
      <p:sp>
        <p:nvSpPr>
          <p:cNvPr id="14" name="Text Placeholder 17">
            <a:extLst>
              <a:ext uri="{FF2B5EF4-FFF2-40B4-BE49-F238E27FC236}">
                <a16:creationId xmlns:a16="http://schemas.microsoft.com/office/drawing/2014/main" id="{D297E749-5185-33FF-FF10-01F1E3B75626}"/>
              </a:ext>
            </a:extLst>
          </p:cNvPr>
          <p:cNvSpPr>
            <a:spLocks noGrp="1"/>
          </p:cNvSpPr>
          <p:nvPr>
            <p:ph type="body" sz="quarter" idx="10" hasCustomPrompt="1"/>
          </p:nvPr>
        </p:nvSpPr>
        <p:spPr>
          <a:xfrm>
            <a:off x="6651812" y="3789343"/>
            <a:ext cx="4469579" cy="1536482"/>
          </a:xfrm>
          <a:prstGeom prst="rect">
            <a:avLst/>
          </a:prstGeom>
        </p:spPr>
        <p:txBody>
          <a:bodyPr vert="horz" lIns="0" tIns="0" rIns="0" bIns="0" rtlCol="0">
            <a:noAutofit/>
          </a:bodyPr>
          <a:lstStyle>
            <a:lvl1pPr>
              <a:defRPr lang="en-US" sz="2000" dirty="0">
                <a:solidFill>
                  <a:schemeClr val="tx1"/>
                </a:solidFill>
                <a:latin typeface="+mj-lt"/>
              </a:defRPr>
            </a:lvl1pPr>
          </a:lstStyle>
          <a:p>
            <a:pPr lvl="0"/>
            <a:r>
              <a:rPr lang="en-US" dirty="0"/>
              <a:t>Click to enter sub heading.</a:t>
            </a:r>
          </a:p>
        </p:txBody>
      </p:sp>
      <p:sp>
        <p:nvSpPr>
          <p:cNvPr id="16" name="Slide Number Placeholder 5">
            <a:extLst>
              <a:ext uri="{FF2B5EF4-FFF2-40B4-BE49-F238E27FC236}">
                <a16:creationId xmlns:a16="http://schemas.microsoft.com/office/drawing/2014/main" id="{825FFF86-B77C-3A4F-0984-15E562057689}"/>
              </a:ext>
            </a:extLst>
          </p:cNvPr>
          <p:cNvSpPr>
            <a:spLocks noGrp="1"/>
          </p:cNvSpPr>
          <p:nvPr>
            <p:ph type="sldNum" sz="quarter" idx="12"/>
          </p:nvPr>
        </p:nvSpPr>
        <p:spPr>
          <a:xfrm>
            <a:off x="11733529" y="308926"/>
            <a:ext cx="365126" cy="203835"/>
          </a:xfrm>
        </p:spPr>
        <p:txBody>
          <a:bodyPr/>
          <a:lstStyle>
            <a:lvl1pPr>
              <a:defRPr b="0" i="0">
                <a:solidFill>
                  <a:schemeClr val="tx1"/>
                </a:solidFill>
                <a:latin typeface="BT Curve" panose="020B0503020203020204" pitchFamily="34" charset="0"/>
              </a:defRPr>
            </a:lvl1pPr>
          </a:lstStyle>
          <a:p>
            <a:fld id="{BC5033AD-2A2E-4B40-820E-C0C238FC5E2C}" type="slidenum">
              <a:rPr lang="en-GB" smtClean="0"/>
              <a:pPr/>
              <a:t>‹#›</a:t>
            </a:fld>
            <a:endParaRPr lang="en-GB" dirty="0"/>
          </a:p>
        </p:txBody>
      </p:sp>
      <p:sp>
        <p:nvSpPr>
          <p:cNvPr id="12" name="Footer Placeholder 4">
            <a:extLst>
              <a:ext uri="{FF2B5EF4-FFF2-40B4-BE49-F238E27FC236}">
                <a16:creationId xmlns:a16="http://schemas.microsoft.com/office/drawing/2014/main" id="{512613F5-4CCF-18F1-66F3-9A7445BA39A5}"/>
              </a:ext>
            </a:extLst>
          </p:cNvPr>
          <p:cNvSpPr>
            <a:spLocks noGrp="1"/>
          </p:cNvSpPr>
          <p:nvPr>
            <p:ph type="ftr" sz="quarter" idx="11"/>
          </p:nvPr>
        </p:nvSpPr>
        <p:spPr>
          <a:xfrm>
            <a:off x="8975724" y="308925"/>
            <a:ext cx="2692399" cy="203835"/>
          </a:xfrm>
        </p:spPr>
        <p:txBody>
          <a:bodyPr/>
          <a:lstStyle>
            <a:lvl1pPr>
              <a:defRPr b="0" i="0">
                <a:solidFill>
                  <a:schemeClr val="tx1"/>
                </a:solidFill>
                <a:latin typeface="BT Curve" panose="020B0503020203020204" pitchFamily="34" charset="0"/>
              </a:defRPr>
            </a:lvl1pPr>
          </a:lstStyle>
          <a:p>
            <a:r>
              <a:rPr lang="en-GB" dirty="0"/>
              <a:t>BT Group PowerPoint    |</a:t>
            </a:r>
          </a:p>
        </p:txBody>
      </p:sp>
      <p:sp>
        <p:nvSpPr>
          <p:cNvPr id="24" name="Rectangle 23">
            <a:extLst>
              <a:ext uri="{FF2B5EF4-FFF2-40B4-BE49-F238E27FC236}">
                <a16:creationId xmlns:a16="http://schemas.microsoft.com/office/drawing/2014/main" id="{76E6BDCC-5994-F2EC-D973-1E8D2220C7D3}"/>
              </a:ext>
            </a:extLst>
          </p:cNvPr>
          <p:cNvSpPr/>
          <p:nvPr userDrawn="1"/>
        </p:nvSpPr>
        <p:spPr>
          <a:xfrm>
            <a:off x="-2" y="1122948"/>
            <a:ext cx="4446357" cy="336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highlight>
                <a:srgbClr val="7159A3"/>
              </a:highlight>
              <a:latin typeface="BT Curve" panose="020B0503020203020204" pitchFamily="34" charset="0"/>
            </a:endParaRPr>
          </a:p>
        </p:txBody>
      </p:sp>
      <p:sp>
        <p:nvSpPr>
          <p:cNvPr id="25" name="Rectangle 24">
            <a:extLst>
              <a:ext uri="{FF2B5EF4-FFF2-40B4-BE49-F238E27FC236}">
                <a16:creationId xmlns:a16="http://schemas.microsoft.com/office/drawing/2014/main" id="{51EAFBD9-1CBB-875A-6A0D-BB9C2328A56C}"/>
              </a:ext>
            </a:extLst>
          </p:cNvPr>
          <p:cNvSpPr/>
          <p:nvPr userDrawn="1"/>
        </p:nvSpPr>
        <p:spPr>
          <a:xfrm>
            <a:off x="4446355" y="1295400"/>
            <a:ext cx="1840145" cy="3229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highlight>
                <a:srgbClr val="7159A3"/>
              </a:highlight>
              <a:latin typeface="BT Curve" panose="020B0503020203020204" pitchFamily="34" charset="0"/>
            </a:endParaRPr>
          </a:p>
        </p:txBody>
      </p:sp>
      <p:sp>
        <p:nvSpPr>
          <p:cNvPr id="26" name="Picture Placeholder 6">
            <a:extLst>
              <a:ext uri="{FF2B5EF4-FFF2-40B4-BE49-F238E27FC236}">
                <a16:creationId xmlns:a16="http://schemas.microsoft.com/office/drawing/2014/main" id="{A24C24BF-7484-39E4-8F07-7DAFA766C7EB}"/>
              </a:ext>
            </a:extLst>
          </p:cNvPr>
          <p:cNvSpPr>
            <a:spLocks noGrp="1"/>
          </p:cNvSpPr>
          <p:nvPr>
            <p:ph type="pic" sz="quarter" idx="13"/>
          </p:nvPr>
        </p:nvSpPr>
        <p:spPr>
          <a:xfrm>
            <a:off x="0" y="1282065"/>
            <a:ext cx="6286500" cy="5553512"/>
          </a:xfrm>
          <a:custGeom>
            <a:avLst/>
            <a:gdLst>
              <a:gd name="connsiteX0" fmla="*/ 0 w 6286500"/>
              <a:gd name="connsiteY0" fmla="*/ 0 h 5549702"/>
              <a:gd name="connsiteX1" fmla="*/ 6286500 w 6286500"/>
              <a:gd name="connsiteY1" fmla="*/ 0 h 5549702"/>
              <a:gd name="connsiteX2" fmla="*/ 6286500 w 6286500"/>
              <a:gd name="connsiteY2" fmla="*/ 5549702 h 5549702"/>
              <a:gd name="connsiteX3" fmla="*/ 0 w 6286500"/>
              <a:gd name="connsiteY3" fmla="*/ 5549702 h 5549702"/>
              <a:gd name="connsiteX4" fmla="*/ 0 w 6286500"/>
              <a:gd name="connsiteY4" fmla="*/ 0 h 5549702"/>
              <a:gd name="connsiteX0" fmla="*/ 0 w 6286500"/>
              <a:gd name="connsiteY0" fmla="*/ 3810 h 5553512"/>
              <a:gd name="connsiteX1" fmla="*/ 4438650 w 6286500"/>
              <a:gd name="connsiteY1" fmla="*/ 0 h 5553512"/>
              <a:gd name="connsiteX2" fmla="*/ 6286500 w 6286500"/>
              <a:gd name="connsiteY2" fmla="*/ 3810 h 5553512"/>
              <a:gd name="connsiteX3" fmla="*/ 6286500 w 6286500"/>
              <a:gd name="connsiteY3" fmla="*/ 5553512 h 5553512"/>
              <a:gd name="connsiteX4" fmla="*/ 0 w 6286500"/>
              <a:gd name="connsiteY4" fmla="*/ 5553512 h 5553512"/>
              <a:gd name="connsiteX5" fmla="*/ 0 w 6286500"/>
              <a:gd name="connsiteY5" fmla="*/ 3810 h 5553512"/>
              <a:gd name="connsiteX0" fmla="*/ 0 w 6286500"/>
              <a:gd name="connsiteY0" fmla="*/ 3810 h 5553512"/>
              <a:gd name="connsiteX1" fmla="*/ 4438650 w 6286500"/>
              <a:gd name="connsiteY1" fmla="*/ 0 h 5553512"/>
              <a:gd name="connsiteX2" fmla="*/ 6286500 w 6286500"/>
              <a:gd name="connsiteY2" fmla="*/ 3810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 name="connsiteX0" fmla="*/ 0 w 6286500"/>
              <a:gd name="connsiteY0" fmla="*/ 3810 h 5553512"/>
              <a:gd name="connsiteX1" fmla="*/ 4438650 w 6286500"/>
              <a:gd name="connsiteY1" fmla="*/ 0 h 5553512"/>
              <a:gd name="connsiteX2" fmla="*/ 4444365 w 6286500"/>
              <a:gd name="connsiteY2" fmla="*/ 173355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 name="connsiteX0" fmla="*/ 0 w 6286500"/>
              <a:gd name="connsiteY0" fmla="*/ 3810 h 5553512"/>
              <a:gd name="connsiteX1" fmla="*/ 4446270 w 6286500"/>
              <a:gd name="connsiteY1" fmla="*/ 0 h 5553512"/>
              <a:gd name="connsiteX2" fmla="*/ 4444365 w 6286500"/>
              <a:gd name="connsiteY2" fmla="*/ 173355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 name="connsiteX0" fmla="*/ 0 w 6286500"/>
              <a:gd name="connsiteY0" fmla="*/ 3810 h 5553512"/>
              <a:gd name="connsiteX1" fmla="*/ 4446270 w 6286500"/>
              <a:gd name="connsiteY1" fmla="*/ 0 h 5553512"/>
              <a:gd name="connsiteX2" fmla="*/ 4444365 w 6286500"/>
              <a:gd name="connsiteY2" fmla="*/ 171450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6500" h="5553512">
                <a:moveTo>
                  <a:pt x="0" y="3810"/>
                </a:moveTo>
                <a:lnTo>
                  <a:pt x="4446270" y="0"/>
                </a:lnTo>
                <a:lnTo>
                  <a:pt x="4444365" y="171450"/>
                </a:lnTo>
                <a:lnTo>
                  <a:pt x="6284595" y="175260"/>
                </a:lnTo>
                <a:lnTo>
                  <a:pt x="6286500" y="5553512"/>
                </a:lnTo>
                <a:lnTo>
                  <a:pt x="0" y="5553512"/>
                </a:lnTo>
                <a:lnTo>
                  <a:pt x="0" y="3810"/>
                </a:lnTo>
                <a:close/>
              </a:path>
            </a:pathLst>
          </a:custGeom>
          <a:solidFill>
            <a:schemeClr val="bg1">
              <a:lumMod val="95000"/>
            </a:schemeClr>
          </a:solidFill>
        </p:spPr>
        <p:txBody>
          <a:bodyPr/>
          <a:lstStyle>
            <a:lvl1pPr>
              <a:defRPr b="0" i="0">
                <a:latin typeface="BT Group Headline" panose="020B0603020203020204" pitchFamily="34" charset="0"/>
              </a:defRPr>
            </a:lvl1pPr>
          </a:lstStyle>
          <a:p>
            <a:r>
              <a:rPr lang="en-US" dirty="0"/>
              <a:t>Click icon to add picture</a:t>
            </a:r>
            <a:endParaRPr lang="en-GB" dirty="0"/>
          </a:p>
        </p:txBody>
      </p:sp>
    </p:spTree>
    <p:extLst>
      <p:ext uri="{BB962C8B-B14F-4D97-AF65-F5344CB8AC3E}">
        <p14:creationId xmlns:p14="http://schemas.microsoft.com/office/powerpoint/2010/main" val="66318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EXPRESSIVE 11">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AE97F-08C5-11B1-2EB1-1DFA5E2361CD}"/>
              </a:ext>
            </a:extLst>
          </p:cNvPr>
          <p:cNvSpPr/>
          <p:nvPr userDrawn="1"/>
        </p:nvSpPr>
        <p:spPr>
          <a:xfrm>
            <a:off x="6286501" y="0"/>
            <a:ext cx="5905362"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9" name="Title 15">
            <a:extLst>
              <a:ext uri="{FF2B5EF4-FFF2-40B4-BE49-F238E27FC236}">
                <a16:creationId xmlns:a16="http://schemas.microsoft.com/office/drawing/2014/main" id="{FF872486-6E5F-4A93-BF59-FE96F2959969}"/>
              </a:ext>
            </a:extLst>
          </p:cNvPr>
          <p:cNvSpPr>
            <a:spLocks noGrp="1"/>
          </p:cNvSpPr>
          <p:nvPr>
            <p:ph type="title" hasCustomPrompt="1"/>
          </p:nvPr>
        </p:nvSpPr>
        <p:spPr>
          <a:xfrm>
            <a:off x="6651812" y="1739943"/>
            <a:ext cx="5232213" cy="1845939"/>
          </a:xfrm>
          <a:prstGeom prst="rect">
            <a:avLst/>
          </a:prstGeom>
        </p:spPr>
        <p:txBody>
          <a:bodyPr lIns="0" tIns="0" rIns="0" bIns="0" anchor="b">
            <a:noAutofit/>
          </a:bodyPr>
          <a:lstStyle>
            <a:lvl1pPr>
              <a:defRPr kumimoji="0" lang="en-US" sz="4800" b="0" i="0" u="none" strike="noStrike" kern="0" cap="none" spc="-52" normalizeH="0" baseline="0" smtClean="0">
                <a:ln>
                  <a:noFill/>
                </a:ln>
                <a:solidFill>
                  <a:schemeClr val="bg1"/>
                </a:solidFill>
                <a:effectLst/>
                <a:uLnTx/>
                <a:uFillTx/>
                <a:latin typeface="BT Group Headline" panose="020B0603020203020204" pitchFamily="34" charset="0"/>
                <a:ea typeface="+mj-ea"/>
                <a:cs typeface="BT Group Headline" panose="020B0603020203020204" pitchFamily="34" charset="0"/>
              </a:defRPr>
            </a:lvl1pPr>
          </a:lstStyle>
          <a:p>
            <a:r>
              <a:rPr lang="en-US" dirty="0"/>
              <a:t>Click to edit expressive CFU slide</a:t>
            </a:r>
            <a:endParaRPr lang="en-GB" dirty="0"/>
          </a:p>
        </p:txBody>
      </p:sp>
      <p:sp>
        <p:nvSpPr>
          <p:cNvPr id="15" name="Text Placeholder 17">
            <a:extLst>
              <a:ext uri="{FF2B5EF4-FFF2-40B4-BE49-F238E27FC236}">
                <a16:creationId xmlns:a16="http://schemas.microsoft.com/office/drawing/2014/main" id="{AF47D548-FEC0-2529-91BA-27904FFD0DF1}"/>
              </a:ext>
            </a:extLst>
          </p:cNvPr>
          <p:cNvSpPr>
            <a:spLocks noGrp="1"/>
          </p:cNvSpPr>
          <p:nvPr>
            <p:ph type="body" sz="quarter" idx="10" hasCustomPrompt="1"/>
          </p:nvPr>
        </p:nvSpPr>
        <p:spPr>
          <a:xfrm>
            <a:off x="6651812" y="3789343"/>
            <a:ext cx="4469579" cy="1536482"/>
          </a:xfrm>
          <a:prstGeom prst="rect">
            <a:avLst/>
          </a:prstGeom>
        </p:spPr>
        <p:txBody>
          <a:bodyPr vert="horz" lIns="0" tIns="0" rIns="0" bIns="0" rtlCol="0">
            <a:noAutofit/>
          </a:bodyPr>
          <a:lstStyle>
            <a:lvl1pPr>
              <a:defRPr lang="en-US" sz="2000" dirty="0">
                <a:solidFill>
                  <a:schemeClr val="bg1"/>
                </a:solidFill>
                <a:latin typeface="+mj-lt"/>
              </a:defRPr>
            </a:lvl1pPr>
          </a:lstStyle>
          <a:p>
            <a:pPr lvl="0"/>
            <a:r>
              <a:rPr lang="en-US" dirty="0"/>
              <a:t>Click to enter sub heading.</a:t>
            </a:r>
          </a:p>
        </p:txBody>
      </p:sp>
      <p:sp>
        <p:nvSpPr>
          <p:cNvPr id="12" name="Slide Number Placeholder 5">
            <a:extLst>
              <a:ext uri="{FF2B5EF4-FFF2-40B4-BE49-F238E27FC236}">
                <a16:creationId xmlns:a16="http://schemas.microsoft.com/office/drawing/2014/main" id="{AA16CF4A-EA75-5552-44BB-438140038D5F}"/>
              </a:ext>
            </a:extLst>
          </p:cNvPr>
          <p:cNvSpPr>
            <a:spLocks noGrp="1"/>
          </p:cNvSpPr>
          <p:nvPr>
            <p:ph type="sldNum" sz="quarter" idx="12"/>
          </p:nvPr>
        </p:nvSpPr>
        <p:spPr>
          <a:xfrm>
            <a:off x="11733529" y="308926"/>
            <a:ext cx="365126" cy="203835"/>
          </a:xfrm>
        </p:spPr>
        <p:txBody>
          <a:bodyPr/>
          <a:lstStyle>
            <a:lvl1pPr>
              <a:defRPr b="0" i="0">
                <a:solidFill>
                  <a:schemeClr val="bg1"/>
                </a:solidFill>
                <a:latin typeface="BT Curve" panose="020B0503020203020204" pitchFamily="34" charset="0"/>
              </a:defRPr>
            </a:lvl1pPr>
          </a:lstStyle>
          <a:p>
            <a:fld id="{BC5033AD-2A2E-4B40-820E-C0C238FC5E2C}" type="slidenum">
              <a:rPr lang="en-GB" smtClean="0"/>
              <a:pPr/>
              <a:t>‹#›</a:t>
            </a:fld>
            <a:endParaRPr lang="en-GB" dirty="0"/>
          </a:p>
        </p:txBody>
      </p:sp>
      <p:sp>
        <p:nvSpPr>
          <p:cNvPr id="13" name="Footer Placeholder 4">
            <a:extLst>
              <a:ext uri="{FF2B5EF4-FFF2-40B4-BE49-F238E27FC236}">
                <a16:creationId xmlns:a16="http://schemas.microsoft.com/office/drawing/2014/main" id="{03F27860-3644-32F6-4B71-3E840BBBD27C}"/>
              </a:ext>
            </a:extLst>
          </p:cNvPr>
          <p:cNvSpPr>
            <a:spLocks noGrp="1"/>
          </p:cNvSpPr>
          <p:nvPr>
            <p:ph type="ftr" sz="quarter" idx="11"/>
          </p:nvPr>
        </p:nvSpPr>
        <p:spPr>
          <a:xfrm>
            <a:off x="8975724" y="308925"/>
            <a:ext cx="2692399" cy="203835"/>
          </a:xfrm>
        </p:spPr>
        <p:txBody>
          <a:bodyPr/>
          <a:lstStyle>
            <a:lvl1pPr>
              <a:defRPr b="0" i="0">
                <a:solidFill>
                  <a:schemeClr val="bg1"/>
                </a:solidFill>
                <a:latin typeface="BT Curve" panose="020B0503020203020204" pitchFamily="34" charset="0"/>
              </a:defRPr>
            </a:lvl1pPr>
          </a:lstStyle>
          <a:p>
            <a:r>
              <a:rPr lang="en-GB" dirty="0"/>
              <a:t>BT Group PowerPoint    |</a:t>
            </a:r>
          </a:p>
        </p:txBody>
      </p:sp>
      <p:sp>
        <p:nvSpPr>
          <p:cNvPr id="20" name="Rectangle 19">
            <a:extLst>
              <a:ext uri="{FF2B5EF4-FFF2-40B4-BE49-F238E27FC236}">
                <a16:creationId xmlns:a16="http://schemas.microsoft.com/office/drawing/2014/main" id="{C1427844-EA7E-3F5A-4627-A1DFC76758EF}"/>
              </a:ext>
            </a:extLst>
          </p:cNvPr>
          <p:cNvSpPr/>
          <p:nvPr userDrawn="1"/>
        </p:nvSpPr>
        <p:spPr>
          <a:xfrm>
            <a:off x="-2" y="1122948"/>
            <a:ext cx="4446357" cy="3362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highlight>
                <a:srgbClr val="7159A3"/>
              </a:highlight>
              <a:latin typeface="BT Curve" panose="020B0503020203020204" pitchFamily="34" charset="0"/>
            </a:endParaRPr>
          </a:p>
        </p:txBody>
      </p:sp>
      <p:sp>
        <p:nvSpPr>
          <p:cNvPr id="21" name="Rectangle 20">
            <a:extLst>
              <a:ext uri="{FF2B5EF4-FFF2-40B4-BE49-F238E27FC236}">
                <a16:creationId xmlns:a16="http://schemas.microsoft.com/office/drawing/2014/main" id="{49C95EF9-18AB-244F-C6FE-A8F3505A3696}"/>
              </a:ext>
            </a:extLst>
          </p:cNvPr>
          <p:cNvSpPr/>
          <p:nvPr userDrawn="1"/>
        </p:nvSpPr>
        <p:spPr>
          <a:xfrm>
            <a:off x="4446355" y="1295400"/>
            <a:ext cx="1840145" cy="322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highlight>
                <a:srgbClr val="7159A3"/>
              </a:highlight>
              <a:latin typeface="BT Curve" panose="020B0503020203020204" pitchFamily="34" charset="0"/>
            </a:endParaRPr>
          </a:p>
        </p:txBody>
      </p:sp>
      <p:sp>
        <p:nvSpPr>
          <p:cNvPr id="22" name="Picture Placeholder 6">
            <a:extLst>
              <a:ext uri="{FF2B5EF4-FFF2-40B4-BE49-F238E27FC236}">
                <a16:creationId xmlns:a16="http://schemas.microsoft.com/office/drawing/2014/main" id="{7BC69C59-92FC-7E6A-38EB-CF0A49CBAE89}"/>
              </a:ext>
            </a:extLst>
          </p:cNvPr>
          <p:cNvSpPr>
            <a:spLocks noGrp="1"/>
          </p:cNvSpPr>
          <p:nvPr>
            <p:ph type="pic" sz="quarter" idx="13"/>
          </p:nvPr>
        </p:nvSpPr>
        <p:spPr>
          <a:xfrm>
            <a:off x="0" y="1282065"/>
            <a:ext cx="6286500" cy="5553512"/>
          </a:xfrm>
          <a:custGeom>
            <a:avLst/>
            <a:gdLst>
              <a:gd name="connsiteX0" fmla="*/ 0 w 6286500"/>
              <a:gd name="connsiteY0" fmla="*/ 0 h 5549702"/>
              <a:gd name="connsiteX1" fmla="*/ 6286500 w 6286500"/>
              <a:gd name="connsiteY1" fmla="*/ 0 h 5549702"/>
              <a:gd name="connsiteX2" fmla="*/ 6286500 w 6286500"/>
              <a:gd name="connsiteY2" fmla="*/ 5549702 h 5549702"/>
              <a:gd name="connsiteX3" fmla="*/ 0 w 6286500"/>
              <a:gd name="connsiteY3" fmla="*/ 5549702 h 5549702"/>
              <a:gd name="connsiteX4" fmla="*/ 0 w 6286500"/>
              <a:gd name="connsiteY4" fmla="*/ 0 h 5549702"/>
              <a:gd name="connsiteX0" fmla="*/ 0 w 6286500"/>
              <a:gd name="connsiteY0" fmla="*/ 3810 h 5553512"/>
              <a:gd name="connsiteX1" fmla="*/ 4438650 w 6286500"/>
              <a:gd name="connsiteY1" fmla="*/ 0 h 5553512"/>
              <a:gd name="connsiteX2" fmla="*/ 6286500 w 6286500"/>
              <a:gd name="connsiteY2" fmla="*/ 3810 h 5553512"/>
              <a:gd name="connsiteX3" fmla="*/ 6286500 w 6286500"/>
              <a:gd name="connsiteY3" fmla="*/ 5553512 h 5553512"/>
              <a:gd name="connsiteX4" fmla="*/ 0 w 6286500"/>
              <a:gd name="connsiteY4" fmla="*/ 5553512 h 5553512"/>
              <a:gd name="connsiteX5" fmla="*/ 0 w 6286500"/>
              <a:gd name="connsiteY5" fmla="*/ 3810 h 5553512"/>
              <a:gd name="connsiteX0" fmla="*/ 0 w 6286500"/>
              <a:gd name="connsiteY0" fmla="*/ 3810 h 5553512"/>
              <a:gd name="connsiteX1" fmla="*/ 4438650 w 6286500"/>
              <a:gd name="connsiteY1" fmla="*/ 0 h 5553512"/>
              <a:gd name="connsiteX2" fmla="*/ 6286500 w 6286500"/>
              <a:gd name="connsiteY2" fmla="*/ 3810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 name="connsiteX0" fmla="*/ 0 w 6286500"/>
              <a:gd name="connsiteY0" fmla="*/ 3810 h 5553512"/>
              <a:gd name="connsiteX1" fmla="*/ 4438650 w 6286500"/>
              <a:gd name="connsiteY1" fmla="*/ 0 h 5553512"/>
              <a:gd name="connsiteX2" fmla="*/ 4444365 w 6286500"/>
              <a:gd name="connsiteY2" fmla="*/ 173355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 name="connsiteX0" fmla="*/ 0 w 6286500"/>
              <a:gd name="connsiteY0" fmla="*/ 3810 h 5553512"/>
              <a:gd name="connsiteX1" fmla="*/ 4446270 w 6286500"/>
              <a:gd name="connsiteY1" fmla="*/ 0 h 5553512"/>
              <a:gd name="connsiteX2" fmla="*/ 4444365 w 6286500"/>
              <a:gd name="connsiteY2" fmla="*/ 173355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 name="connsiteX0" fmla="*/ 0 w 6286500"/>
              <a:gd name="connsiteY0" fmla="*/ 3810 h 5553512"/>
              <a:gd name="connsiteX1" fmla="*/ 4446270 w 6286500"/>
              <a:gd name="connsiteY1" fmla="*/ 0 h 5553512"/>
              <a:gd name="connsiteX2" fmla="*/ 4444365 w 6286500"/>
              <a:gd name="connsiteY2" fmla="*/ 171450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6500" h="5553512">
                <a:moveTo>
                  <a:pt x="0" y="3810"/>
                </a:moveTo>
                <a:lnTo>
                  <a:pt x="4446270" y="0"/>
                </a:lnTo>
                <a:lnTo>
                  <a:pt x="4444365" y="171450"/>
                </a:lnTo>
                <a:lnTo>
                  <a:pt x="6284595" y="175260"/>
                </a:lnTo>
                <a:lnTo>
                  <a:pt x="6286500" y="5553512"/>
                </a:lnTo>
                <a:lnTo>
                  <a:pt x="0" y="5553512"/>
                </a:lnTo>
                <a:lnTo>
                  <a:pt x="0" y="3810"/>
                </a:lnTo>
                <a:close/>
              </a:path>
            </a:pathLst>
          </a:custGeom>
          <a:solidFill>
            <a:schemeClr val="bg1">
              <a:lumMod val="95000"/>
            </a:schemeClr>
          </a:solidFill>
        </p:spPr>
        <p:txBody>
          <a:bodyPr/>
          <a:lstStyle>
            <a:lvl1pPr>
              <a:defRPr b="0" i="0">
                <a:latin typeface="BT Group Headline" panose="020B0603020203020204" pitchFamily="34" charset="0"/>
              </a:defRPr>
            </a:lvl1pPr>
          </a:lstStyle>
          <a:p>
            <a:r>
              <a:rPr lang="en-US" dirty="0"/>
              <a:t>Click icon to add picture</a:t>
            </a:r>
            <a:endParaRPr lang="en-GB" dirty="0"/>
          </a:p>
        </p:txBody>
      </p:sp>
    </p:spTree>
    <p:extLst>
      <p:ext uri="{BB962C8B-B14F-4D97-AF65-F5344CB8AC3E}">
        <p14:creationId xmlns:p14="http://schemas.microsoft.com/office/powerpoint/2010/main" val="362388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XPRESSIVE 12">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AE97F-08C5-11B1-2EB1-1DFA5E2361CD}"/>
              </a:ext>
            </a:extLst>
          </p:cNvPr>
          <p:cNvSpPr/>
          <p:nvPr userDrawn="1"/>
        </p:nvSpPr>
        <p:spPr>
          <a:xfrm>
            <a:off x="6280965" y="0"/>
            <a:ext cx="5905362" cy="68708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9" name="Title 15">
            <a:extLst>
              <a:ext uri="{FF2B5EF4-FFF2-40B4-BE49-F238E27FC236}">
                <a16:creationId xmlns:a16="http://schemas.microsoft.com/office/drawing/2014/main" id="{FF872486-6E5F-4A93-BF59-FE96F2959969}"/>
              </a:ext>
            </a:extLst>
          </p:cNvPr>
          <p:cNvSpPr>
            <a:spLocks noGrp="1"/>
          </p:cNvSpPr>
          <p:nvPr>
            <p:ph type="title" hasCustomPrompt="1"/>
          </p:nvPr>
        </p:nvSpPr>
        <p:spPr>
          <a:xfrm>
            <a:off x="6651812" y="1739943"/>
            <a:ext cx="5232213" cy="1845939"/>
          </a:xfrm>
          <a:prstGeom prst="rect">
            <a:avLst/>
          </a:prstGeom>
        </p:spPr>
        <p:txBody>
          <a:bodyPr lIns="0" tIns="0" rIns="0" bIns="0" anchor="b">
            <a:noAutofit/>
          </a:bodyPr>
          <a:lstStyle>
            <a:lvl1pPr>
              <a:defRPr kumimoji="0" lang="en-US" sz="4800" b="0" i="0" u="none" strike="noStrike" kern="0" cap="none" spc="-52" normalizeH="0" baseline="0" smtClean="0">
                <a:ln>
                  <a:noFill/>
                </a:ln>
                <a:solidFill>
                  <a:schemeClr val="bg1"/>
                </a:solidFill>
                <a:effectLst/>
                <a:uLnTx/>
                <a:uFillTx/>
                <a:latin typeface="BT Group Headline" panose="020B0603020203020204" pitchFamily="34" charset="0"/>
                <a:ea typeface="+mj-ea"/>
                <a:cs typeface="BT Group Headline" panose="020B0603020203020204" pitchFamily="34" charset="0"/>
              </a:defRPr>
            </a:lvl1pPr>
          </a:lstStyle>
          <a:p>
            <a:r>
              <a:rPr lang="en-US" dirty="0"/>
              <a:t>Click to edit expressive CFU slide</a:t>
            </a:r>
            <a:endParaRPr lang="en-GB" dirty="0"/>
          </a:p>
        </p:txBody>
      </p:sp>
      <p:sp>
        <p:nvSpPr>
          <p:cNvPr id="9" name="Rectangle 8">
            <a:extLst>
              <a:ext uri="{FF2B5EF4-FFF2-40B4-BE49-F238E27FC236}">
                <a16:creationId xmlns:a16="http://schemas.microsoft.com/office/drawing/2014/main" id="{02EE60FB-4E90-E345-9276-D13440A2AA1F}"/>
              </a:ext>
            </a:extLst>
          </p:cNvPr>
          <p:cNvSpPr/>
          <p:nvPr userDrawn="1"/>
        </p:nvSpPr>
        <p:spPr>
          <a:xfrm>
            <a:off x="-2" y="1122948"/>
            <a:ext cx="4446357" cy="336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highlight>
                <a:srgbClr val="7159A3"/>
              </a:highlight>
              <a:latin typeface="BT Curve" panose="020B0503020203020204" pitchFamily="34" charset="0"/>
            </a:endParaRPr>
          </a:p>
        </p:txBody>
      </p:sp>
      <p:sp>
        <p:nvSpPr>
          <p:cNvPr id="12" name="Rectangle 11">
            <a:extLst>
              <a:ext uri="{FF2B5EF4-FFF2-40B4-BE49-F238E27FC236}">
                <a16:creationId xmlns:a16="http://schemas.microsoft.com/office/drawing/2014/main" id="{892D15F5-228A-6545-B253-F36C17C48CFD}"/>
              </a:ext>
            </a:extLst>
          </p:cNvPr>
          <p:cNvSpPr/>
          <p:nvPr userDrawn="1"/>
        </p:nvSpPr>
        <p:spPr>
          <a:xfrm>
            <a:off x="4446355" y="1295400"/>
            <a:ext cx="1840145" cy="322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highlight>
                <a:srgbClr val="7159A3"/>
              </a:highlight>
              <a:latin typeface="BT Curve" panose="020B0503020203020204" pitchFamily="34" charset="0"/>
            </a:endParaRPr>
          </a:p>
        </p:txBody>
      </p:sp>
      <p:sp>
        <p:nvSpPr>
          <p:cNvPr id="15" name="Text Placeholder 17">
            <a:extLst>
              <a:ext uri="{FF2B5EF4-FFF2-40B4-BE49-F238E27FC236}">
                <a16:creationId xmlns:a16="http://schemas.microsoft.com/office/drawing/2014/main" id="{0533F664-E112-295E-4388-D678CB45A2AC}"/>
              </a:ext>
            </a:extLst>
          </p:cNvPr>
          <p:cNvSpPr>
            <a:spLocks noGrp="1"/>
          </p:cNvSpPr>
          <p:nvPr>
            <p:ph type="body" sz="quarter" idx="10" hasCustomPrompt="1"/>
          </p:nvPr>
        </p:nvSpPr>
        <p:spPr>
          <a:xfrm>
            <a:off x="6651812" y="3789343"/>
            <a:ext cx="4469579" cy="1536482"/>
          </a:xfrm>
          <a:prstGeom prst="rect">
            <a:avLst/>
          </a:prstGeom>
        </p:spPr>
        <p:txBody>
          <a:bodyPr vert="horz" lIns="0" tIns="0" rIns="0" bIns="0" rtlCol="0">
            <a:noAutofit/>
          </a:bodyPr>
          <a:lstStyle>
            <a:lvl1pPr>
              <a:defRPr lang="en-US" sz="2000" dirty="0">
                <a:solidFill>
                  <a:schemeClr val="bg1"/>
                </a:solidFill>
                <a:latin typeface="+mj-lt"/>
              </a:defRPr>
            </a:lvl1pPr>
          </a:lstStyle>
          <a:p>
            <a:pPr lvl="0"/>
            <a:r>
              <a:rPr lang="en-US" dirty="0"/>
              <a:t>Click to enter sub heading.</a:t>
            </a:r>
          </a:p>
        </p:txBody>
      </p:sp>
      <p:sp>
        <p:nvSpPr>
          <p:cNvPr id="16" name="Slide Number Placeholder 5">
            <a:extLst>
              <a:ext uri="{FF2B5EF4-FFF2-40B4-BE49-F238E27FC236}">
                <a16:creationId xmlns:a16="http://schemas.microsoft.com/office/drawing/2014/main" id="{2E63CC80-937B-3893-F67B-3BD6976175A1}"/>
              </a:ext>
            </a:extLst>
          </p:cNvPr>
          <p:cNvSpPr>
            <a:spLocks noGrp="1"/>
          </p:cNvSpPr>
          <p:nvPr>
            <p:ph type="sldNum" sz="quarter" idx="12"/>
          </p:nvPr>
        </p:nvSpPr>
        <p:spPr>
          <a:xfrm>
            <a:off x="11733529" y="308926"/>
            <a:ext cx="365126" cy="203835"/>
          </a:xfrm>
        </p:spPr>
        <p:txBody>
          <a:bodyPr/>
          <a:lstStyle>
            <a:lvl1pPr>
              <a:defRPr b="0" i="0">
                <a:solidFill>
                  <a:schemeClr val="bg1"/>
                </a:solidFill>
                <a:latin typeface="BT Curve" panose="020B0503020203020204" pitchFamily="34" charset="0"/>
              </a:defRPr>
            </a:lvl1pPr>
          </a:lstStyle>
          <a:p>
            <a:fld id="{BC5033AD-2A2E-4B40-820E-C0C238FC5E2C}" type="slidenum">
              <a:rPr lang="en-GB" smtClean="0"/>
              <a:pPr/>
              <a:t>‹#›</a:t>
            </a:fld>
            <a:endParaRPr lang="en-GB" dirty="0"/>
          </a:p>
        </p:txBody>
      </p:sp>
      <p:sp>
        <p:nvSpPr>
          <p:cNvPr id="13" name="Footer Placeholder 4">
            <a:extLst>
              <a:ext uri="{FF2B5EF4-FFF2-40B4-BE49-F238E27FC236}">
                <a16:creationId xmlns:a16="http://schemas.microsoft.com/office/drawing/2014/main" id="{AFB173FC-37CA-40E4-AAA6-3246BD410AC1}"/>
              </a:ext>
            </a:extLst>
          </p:cNvPr>
          <p:cNvSpPr>
            <a:spLocks noGrp="1"/>
          </p:cNvSpPr>
          <p:nvPr>
            <p:ph type="ftr" sz="quarter" idx="11"/>
          </p:nvPr>
        </p:nvSpPr>
        <p:spPr>
          <a:xfrm>
            <a:off x="8975724" y="308925"/>
            <a:ext cx="2692399" cy="203835"/>
          </a:xfrm>
        </p:spPr>
        <p:txBody>
          <a:bodyPr/>
          <a:lstStyle>
            <a:lvl1pPr>
              <a:defRPr b="0" i="0">
                <a:solidFill>
                  <a:schemeClr val="bg1"/>
                </a:solidFill>
                <a:latin typeface="BT Curve" panose="020B0503020203020204" pitchFamily="34" charset="0"/>
              </a:defRPr>
            </a:lvl1pPr>
          </a:lstStyle>
          <a:p>
            <a:r>
              <a:rPr lang="en-GB" dirty="0"/>
              <a:t>BT Group PowerPoint    |</a:t>
            </a:r>
          </a:p>
        </p:txBody>
      </p:sp>
      <p:sp>
        <p:nvSpPr>
          <p:cNvPr id="18" name="Picture Placeholder 6">
            <a:extLst>
              <a:ext uri="{FF2B5EF4-FFF2-40B4-BE49-F238E27FC236}">
                <a16:creationId xmlns:a16="http://schemas.microsoft.com/office/drawing/2014/main" id="{222B3F6D-F316-30CF-19A8-9E3026C22BA3}"/>
              </a:ext>
            </a:extLst>
          </p:cNvPr>
          <p:cNvSpPr>
            <a:spLocks noGrp="1"/>
          </p:cNvSpPr>
          <p:nvPr>
            <p:ph type="pic" sz="quarter" idx="13"/>
          </p:nvPr>
        </p:nvSpPr>
        <p:spPr>
          <a:xfrm>
            <a:off x="0" y="1282065"/>
            <a:ext cx="6286500" cy="5553512"/>
          </a:xfrm>
          <a:custGeom>
            <a:avLst/>
            <a:gdLst>
              <a:gd name="connsiteX0" fmla="*/ 0 w 6286500"/>
              <a:gd name="connsiteY0" fmla="*/ 0 h 5549702"/>
              <a:gd name="connsiteX1" fmla="*/ 6286500 w 6286500"/>
              <a:gd name="connsiteY1" fmla="*/ 0 h 5549702"/>
              <a:gd name="connsiteX2" fmla="*/ 6286500 w 6286500"/>
              <a:gd name="connsiteY2" fmla="*/ 5549702 h 5549702"/>
              <a:gd name="connsiteX3" fmla="*/ 0 w 6286500"/>
              <a:gd name="connsiteY3" fmla="*/ 5549702 h 5549702"/>
              <a:gd name="connsiteX4" fmla="*/ 0 w 6286500"/>
              <a:gd name="connsiteY4" fmla="*/ 0 h 5549702"/>
              <a:gd name="connsiteX0" fmla="*/ 0 w 6286500"/>
              <a:gd name="connsiteY0" fmla="*/ 3810 h 5553512"/>
              <a:gd name="connsiteX1" fmla="*/ 4438650 w 6286500"/>
              <a:gd name="connsiteY1" fmla="*/ 0 h 5553512"/>
              <a:gd name="connsiteX2" fmla="*/ 6286500 w 6286500"/>
              <a:gd name="connsiteY2" fmla="*/ 3810 h 5553512"/>
              <a:gd name="connsiteX3" fmla="*/ 6286500 w 6286500"/>
              <a:gd name="connsiteY3" fmla="*/ 5553512 h 5553512"/>
              <a:gd name="connsiteX4" fmla="*/ 0 w 6286500"/>
              <a:gd name="connsiteY4" fmla="*/ 5553512 h 5553512"/>
              <a:gd name="connsiteX5" fmla="*/ 0 w 6286500"/>
              <a:gd name="connsiteY5" fmla="*/ 3810 h 5553512"/>
              <a:gd name="connsiteX0" fmla="*/ 0 w 6286500"/>
              <a:gd name="connsiteY0" fmla="*/ 3810 h 5553512"/>
              <a:gd name="connsiteX1" fmla="*/ 4438650 w 6286500"/>
              <a:gd name="connsiteY1" fmla="*/ 0 h 5553512"/>
              <a:gd name="connsiteX2" fmla="*/ 6286500 w 6286500"/>
              <a:gd name="connsiteY2" fmla="*/ 3810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 name="connsiteX0" fmla="*/ 0 w 6286500"/>
              <a:gd name="connsiteY0" fmla="*/ 3810 h 5553512"/>
              <a:gd name="connsiteX1" fmla="*/ 4438650 w 6286500"/>
              <a:gd name="connsiteY1" fmla="*/ 0 h 5553512"/>
              <a:gd name="connsiteX2" fmla="*/ 4444365 w 6286500"/>
              <a:gd name="connsiteY2" fmla="*/ 173355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 name="connsiteX0" fmla="*/ 0 w 6286500"/>
              <a:gd name="connsiteY0" fmla="*/ 3810 h 5553512"/>
              <a:gd name="connsiteX1" fmla="*/ 4446270 w 6286500"/>
              <a:gd name="connsiteY1" fmla="*/ 0 h 5553512"/>
              <a:gd name="connsiteX2" fmla="*/ 4444365 w 6286500"/>
              <a:gd name="connsiteY2" fmla="*/ 173355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 name="connsiteX0" fmla="*/ 0 w 6286500"/>
              <a:gd name="connsiteY0" fmla="*/ 3810 h 5553512"/>
              <a:gd name="connsiteX1" fmla="*/ 4446270 w 6286500"/>
              <a:gd name="connsiteY1" fmla="*/ 0 h 5553512"/>
              <a:gd name="connsiteX2" fmla="*/ 4444365 w 6286500"/>
              <a:gd name="connsiteY2" fmla="*/ 171450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6500" h="5553512">
                <a:moveTo>
                  <a:pt x="0" y="3810"/>
                </a:moveTo>
                <a:lnTo>
                  <a:pt x="4446270" y="0"/>
                </a:lnTo>
                <a:lnTo>
                  <a:pt x="4444365" y="171450"/>
                </a:lnTo>
                <a:lnTo>
                  <a:pt x="6284595" y="175260"/>
                </a:lnTo>
                <a:lnTo>
                  <a:pt x="6286500" y="5553512"/>
                </a:lnTo>
                <a:lnTo>
                  <a:pt x="0" y="5553512"/>
                </a:lnTo>
                <a:lnTo>
                  <a:pt x="0" y="3810"/>
                </a:lnTo>
                <a:close/>
              </a:path>
            </a:pathLst>
          </a:custGeom>
          <a:solidFill>
            <a:schemeClr val="bg1">
              <a:lumMod val="95000"/>
            </a:schemeClr>
          </a:solidFill>
        </p:spPr>
        <p:txBody>
          <a:bodyPr/>
          <a:lstStyle>
            <a:lvl1pPr>
              <a:defRPr b="0" i="0">
                <a:latin typeface="BT Group Headline" panose="020B0603020203020204" pitchFamily="34" charset="0"/>
              </a:defRPr>
            </a:lvl1pPr>
          </a:lstStyle>
          <a:p>
            <a:r>
              <a:rPr lang="en-US" dirty="0"/>
              <a:t>Click icon to add picture</a:t>
            </a:r>
            <a:endParaRPr lang="en-GB" dirty="0"/>
          </a:p>
        </p:txBody>
      </p:sp>
    </p:spTree>
    <p:extLst>
      <p:ext uri="{BB962C8B-B14F-4D97-AF65-F5344CB8AC3E}">
        <p14:creationId xmlns:p14="http://schemas.microsoft.com/office/powerpoint/2010/main" val="198513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XPRESSIVE 13">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AE97F-08C5-11B1-2EB1-1DFA5E2361CD}"/>
              </a:ext>
            </a:extLst>
          </p:cNvPr>
          <p:cNvSpPr/>
          <p:nvPr userDrawn="1"/>
        </p:nvSpPr>
        <p:spPr>
          <a:xfrm>
            <a:off x="6280965" y="0"/>
            <a:ext cx="5905362" cy="68708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9" name="Title 15">
            <a:extLst>
              <a:ext uri="{FF2B5EF4-FFF2-40B4-BE49-F238E27FC236}">
                <a16:creationId xmlns:a16="http://schemas.microsoft.com/office/drawing/2014/main" id="{FF872486-6E5F-4A93-BF59-FE96F2959969}"/>
              </a:ext>
            </a:extLst>
          </p:cNvPr>
          <p:cNvSpPr>
            <a:spLocks noGrp="1"/>
          </p:cNvSpPr>
          <p:nvPr>
            <p:ph type="title" hasCustomPrompt="1"/>
          </p:nvPr>
        </p:nvSpPr>
        <p:spPr>
          <a:xfrm>
            <a:off x="6651812" y="1739943"/>
            <a:ext cx="5232213" cy="1845939"/>
          </a:xfrm>
          <a:prstGeom prst="rect">
            <a:avLst/>
          </a:prstGeom>
        </p:spPr>
        <p:txBody>
          <a:bodyPr lIns="0" tIns="0" rIns="0" bIns="0" anchor="b">
            <a:noAutofit/>
          </a:bodyPr>
          <a:lstStyle>
            <a:lvl1pPr>
              <a:defRPr kumimoji="0" lang="en-US" sz="4800" b="0" i="0" u="none" strike="noStrike" kern="0" cap="none" spc="-52" normalizeH="0" baseline="0" smtClean="0">
                <a:ln>
                  <a:noFill/>
                </a:ln>
                <a:solidFill>
                  <a:schemeClr val="bg1"/>
                </a:solidFill>
                <a:effectLst/>
                <a:uLnTx/>
                <a:uFillTx/>
                <a:latin typeface="BT Group Headline" panose="020B0603020203020204" pitchFamily="34" charset="0"/>
                <a:ea typeface="+mj-ea"/>
                <a:cs typeface="BT Group Headline" panose="020B0603020203020204" pitchFamily="34" charset="0"/>
              </a:defRPr>
            </a:lvl1pPr>
          </a:lstStyle>
          <a:p>
            <a:r>
              <a:rPr lang="en-US" dirty="0"/>
              <a:t>Click to edit expressive CFU slide</a:t>
            </a:r>
            <a:endParaRPr lang="en-GB" dirty="0"/>
          </a:p>
        </p:txBody>
      </p:sp>
      <p:sp>
        <p:nvSpPr>
          <p:cNvPr id="9" name="Rectangle 8">
            <a:extLst>
              <a:ext uri="{FF2B5EF4-FFF2-40B4-BE49-F238E27FC236}">
                <a16:creationId xmlns:a16="http://schemas.microsoft.com/office/drawing/2014/main" id="{02EE60FB-4E90-E345-9276-D13440A2AA1F}"/>
              </a:ext>
            </a:extLst>
          </p:cNvPr>
          <p:cNvSpPr/>
          <p:nvPr userDrawn="1"/>
        </p:nvSpPr>
        <p:spPr>
          <a:xfrm>
            <a:off x="-2" y="1123541"/>
            <a:ext cx="4446357" cy="335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highlight>
                <a:srgbClr val="7159A3"/>
              </a:highlight>
              <a:latin typeface="BT Curve" panose="020B0503020203020204" pitchFamily="34" charset="0"/>
            </a:endParaRPr>
          </a:p>
        </p:txBody>
      </p:sp>
      <p:sp>
        <p:nvSpPr>
          <p:cNvPr id="12" name="Rectangle 11">
            <a:extLst>
              <a:ext uri="{FF2B5EF4-FFF2-40B4-BE49-F238E27FC236}">
                <a16:creationId xmlns:a16="http://schemas.microsoft.com/office/drawing/2014/main" id="{892D15F5-228A-6545-B253-F36C17C48CFD}"/>
              </a:ext>
            </a:extLst>
          </p:cNvPr>
          <p:cNvSpPr/>
          <p:nvPr userDrawn="1"/>
        </p:nvSpPr>
        <p:spPr>
          <a:xfrm>
            <a:off x="4446355" y="1295400"/>
            <a:ext cx="1840145" cy="23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highlight>
                <a:srgbClr val="7159A3"/>
              </a:highlight>
              <a:latin typeface="BT Curve" panose="020B0503020203020204" pitchFamily="34" charset="0"/>
            </a:endParaRPr>
          </a:p>
        </p:txBody>
      </p:sp>
      <p:sp>
        <p:nvSpPr>
          <p:cNvPr id="15" name="Text Placeholder 17">
            <a:extLst>
              <a:ext uri="{FF2B5EF4-FFF2-40B4-BE49-F238E27FC236}">
                <a16:creationId xmlns:a16="http://schemas.microsoft.com/office/drawing/2014/main" id="{8697B39D-6E8C-4A98-5AB4-7D14710C2544}"/>
              </a:ext>
            </a:extLst>
          </p:cNvPr>
          <p:cNvSpPr>
            <a:spLocks noGrp="1"/>
          </p:cNvSpPr>
          <p:nvPr>
            <p:ph type="body" sz="quarter" idx="10" hasCustomPrompt="1"/>
          </p:nvPr>
        </p:nvSpPr>
        <p:spPr>
          <a:xfrm>
            <a:off x="6651812" y="3789343"/>
            <a:ext cx="4469579" cy="1536482"/>
          </a:xfrm>
          <a:prstGeom prst="rect">
            <a:avLst/>
          </a:prstGeom>
        </p:spPr>
        <p:txBody>
          <a:bodyPr vert="horz" lIns="0" tIns="0" rIns="0" bIns="0" rtlCol="0">
            <a:noAutofit/>
          </a:bodyPr>
          <a:lstStyle>
            <a:lvl1pPr>
              <a:defRPr lang="en-US" sz="2000" dirty="0">
                <a:solidFill>
                  <a:schemeClr val="bg1"/>
                </a:solidFill>
                <a:latin typeface="+mj-lt"/>
              </a:defRPr>
            </a:lvl1pPr>
          </a:lstStyle>
          <a:p>
            <a:pPr lvl="0"/>
            <a:r>
              <a:rPr lang="en-US" dirty="0"/>
              <a:t>Click to enter sub heading.</a:t>
            </a:r>
          </a:p>
        </p:txBody>
      </p:sp>
      <p:sp>
        <p:nvSpPr>
          <p:cNvPr id="16" name="Slide Number Placeholder 5">
            <a:extLst>
              <a:ext uri="{FF2B5EF4-FFF2-40B4-BE49-F238E27FC236}">
                <a16:creationId xmlns:a16="http://schemas.microsoft.com/office/drawing/2014/main" id="{E67DCEA8-2830-5EC8-DE21-DF1AC58E8474}"/>
              </a:ext>
            </a:extLst>
          </p:cNvPr>
          <p:cNvSpPr>
            <a:spLocks noGrp="1"/>
          </p:cNvSpPr>
          <p:nvPr>
            <p:ph type="sldNum" sz="quarter" idx="12"/>
          </p:nvPr>
        </p:nvSpPr>
        <p:spPr>
          <a:xfrm>
            <a:off x="11733529" y="308926"/>
            <a:ext cx="365126" cy="203835"/>
          </a:xfrm>
        </p:spPr>
        <p:txBody>
          <a:bodyPr/>
          <a:lstStyle>
            <a:lvl1pPr>
              <a:defRPr b="0" i="0">
                <a:solidFill>
                  <a:schemeClr val="bg1"/>
                </a:solidFill>
                <a:latin typeface="BT Curve" panose="020B0503020203020204" pitchFamily="34" charset="0"/>
              </a:defRPr>
            </a:lvl1pPr>
          </a:lstStyle>
          <a:p>
            <a:fld id="{BC5033AD-2A2E-4B40-820E-C0C238FC5E2C}" type="slidenum">
              <a:rPr lang="en-GB" smtClean="0"/>
              <a:pPr/>
              <a:t>‹#›</a:t>
            </a:fld>
            <a:endParaRPr lang="en-GB" dirty="0"/>
          </a:p>
        </p:txBody>
      </p:sp>
      <p:sp>
        <p:nvSpPr>
          <p:cNvPr id="13" name="Footer Placeholder 4">
            <a:extLst>
              <a:ext uri="{FF2B5EF4-FFF2-40B4-BE49-F238E27FC236}">
                <a16:creationId xmlns:a16="http://schemas.microsoft.com/office/drawing/2014/main" id="{E81A2931-89D6-7F27-75AF-46A411061349}"/>
              </a:ext>
            </a:extLst>
          </p:cNvPr>
          <p:cNvSpPr>
            <a:spLocks noGrp="1"/>
          </p:cNvSpPr>
          <p:nvPr>
            <p:ph type="ftr" sz="quarter" idx="11"/>
          </p:nvPr>
        </p:nvSpPr>
        <p:spPr>
          <a:xfrm>
            <a:off x="8975724" y="308925"/>
            <a:ext cx="2692399" cy="203835"/>
          </a:xfrm>
        </p:spPr>
        <p:txBody>
          <a:bodyPr/>
          <a:lstStyle>
            <a:lvl1pPr>
              <a:defRPr b="0" i="0">
                <a:solidFill>
                  <a:schemeClr val="bg1"/>
                </a:solidFill>
                <a:latin typeface="BT Curve" panose="020B0503020203020204" pitchFamily="34" charset="0"/>
              </a:defRPr>
            </a:lvl1pPr>
          </a:lstStyle>
          <a:p>
            <a:r>
              <a:rPr lang="en-GB" dirty="0"/>
              <a:t>BT Group PowerPoint    |</a:t>
            </a:r>
          </a:p>
        </p:txBody>
      </p:sp>
      <p:sp>
        <p:nvSpPr>
          <p:cNvPr id="17" name="Picture Placeholder 6">
            <a:extLst>
              <a:ext uri="{FF2B5EF4-FFF2-40B4-BE49-F238E27FC236}">
                <a16:creationId xmlns:a16="http://schemas.microsoft.com/office/drawing/2014/main" id="{A13004EC-81F1-43DD-AFF1-5D7928688A33}"/>
              </a:ext>
            </a:extLst>
          </p:cNvPr>
          <p:cNvSpPr>
            <a:spLocks noGrp="1"/>
          </p:cNvSpPr>
          <p:nvPr>
            <p:ph type="pic" sz="quarter" idx="13"/>
          </p:nvPr>
        </p:nvSpPr>
        <p:spPr>
          <a:xfrm>
            <a:off x="0" y="1282065"/>
            <a:ext cx="6286500" cy="5553512"/>
          </a:xfrm>
          <a:custGeom>
            <a:avLst/>
            <a:gdLst>
              <a:gd name="connsiteX0" fmla="*/ 0 w 6286500"/>
              <a:gd name="connsiteY0" fmla="*/ 0 h 5549702"/>
              <a:gd name="connsiteX1" fmla="*/ 6286500 w 6286500"/>
              <a:gd name="connsiteY1" fmla="*/ 0 h 5549702"/>
              <a:gd name="connsiteX2" fmla="*/ 6286500 w 6286500"/>
              <a:gd name="connsiteY2" fmla="*/ 5549702 h 5549702"/>
              <a:gd name="connsiteX3" fmla="*/ 0 w 6286500"/>
              <a:gd name="connsiteY3" fmla="*/ 5549702 h 5549702"/>
              <a:gd name="connsiteX4" fmla="*/ 0 w 6286500"/>
              <a:gd name="connsiteY4" fmla="*/ 0 h 5549702"/>
              <a:gd name="connsiteX0" fmla="*/ 0 w 6286500"/>
              <a:gd name="connsiteY0" fmla="*/ 3810 h 5553512"/>
              <a:gd name="connsiteX1" fmla="*/ 4438650 w 6286500"/>
              <a:gd name="connsiteY1" fmla="*/ 0 h 5553512"/>
              <a:gd name="connsiteX2" fmla="*/ 6286500 w 6286500"/>
              <a:gd name="connsiteY2" fmla="*/ 3810 h 5553512"/>
              <a:gd name="connsiteX3" fmla="*/ 6286500 w 6286500"/>
              <a:gd name="connsiteY3" fmla="*/ 5553512 h 5553512"/>
              <a:gd name="connsiteX4" fmla="*/ 0 w 6286500"/>
              <a:gd name="connsiteY4" fmla="*/ 5553512 h 5553512"/>
              <a:gd name="connsiteX5" fmla="*/ 0 w 6286500"/>
              <a:gd name="connsiteY5" fmla="*/ 3810 h 5553512"/>
              <a:gd name="connsiteX0" fmla="*/ 0 w 6286500"/>
              <a:gd name="connsiteY0" fmla="*/ 3810 h 5553512"/>
              <a:gd name="connsiteX1" fmla="*/ 4438650 w 6286500"/>
              <a:gd name="connsiteY1" fmla="*/ 0 h 5553512"/>
              <a:gd name="connsiteX2" fmla="*/ 6286500 w 6286500"/>
              <a:gd name="connsiteY2" fmla="*/ 3810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 name="connsiteX0" fmla="*/ 0 w 6286500"/>
              <a:gd name="connsiteY0" fmla="*/ 3810 h 5553512"/>
              <a:gd name="connsiteX1" fmla="*/ 4438650 w 6286500"/>
              <a:gd name="connsiteY1" fmla="*/ 0 h 5553512"/>
              <a:gd name="connsiteX2" fmla="*/ 4444365 w 6286500"/>
              <a:gd name="connsiteY2" fmla="*/ 173355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 name="connsiteX0" fmla="*/ 0 w 6286500"/>
              <a:gd name="connsiteY0" fmla="*/ 3810 h 5553512"/>
              <a:gd name="connsiteX1" fmla="*/ 4446270 w 6286500"/>
              <a:gd name="connsiteY1" fmla="*/ 0 h 5553512"/>
              <a:gd name="connsiteX2" fmla="*/ 4444365 w 6286500"/>
              <a:gd name="connsiteY2" fmla="*/ 173355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 name="connsiteX0" fmla="*/ 0 w 6286500"/>
              <a:gd name="connsiteY0" fmla="*/ 3810 h 5553512"/>
              <a:gd name="connsiteX1" fmla="*/ 4446270 w 6286500"/>
              <a:gd name="connsiteY1" fmla="*/ 0 h 5553512"/>
              <a:gd name="connsiteX2" fmla="*/ 4444365 w 6286500"/>
              <a:gd name="connsiteY2" fmla="*/ 171450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6500" h="5553512">
                <a:moveTo>
                  <a:pt x="0" y="3810"/>
                </a:moveTo>
                <a:lnTo>
                  <a:pt x="4446270" y="0"/>
                </a:lnTo>
                <a:lnTo>
                  <a:pt x="4444365" y="171450"/>
                </a:lnTo>
                <a:lnTo>
                  <a:pt x="6284595" y="175260"/>
                </a:lnTo>
                <a:lnTo>
                  <a:pt x="6286500" y="5553512"/>
                </a:lnTo>
                <a:lnTo>
                  <a:pt x="0" y="5553512"/>
                </a:lnTo>
                <a:lnTo>
                  <a:pt x="0" y="3810"/>
                </a:lnTo>
                <a:close/>
              </a:path>
            </a:pathLst>
          </a:custGeom>
          <a:solidFill>
            <a:schemeClr val="bg1">
              <a:lumMod val="95000"/>
            </a:schemeClr>
          </a:solidFill>
        </p:spPr>
        <p:txBody>
          <a:bodyPr/>
          <a:lstStyle>
            <a:lvl1pPr>
              <a:defRPr b="0" i="0">
                <a:latin typeface="BT Group Headline" panose="020B0603020203020204" pitchFamily="34" charset="0"/>
              </a:defRPr>
            </a:lvl1pPr>
          </a:lstStyle>
          <a:p>
            <a:r>
              <a:rPr lang="en-US" dirty="0"/>
              <a:t>Click icon to add picture</a:t>
            </a:r>
            <a:endParaRPr lang="en-GB" dirty="0"/>
          </a:p>
        </p:txBody>
      </p:sp>
    </p:spTree>
    <p:extLst>
      <p:ext uri="{BB962C8B-B14F-4D97-AF65-F5344CB8AC3E}">
        <p14:creationId xmlns:p14="http://schemas.microsoft.com/office/powerpoint/2010/main" val="28779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EXPRESSIVE 14">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AE97F-08C5-11B1-2EB1-1DFA5E2361CD}"/>
              </a:ext>
            </a:extLst>
          </p:cNvPr>
          <p:cNvSpPr/>
          <p:nvPr userDrawn="1"/>
        </p:nvSpPr>
        <p:spPr>
          <a:xfrm>
            <a:off x="6286501" y="0"/>
            <a:ext cx="5905362"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9" name="Title 15">
            <a:extLst>
              <a:ext uri="{FF2B5EF4-FFF2-40B4-BE49-F238E27FC236}">
                <a16:creationId xmlns:a16="http://schemas.microsoft.com/office/drawing/2014/main" id="{FF872486-6E5F-4A93-BF59-FE96F2959969}"/>
              </a:ext>
            </a:extLst>
          </p:cNvPr>
          <p:cNvSpPr>
            <a:spLocks noGrp="1"/>
          </p:cNvSpPr>
          <p:nvPr>
            <p:ph type="title" hasCustomPrompt="1"/>
          </p:nvPr>
        </p:nvSpPr>
        <p:spPr>
          <a:xfrm>
            <a:off x="6651812" y="1739943"/>
            <a:ext cx="5232213" cy="1845939"/>
          </a:xfrm>
          <a:prstGeom prst="rect">
            <a:avLst/>
          </a:prstGeom>
        </p:spPr>
        <p:txBody>
          <a:bodyPr lIns="0" tIns="0" rIns="0" bIns="0" anchor="b">
            <a:noAutofit/>
          </a:bodyPr>
          <a:lstStyle>
            <a:lvl1pPr>
              <a:defRPr kumimoji="0" lang="en-US" sz="4800" b="0" i="0" u="none" strike="noStrike" kern="0" cap="none" spc="-52" normalizeH="0" baseline="0" smtClean="0">
                <a:ln>
                  <a:noFill/>
                </a:ln>
                <a:solidFill>
                  <a:schemeClr val="bg1"/>
                </a:solidFill>
                <a:effectLst/>
                <a:uLnTx/>
                <a:uFillTx/>
                <a:latin typeface="BT Group Headline" panose="020B0603020203020204" pitchFamily="34" charset="0"/>
                <a:ea typeface="+mj-ea"/>
                <a:cs typeface="BT Group Headline" panose="020B0603020203020204" pitchFamily="34" charset="0"/>
              </a:defRPr>
            </a:lvl1pPr>
          </a:lstStyle>
          <a:p>
            <a:r>
              <a:rPr lang="en-US" dirty="0"/>
              <a:t>Click to edit expressive CFU slide</a:t>
            </a:r>
            <a:endParaRPr lang="en-GB" dirty="0"/>
          </a:p>
        </p:txBody>
      </p:sp>
      <p:sp>
        <p:nvSpPr>
          <p:cNvPr id="15" name="Text Placeholder 17">
            <a:extLst>
              <a:ext uri="{FF2B5EF4-FFF2-40B4-BE49-F238E27FC236}">
                <a16:creationId xmlns:a16="http://schemas.microsoft.com/office/drawing/2014/main" id="{D7A95125-BD50-5BAC-B3F6-5BE670CCB439}"/>
              </a:ext>
            </a:extLst>
          </p:cNvPr>
          <p:cNvSpPr>
            <a:spLocks noGrp="1"/>
          </p:cNvSpPr>
          <p:nvPr>
            <p:ph type="body" sz="quarter" idx="10" hasCustomPrompt="1"/>
          </p:nvPr>
        </p:nvSpPr>
        <p:spPr>
          <a:xfrm>
            <a:off x="6651812" y="3789343"/>
            <a:ext cx="4469579" cy="1536482"/>
          </a:xfrm>
          <a:prstGeom prst="rect">
            <a:avLst/>
          </a:prstGeom>
        </p:spPr>
        <p:txBody>
          <a:bodyPr vert="horz" lIns="0" tIns="0" rIns="0" bIns="0" rtlCol="0">
            <a:noAutofit/>
          </a:bodyPr>
          <a:lstStyle>
            <a:lvl1pPr>
              <a:defRPr lang="en-US" sz="2000" dirty="0">
                <a:solidFill>
                  <a:schemeClr val="bg1"/>
                </a:solidFill>
                <a:latin typeface="+mj-lt"/>
              </a:defRPr>
            </a:lvl1pPr>
          </a:lstStyle>
          <a:p>
            <a:pPr lvl="0"/>
            <a:r>
              <a:rPr lang="en-US" dirty="0"/>
              <a:t>Click to enter sub heading.</a:t>
            </a:r>
          </a:p>
        </p:txBody>
      </p:sp>
      <p:sp>
        <p:nvSpPr>
          <p:cNvPr id="12" name="Slide Number Placeholder 5">
            <a:extLst>
              <a:ext uri="{FF2B5EF4-FFF2-40B4-BE49-F238E27FC236}">
                <a16:creationId xmlns:a16="http://schemas.microsoft.com/office/drawing/2014/main" id="{E6C078B7-B981-A097-1866-0E4B2A732DF1}"/>
              </a:ext>
            </a:extLst>
          </p:cNvPr>
          <p:cNvSpPr>
            <a:spLocks noGrp="1"/>
          </p:cNvSpPr>
          <p:nvPr>
            <p:ph type="sldNum" sz="quarter" idx="12"/>
          </p:nvPr>
        </p:nvSpPr>
        <p:spPr>
          <a:xfrm>
            <a:off x="11733529" y="308926"/>
            <a:ext cx="365126" cy="203835"/>
          </a:xfrm>
        </p:spPr>
        <p:txBody>
          <a:bodyPr/>
          <a:lstStyle>
            <a:lvl1pPr>
              <a:defRPr b="0" i="0">
                <a:solidFill>
                  <a:schemeClr val="bg1"/>
                </a:solidFill>
                <a:latin typeface="BT Curve" panose="020B0503020203020204" pitchFamily="34" charset="0"/>
              </a:defRPr>
            </a:lvl1pPr>
          </a:lstStyle>
          <a:p>
            <a:fld id="{BC5033AD-2A2E-4B40-820E-C0C238FC5E2C}" type="slidenum">
              <a:rPr lang="en-GB" smtClean="0"/>
              <a:pPr/>
              <a:t>‹#›</a:t>
            </a:fld>
            <a:endParaRPr lang="en-GB" dirty="0"/>
          </a:p>
        </p:txBody>
      </p:sp>
      <p:sp>
        <p:nvSpPr>
          <p:cNvPr id="13" name="Footer Placeholder 4">
            <a:extLst>
              <a:ext uri="{FF2B5EF4-FFF2-40B4-BE49-F238E27FC236}">
                <a16:creationId xmlns:a16="http://schemas.microsoft.com/office/drawing/2014/main" id="{C1139197-5737-AAA8-28DB-B8F4177A1CB1}"/>
              </a:ext>
            </a:extLst>
          </p:cNvPr>
          <p:cNvSpPr>
            <a:spLocks noGrp="1"/>
          </p:cNvSpPr>
          <p:nvPr>
            <p:ph type="ftr" sz="quarter" idx="11"/>
          </p:nvPr>
        </p:nvSpPr>
        <p:spPr>
          <a:xfrm>
            <a:off x="8975724" y="308925"/>
            <a:ext cx="2692399" cy="203835"/>
          </a:xfrm>
        </p:spPr>
        <p:txBody>
          <a:bodyPr/>
          <a:lstStyle>
            <a:lvl1pPr>
              <a:defRPr b="0" i="0">
                <a:solidFill>
                  <a:schemeClr val="bg1"/>
                </a:solidFill>
                <a:latin typeface="BT Curve" panose="020B0503020203020204" pitchFamily="34" charset="0"/>
              </a:defRPr>
            </a:lvl1pPr>
          </a:lstStyle>
          <a:p>
            <a:r>
              <a:rPr lang="en-GB" dirty="0"/>
              <a:t>BT Group PowerPoint    |</a:t>
            </a:r>
          </a:p>
        </p:txBody>
      </p:sp>
      <p:sp>
        <p:nvSpPr>
          <p:cNvPr id="14" name="Rectangle 13">
            <a:extLst>
              <a:ext uri="{FF2B5EF4-FFF2-40B4-BE49-F238E27FC236}">
                <a16:creationId xmlns:a16="http://schemas.microsoft.com/office/drawing/2014/main" id="{CE749F89-2B80-D780-CDB9-7B2DFA9418BE}"/>
              </a:ext>
            </a:extLst>
          </p:cNvPr>
          <p:cNvSpPr/>
          <p:nvPr userDrawn="1"/>
        </p:nvSpPr>
        <p:spPr>
          <a:xfrm>
            <a:off x="-2" y="1123541"/>
            <a:ext cx="4446357" cy="335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highlight>
                <a:srgbClr val="7159A3"/>
              </a:highlight>
              <a:latin typeface="BT Curve" panose="020B0503020203020204" pitchFamily="34" charset="0"/>
            </a:endParaRPr>
          </a:p>
        </p:txBody>
      </p:sp>
      <p:sp>
        <p:nvSpPr>
          <p:cNvPr id="16" name="Rectangle 15">
            <a:extLst>
              <a:ext uri="{FF2B5EF4-FFF2-40B4-BE49-F238E27FC236}">
                <a16:creationId xmlns:a16="http://schemas.microsoft.com/office/drawing/2014/main" id="{8928A027-D73F-C8D9-C541-4019B47D163B}"/>
              </a:ext>
            </a:extLst>
          </p:cNvPr>
          <p:cNvSpPr/>
          <p:nvPr userDrawn="1"/>
        </p:nvSpPr>
        <p:spPr>
          <a:xfrm>
            <a:off x="4446355" y="1295400"/>
            <a:ext cx="1840145" cy="238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highlight>
                <a:srgbClr val="7159A3"/>
              </a:highlight>
              <a:latin typeface="BT Curve" panose="020B0503020203020204" pitchFamily="34" charset="0"/>
            </a:endParaRPr>
          </a:p>
        </p:txBody>
      </p:sp>
      <p:sp>
        <p:nvSpPr>
          <p:cNvPr id="18" name="Picture Placeholder 6">
            <a:extLst>
              <a:ext uri="{FF2B5EF4-FFF2-40B4-BE49-F238E27FC236}">
                <a16:creationId xmlns:a16="http://schemas.microsoft.com/office/drawing/2014/main" id="{E318E8FE-215F-693E-0A34-39FFABE40589}"/>
              </a:ext>
            </a:extLst>
          </p:cNvPr>
          <p:cNvSpPr>
            <a:spLocks noGrp="1"/>
          </p:cNvSpPr>
          <p:nvPr>
            <p:ph type="pic" sz="quarter" idx="13"/>
          </p:nvPr>
        </p:nvSpPr>
        <p:spPr>
          <a:xfrm>
            <a:off x="0" y="1282065"/>
            <a:ext cx="6286500" cy="5553512"/>
          </a:xfrm>
          <a:custGeom>
            <a:avLst/>
            <a:gdLst>
              <a:gd name="connsiteX0" fmla="*/ 0 w 6286500"/>
              <a:gd name="connsiteY0" fmla="*/ 0 h 5549702"/>
              <a:gd name="connsiteX1" fmla="*/ 6286500 w 6286500"/>
              <a:gd name="connsiteY1" fmla="*/ 0 h 5549702"/>
              <a:gd name="connsiteX2" fmla="*/ 6286500 w 6286500"/>
              <a:gd name="connsiteY2" fmla="*/ 5549702 h 5549702"/>
              <a:gd name="connsiteX3" fmla="*/ 0 w 6286500"/>
              <a:gd name="connsiteY3" fmla="*/ 5549702 h 5549702"/>
              <a:gd name="connsiteX4" fmla="*/ 0 w 6286500"/>
              <a:gd name="connsiteY4" fmla="*/ 0 h 5549702"/>
              <a:gd name="connsiteX0" fmla="*/ 0 w 6286500"/>
              <a:gd name="connsiteY0" fmla="*/ 3810 h 5553512"/>
              <a:gd name="connsiteX1" fmla="*/ 4438650 w 6286500"/>
              <a:gd name="connsiteY1" fmla="*/ 0 h 5553512"/>
              <a:gd name="connsiteX2" fmla="*/ 6286500 w 6286500"/>
              <a:gd name="connsiteY2" fmla="*/ 3810 h 5553512"/>
              <a:gd name="connsiteX3" fmla="*/ 6286500 w 6286500"/>
              <a:gd name="connsiteY3" fmla="*/ 5553512 h 5553512"/>
              <a:gd name="connsiteX4" fmla="*/ 0 w 6286500"/>
              <a:gd name="connsiteY4" fmla="*/ 5553512 h 5553512"/>
              <a:gd name="connsiteX5" fmla="*/ 0 w 6286500"/>
              <a:gd name="connsiteY5" fmla="*/ 3810 h 5553512"/>
              <a:gd name="connsiteX0" fmla="*/ 0 w 6286500"/>
              <a:gd name="connsiteY0" fmla="*/ 3810 h 5553512"/>
              <a:gd name="connsiteX1" fmla="*/ 4438650 w 6286500"/>
              <a:gd name="connsiteY1" fmla="*/ 0 h 5553512"/>
              <a:gd name="connsiteX2" fmla="*/ 6286500 w 6286500"/>
              <a:gd name="connsiteY2" fmla="*/ 3810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 name="connsiteX0" fmla="*/ 0 w 6286500"/>
              <a:gd name="connsiteY0" fmla="*/ 3810 h 5553512"/>
              <a:gd name="connsiteX1" fmla="*/ 4438650 w 6286500"/>
              <a:gd name="connsiteY1" fmla="*/ 0 h 5553512"/>
              <a:gd name="connsiteX2" fmla="*/ 4444365 w 6286500"/>
              <a:gd name="connsiteY2" fmla="*/ 173355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 name="connsiteX0" fmla="*/ 0 w 6286500"/>
              <a:gd name="connsiteY0" fmla="*/ 3810 h 5553512"/>
              <a:gd name="connsiteX1" fmla="*/ 4446270 w 6286500"/>
              <a:gd name="connsiteY1" fmla="*/ 0 h 5553512"/>
              <a:gd name="connsiteX2" fmla="*/ 4444365 w 6286500"/>
              <a:gd name="connsiteY2" fmla="*/ 173355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 name="connsiteX0" fmla="*/ 0 w 6286500"/>
              <a:gd name="connsiteY0" fmla="*/ 3810 h 5553512"/>
              <a:gd name="connsiteX1" fmla="*/ 4446270 w 6286500"/>
              <a:gd name="connsiteY1" fmla="*/ 0 h 5553512"/>
              <a:gd name="connsiteX2" fmla="*/ 4444365 w 6286500"/>
              <a:gd name="connsiteY2" fmla="*/ 171450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6500" h="5553512">
                <a:moveTo>
                  <a:pt x="0" y="3810"/>
                </a:moveTo>
                <a:lnTo>
                  <a:pt x="4446270" y="0"/>
                </a:lnTo>
                <a:lnTo>
                  <a:pt x="4444365" y="171450"/>
                </a:lnTo>
                <a:lnTo>
                  <a:pt x="6284595" y="175260"/>
                </a:lnTo>
                <a:lnTo>
                  <a:pt x="6286500" y="5553512"/>
                </a:lnTo>
                <a:lnTo>
                  <a:pt x="0" y="5553512"/>
                </a:lnTo>
                <a:lnTo>
                  <a:pt x="0" y="3810"/>
                </a:lnTo>
                <a:close/>
              </a:path>
            </a:pathLst>
          </a:custGeom>
          <a:solidFill>
            <a:schemeClr val="bg1">
              <a:lumMod val="95000"/>
            </a:schemeClr>
          </a:solidFill>
        </p:spPr>
        <p:txBody>
          <a:bodyPr/>
          <a:lstStyle>
            <a:lvl1pPr>
              <a:defRPr b="0" i="0">
                <a:latin typeface="BT Group Headline" panose="020B0603020203020204" pitchFamily="34" charset="0"/>
              </a:defRPr>
            </a:lvl1pPr>
          </a:lstStyle>
          <a:p>
            <a:r>
              <a:rPr lang="en-US" dirty="0"/>
              <a:t>Click icon to add picture</a:t>
            </a:r>
            <a:endParaRPr lang="en-GB" dirty="0"/>
          </a:p>
        </p:txBody>
      </p:sp>
    </p:spTree>
    <p:extLst>
      <p:ext uri="{BB962C8B-B14F-4D97-AF65-F5344CB8AC3E}">
        <p14:creationId xmlns:p14="http://schemas.microsoft.com/office/powerpoint/2010/main" val="417282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06">
    <p:bg>
      <p:bgPr>
        <a:solidFill>
          <a:srgbClr val="FFFFFF"/>
        </a:solidFill>
        <a:effectLst/>
      </p:bgPr>
    </p:bg>
    <p:spTree>
      <p:nvGrpSpPr>
        <p:cNvPr id="1" name=""/>
        <p:cNvGrpSpPr/>
        <p:nvPr/>
      </p:nvGrpSpPr>
      <p:grpSpPr>
        <a:xfrm>
          <a:off x="0" y="0"/>
          <a:ext cx="0" cy="0"/>
          <a:chOff x="0" y="0"/>
          <a:chExt cx="0" cy="0"/>
        </a:xfrm>
      </p:grpSpPr>
      <p:sp>
        <p:nvSpPr>
          <p:cNvPr id="19" name="Title 15">
            <a:extLst>
              <a:ext uri="{FF2B5EF4-FFF2-40B4-BE49-F238E27FC236}">
                <a16:creationId xmlns:a16="http://schemas.microsoft.com/office/drawing/2014/main" id="{FF872486-6E5F-4A93-BF59-FE96F2959969}"/>
              </a:ext>
            </a:extLst>
          </p:cNvPr>
          <p:cNvSpPr>
            <a:spLocks noGrp="1"/>
          </p:cNvSpPr>
          <p:nvPr>
            <p:ph type="title"/>
          </p:nvPr>
        </p:nvSpPr>
        <p:spPr>
          <a:xfrm>
            <a:off x="307975" y="3172583"/>
            <a:ext cx="6780362" cy="1347660"/>
          </a:xfrm>
          <a:prstGeom prst="rect">
            <a:avLst/>
          </a:prstGeom>
        </p:spPr>
        <p:txBody>
          <a:bodyPr lIns="0" tIns="0" rIns="0" bIns="0" anchor="b">
            <a:noAutofit/>
          </a:bodyPr>
          <a:lstStyle>
            <a:lvl1pPr>
              <a:defRPr kumimoji="0" lang="en-US" sz="5400" b="0" i="0" u="none" strike="noStrike" kern="0" cap="none" spc="-52" normalizeH="0" baseline="0" smtClean="0">
                <a:ln>
                  <a:noFill/>
                </a:ln>
                <a:solidFill>
                  <a:schemeClr val="tx1"/>
                </a:solidFill>
                <a:effectLst/>
                <a:uLnTx/>
                <a:uFillTx/>
                <a:latin typeface="BT Group Headline" panose="020B0603020203020204" pitchFamily="34" charset="0"/>
                <a:ea typeface="+mj-ea"/>
                <a:cs typeface="BT Group Headline" panose="020B0603020203020204" pitchFamily="34" charset="0"/>
              </a:defRPr>
            </a:lvl1pPr>
          </a:lstStyle>
          <a:p>
            <a:r>
              <a:rPr lang="en-US" dirty="0"/>
              <a:t>Click to edit Master title style</a:t>
            </a:r>
            <a:endParaRPr lang="en-GB" dirty="0"/>
          </a:p>
        </p:txBody>
      </p:sp>
      <p:sp>
        <p:nvSpPr>
          <p:cNvPr id="20" name="Text Placeholder 17">
            <a:extLst>
              <a:ext uri="{FF2B5EF4-FFF2-40B4-BE49-F238E27FC236}">
                <a16:creationId xmlns:a16="http://schemas.microsoft.com/office/drawing/2014/main" id="{41D94926-E68F-4D4D-A484-D29154CA4084}"/>
              </a:ext>
            </a:extLst>
          </p:cNvPr>
          <p:cNvSpPr>
            <a:spLocks noGrp="1"/>
          </p:cNvSpPr>
          <p:nvPr>
            <p:ph type="body" sz="quarter" idx="10" hasCustomPrompt="1"/>
          </p:nvPr>
        </p:nvSpPr>
        <p:spPr>
          <a:xfrm>
            <a:off x="307975" y="4875862"/>
            <a:ext cx="5247873" cy="1469376"/>
          </a:xfrm>
          <a:prstGeom prst="rect">
            <a:avLst/>
          </a:prstGeom>
        </p:spPr>
        <p:txBody>
          <a:bodyPr wrap="square" lIns="0" tIns="0" rIns="0" bIns="0">
            <a:noAutofit/>
          </a:bodyPr>
          <a:lstStyle>
            <a:lvl1pPr marL="0" marR="0" indent="0" defTabSz="554500" eaLnBrk="1" fontAlgn="auto" latinLnBrk="0" hangingPunct="1">
              <a:lnSpc>
                <a:spcPct val="100000"/>
              </a:lnSpc>
              <a:spcBef>
                <a:spcPts val="943"/>
              </a:spcBef>
              <a:spcAft>
                <a:spcPts val="0"/>
              </a:spcAft>
              <a:buClrTx/>
              <a:buSzTx/>
              <a:buNone/>
              <a:tabLst/>
              <a:defRPr kumimoji="0" lang="en-GB" sz="2001" b="0" i="0" u="none" strike="noStrike" kern="0" cap="none" spc="0" normalizeH="0" baseline="0">
                <a:ln>
                  <a:noFill/>
                </a:ln>
                <a:solidFill>
                  <a:schemeClr val="tx1"/>
                </a:solidFill>
                <a:effectLst/>
                <a:uLnTx/>
                <a:uFillTx/>
                <a:latin typeface="BT Group Headline" panose="020B0603020203020204" pitchFamily="34" charset="0"/>
                <a:ea typeface="+mj-ea"/>
                <a:cs typeface="BT Group Headline" panose="020B0603020203020204" pitchFamily="34" charset="0"/>
              </a:defRPr>
            </a:lvl1pPr>
            <a:lvl2pPr>
              <a:defRPr/>
            </a:lvl2pPr>
            <a:lvl3pPr>
              <a:defRPr/>
            </a:lvl3pPr>
            <a:lvl4pPr>
              <a:defRPr/>
            </a:lvl4pPr>
            <a:lvl5pPr>
              <a:defRPr/>
            </a:lvl5pPr>
          </a:lstStyle>
          <a:p>
            <a:pPr marL="284951" marR="0" lvl="0" indent="-277250" defTabSz="554500" eaLnBrk="1" fontAlgn="auto" latinLnBrk="0" hangingPunct="1">
              <a:lnSpc>
                <a:spcPct val="100000"/>
              </a:lnSpc>
              <a:spcBef>
                <a:spcPts val="943"/>
              </a:spcBef>
              <a:spcAft>
                <a:spcPts val="0"/>
              </a:spcAft>
              <a:buClrTx/>
              <a:buSzTx/>
              <a:tabLst/>
              <a:defRPr/>
            </a:pPr>
            <a:r>
              <a:rPr lang="en-US" dirty="0"/>
              <a:t>Click to enter sub heading.</a:t>
            </a:r>
          </a:p>
        </p:txBody>
      </p:sp>
      <p:sp>
        <p:nvSpPr>
          <p:cNvPr id="4" name="Text Placeholder 3">
            <a:extLst>
              <a:ext uri="{FF2B5EF4-FFF2-40B4-BE49-F238E27FC236}">
                <a16:creationId xmlns:a16="http://schemas.microsoft.com/office/drawing/2014/main" id="{0BE94EBB-EDF3-FC98-C0FC-94D60E670CF5}"/>
              </a:ext>
            </a:extLst>
          </p:cNvPr>
          <p:cNvSpPr>
            <a:spLocks noGrp="1"/>
          </p:cNvSpPr>
          <p:nvPr>
            <p:ph type="body" sz="quarter" idx="11"/>
          </p:nvPr>
        </p:nvSpPr>
        <p:spPr>
          <a:xfrm>
            <a:off x="9642507" y="5227320"/>
            <a:ext cx="2241518" cy="1117918"/>
          </a:xfrm>
        </p:spPr>
        <p:txBody>
          <a:bodyPr/>
          <a:lstStyle>
            <a:lvl1pPr>
              <a:defRPr sz="1600" b="0">
                <a:latin typeface="+mj-lt"/>
              </a:defRPr>
            </a:lvl1pPr>
          </a:lstStyle>
          <a:p>
            <a:pPr lvl="0"/>
            <a:r>
              <a:rPr lang="en-US" dirty="0"/>
              <a:t>Click to edit Master text styles</a:t>
            </a:r>
          </a:p>
        </p:txBody>
      </p:sp>
      <p:sp>
        <p:nvSpPr>
          <p:cNvPr id="6" name="Rectangle 5">
            <a:extLst>
              <a:ext uri="{FF2B5EF4-FFF2-40B4-BE49-F238E27FC236}">
                <a16:creationId xmlns:a16="http://schemas.microsoft.com/office/drawing/2014/main" id="{10FAE061-F24D-0ED7-C654-858214CF8D41}"/>
              </a:ext>
            </a:extLst>
          </p:cNvPr>
          <p:cNvSpPr/>
          <p:nvPr userDrawn="1"/>
        </p:nvSpPr>
        <p:spPr>
          <a:xfrm>
            <a:off x="307975" y="1574057"/>
            <a:ext cx="2175680" cy="1733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7" name="Rectangle 6">
            <a:extLst>
              <a:ext uri="{FF2B5EF4-FFF2-40B4-BE49-F238E27FC236}">
                <a16:creationId xmlns:a16="http://schemas.microsoft.com/office/drawing/2014/main" id="{E2857019-DE3D-5D40-19A3-97BB62D6168D}"/>
              </a:ext>
            </a:extLst>
          </p:cNvPr>
          <p:cNvSpPr/>
          <p:nvPr userDrawn="1"/>
        </p:nvSpPr>
        <p:spPr>
          <a:xfrm>
            <a:off x="8975725" y="2092008"/>
            <a:ext cx="577474" cy="1733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9" name="Rectangle 8">
            <a:extLst>
              <a:ext uri="{FF2B5EF4-FFF2-40B4-BE49-F238E27FC236}">
                <a16:creationId xmlns:a16="http://schemas.microsoft.com/office/drawing/2014/main" id="{BE43AC85-CC90-821C-659F-8784DCEFC8CB}"/>
              </a:ext>
            </a:extLst>
          </p:cNvPr>
          <p:cNvSpPr/>
          <p:nvPr userDrawn="1"/>
        </p:nvSpPr>
        <p:spPr>
          <a:xfrm>
            <a:off x="10259344" y="4676364"/>
            <a:ext cx="1624681" cy="173355"/>
          </a:xfrm>
          <a:prstGeom prst="rect">
            <a:avLst/>
          </a:prstGeom>
          <a:solidFill>
            <a:srgbClr val="C81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0" name="Rectangle 9">
            <a:extLst>
              <a:ext uri="{FF2B5EF4-FFF2-40B4-BE49-F238E27FC236}">
                <a16:creationId xmlns:a16="http://schemas.microsoft.com/office/drawing/2014/main" id="{3F934E10-5B63-DCEE-A7B5-5B3EFE287D24}"/>
              </a:ext>
            </a:extLst>
          </p:cNvPr>
          <p:cNvSpPr/>
          <p:nvPr userDrawn="1"/>
        </p:nvSpPr>
        <p:spPr>
          <a:xfrm>
            <a:off x="10656967" y="701600"/>
            <a:ext cx="1227058" cy="1733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grpSp>
        <p:nvGrpSpPr>
          <p:cNvPr id="29" name="Group 28">
            <a:extLst>
              <a:ext uri="{FF2B5EF4-FFF2-40B4-BE49-F238E27FC236}">
                <a16:creationId xmlns:a16="http://schemas.microsoft.com/office/drawing/2014/main" id="{6402A1F1-08ED-FBC0-E5C8-030DD0A40967}"/>
              </a:ext>
            </a:extLst>
          </p:cNvPr>
          <p:cNvGrpSpPr/>
          <p:nvPr userDrawn="1"/>
        </p:nvGrpSpPr>
        <p:grpSpPr>
          <a:xfrm>
            <a:off x="306070" y="303531"/>
            <a:ext cx="1749975" cy="575048"/>
            <a:chOff x="306070" y="303531"/>
            <a:chExt cx="1749975" cy="575048"/>
          </a:xfrm>
        </p:grpSpPr>
        <p:sp>
          <p:nvSpPr>
            <p:cNvPr id="30" name="Freeform: Shape 29">
              <a:extLst>
                <a:ext uri="{FF2B5EF4-FFF2-40B4-BE49-F238E27FC236}">
                  <a16:creationId xmlns:a16="http://schemas.microsoft.com/office/drawing/2014/main" id="{43006AF1-0289-D91C-FFD3-D938A40CD84D}"/>
                </a:ext>
              </a:extLst>
            </p:cNvPr>
            <p:cNvSpPr/>
            <p:nvPr/>
          </p:nvSpPr>
          <p:spPr>
            <a:xfrm>
              <a:off x="306070" y="308044"/>
              <a:ext cx="236068" cy="293843"/>
            </a:xfrm>
            <a:custGeom>
              <a:avLst/>
              <a:gdLst>
                <a:gd name="connsiteX0" fmla="*/ 132928 w 236068"/>
                <a:gd name="connsiteY0" fmla="*/ -173 h 293843"/>
                <a:gd name="connsiteX1" fmla="*/ 224557 w 236068"/>
                <a:gd name="connsiteY1" fmla="*/ 74303 h 293843"/>
                <a:gd name="connsiteX2" fmla="*/ 170844 w 236068"/>
                <a:gd name="connsiteY2" fmla="*/ 137947 h 293843"/>
                <a:gd name="connsiteX3" fmla="*/ 235841 w 236068"/>
                <a:gd name="connsiteY3" fmla="*/ 207459 h 293843"/>
                <a:gd name="connsiteX4" fmla="*/ 136539 w 236068"/>
                <a:gd name="connsiteY4" fmla="*/ 293671 h 293843"/>
                <a:gd name="connsiteX5" fmla="*/ -227 w 236068"/>
                <a:gd name="connsiteY5" fmla="*/ 293671 h 293843"/>
                <a:gd name="connsiteX6" fmla="*/ -227 w 236068"/>
                <a:gd name="connsiteY6" fmla="*/ -173 h 293843"/>
                <a:gd name="connsiteX7" fmla="*/ 125255 w 236068"/>
                <a:gd name="connsiteY7" fmla="*/ 119892 h 293843"/>
                <a:gd name="connsiteX8" fmla="*/ 166330 w 236068"/>
                <a:gd name="connsiteY8" fmla="*/ 82428 h 293843"/>
                <a:gd name="connsiteX9" fmla="*/ 125255 w 236068"/>
                <a:gd name="connsiteY9" fmla="*/ 46770 h 293843"/>
                <a:gd name="connsiteX10" fmla="*/ 56195 w 236068"/>
                <a:gd name="connsiteY10" fmla="*/ 46770 h 293843"/>
                <a:gd name="connsiteX11" fmla="*/ 56195 w 236068"/>
                <a:gd name="connsiteY11" fmla="*/ 119892 h 293843"/>
                <a:gd name="connsiteX12" fmla="*/ 130220 w 236068"/>
                <a:gd name="connsiteY12" fmla="*/ 246728 h 293843"/>
                <a:gd name="connsiteX13" fmla="*/ 177614 w 236068"/>
                <a:gd name="connsiteY13" fmla="*/ 206104 h 293843"/>
                <a:gd name="connsiteX14" fmla="*/ 130220 w 236068"/>
                <a:gd name="connsiteY14" fmla="*/ 166835 h 293843"/>
                <a:gd name="connsiteX15" fmla="*/ 56195 w 236068"/>
                <a:gd name="connsiteY15" fmla="*/ 166835 h 293843"/>
                <a:gd name="connsiteX16" fmla="*/ 56195 w 236068"/>
                <a:gd name="connsiteY16" fmla="*/ 247179 h 293843"/>
                <a:gd name="connsiteX17" fmla="*/ 130220 w 236068"/>
                <a:gd name="connsiteY17" fmla="*/ 247179 h 2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6068" h="293843">
                  <a:moveTo>
                    <a:pt x="132928" y="-173"/>
                  </a:moveTo>
                  <a:cubicBezTo>
                    <a:pt x="187544" y="-173"/>
                    <a:pt x="224557" y="30069"/>
                    <a:pt x="224557" y="74303"/>
                  </a:cubicBezTo>
                  <a:cubicBezTo>
                    <a:pt x="224557" y="103643"/>
                    <a:pt x="203794" y="127114"/>
                    <a:pt x="170844" y="137947"/>
                  </a:cubicBezTo>
                  <a:cubicBezTo>
                    <a:pt x="211016" y="146975"/>
                    <a:pt x="235841" y="172251"/>
                    <a:pt x="235841" y="207459"/>
                  </a:cubicBezTo>
                  <a:cubicBezTo>
                    <a:pt x="235841" y="258464"/>
                    <a:pt x="195669" y="293671"/>
                    <a:pt x="136539" y="293671"/>
                  </a:cubicBezTo>
                  <a:lnTo>
                    <a:pt x="-227" y="293671"/>
                  </a:lnTo>
                  <a:lnTo>
                    <a:pt x="-227" y="-173"/>
                  </a:lnTo>
                  <a:close/>
                  <a:moveTo>
                    <a:pt x="125255" y="119892"/>
                  </a:moveTo>
                  <a:cubicBezTo>
                    <a:pt x="153691" y="119892"/>
                    <a:pt x="166330" y="102740"/>
                    <a:pt x="166330" y="82428"/>
                  </a:cubicBezTo>
                  <a:cubicBezTo>
                    <a:pt x="166330" y="59859"/>
                    <a:pt x="150983" y="46770"/>
                    <a:pt x="125255" y="46770"/>
                  </a:cubicBezTo>
                  <a:lnTo>
                    <a:pt x="56195" y="46770"/>
                  </a:lnTo>
                  <a:lnTo>
                    <a:pt x="56195" y="119892"/>
                  </a:lnTo>
                  <a:close/>
                  <a:moveTo>
                    <a:pt x="130220" y="246728"/>
                  </a:moveTo>
                  <a:cubicBezTo>
                    <a:pt x="159559" y="246728"/>
                    <a:pt x="177614" y="231381"/>
                    <a:pt x="177614" y="206104"/>
                  </a:cubicBezTo>
                  <a:cubicBezTo>
                    <a:pt x="177614" y="182633"/>
                    <a:pt x="158656" y="166835"/>
                    <a:pt x="130220" y="166835"/>
                  </a:cubicBezTo>
                  <a:lnTo>
                    <a:pt x="56195" y="166835"/>
                  </a:lnTo>
                  <a:lnTo>
                    <a:pt x="56195" y="247179"/>
                  </a:lnTo>
                  <a:lnTo>
                    <a:pt x="130220" y="247179"/>
                  </a:lnTo>
                  <a:close/>
                </a:path>
              </a:pathLst>
            </a:custGeom>
            <a:solidFill>
              <a:schemeClr val="tx1"/>
            </a:solidFill>
            <a:ln w="4492" cap="flat">
              <a:noFill/>
              <a:prstDash val="solid"/>
              <a:miter/>
            </a:ln>
          </p:spPr>
          <p:txBody>
            <a:bodyPr rtlCol="0" anchor="ctr"/>
            <a:lstStyle/>
            <a:p>
              <a:endParaRPr lang="en-GB" b="0" i="0" dirty="0">
                <a:latin typeface="BT Curve" panose="020B0503020203020204" pitchFamily="34" charset="0"/>
              </a:endParaRPr>
            </a:p>
          </p:txBody>
        </p:sp>
        <p:sp>
          <p:nvSpPr>
            <p:cNvPr id="31" name="Freeform: Shape 30">
              <a:extLst>
                <a:ext uri="{FF2B5EF4-FFF2-40B4-BE49-F238E27FC236}">
                  <a16:creationId xmlns:a16="http://schemas.microsoft.com/office/drawing/2014/main" id="{F215DCC6-283E-5E51-3074-E6DAB84D3927}"/>
                </a:ext>
              </a:extLst>
            </p:cNvPr>
            <p:cNvSpPr/>
            <p:nvPr/>
          </p:nvSpPr>
          <p:spPr>
            <a:xfrm>
              <a:off x="554325" y="308044"/>
              <a:ext cx="242839" cy="293843"/>
            </a:xfrm>
            <a:custGeom>
              <a:avLst/>
              <a:gdLst>
                <a:gd name="connsiteX0" fmla="*/ 150080 w 242839"/>
                <a:gd name="connsiteY0" fmla="*/ 49027 h 293843"/>
                <a:gd name="connsiteX1" fmla="*/ 150080 w 242839"/>
                <a:gd name="connsiteY1" fmla="*/ 293671 h 293843"/>
                <a:gd name="connsiteX2" fmla="*/ 92305 w 242839"/>
                <a:gd name="connsiteY2" fmla="*/ 293671 h 293843"/>
                <a:gd name="connsiteX3" fmla="*/ 92305 w 242839"/>
                <a:gd name="connsiteY3" fmla="*/ 49027 h 293843"/>
                <a:gd name="connsiteX4" fmla="*/ -227 w 242839"/>
                <a:gd name="connsiteY4" fmla="*/ 49027 h 293843"/>
                <a:gd name="connsiteX5" fmla="*/ -227 w 242839"/>
                <a:gd name="connsiteY5" fmla="*/ -173 h 293843"/>
                <a:gd name="connsiteX6" fmla="*/ 242612 w 242839"/>
                <a:gd name="connsiteY6" fmla="*/ -173 h 293843"/>
                <a:gd name="connsiteX7" fmla="*/ 242612 w 242839"/>
                <a:gd name="connsiteY7" fmla="*/ 49027 h 2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39" h="293843">
                  <a:moveTo>
                    <a:pt x="150080" y="49027"/>
                  </a:moveTo>
                  <a:lnTo>
                    <a:pt x="150080" y="293671"/>
                  </a:lnTo>
                  <a:lnTo>
                    <a:pt x="92305" y="293671"/>
                  </a:lnTo>
                  <a:lnTo>
                    <a:pt x="92305" y="49027"/>
                  </a:lnTo>
                  <a:lnTo>
                    <a:pt x="-227" y="49027"/>
                  </a:lnTo>
                  <a:lnTo>
                    <a:pt x="-227" y="-173"/>
                  </a:lnTo>
                  <a:lnTo>
                    <a:pt x="242612" y="-173"/>
                  </a:lnTo>
                  <a:lnTo>
                    <a:pt x="242612" y="49027"/>
                  </a:lnTo>
                  <a:close/>
                </a:path>
              </a:pathLst>
            </a:custGeom>
            <a:solidFill>
              <a:schemeClr val="tx1"/>
            </a:solidFill>
            <a:ln w="4492" cap="flat">
              <a:noFill/>
              <a:prstDash val="solid"/>
              <a:miter/>
            </a:ln>
          </p:spPr>
          <p:txBody>
            <a:bodyPr rtlCol="0" anchor="ctr"/>
            <a:lstStyle/>
            <a:p>
              <a:endParaRPr lang="en-GB" b="0" i="0" dirty="0">
                <a:latin typeface="BT Curve" panose="020B0503020203020204" pitchFamily="34" charset="0"/>
              </a:endParaRPr>
            </a:p>
          </p:txBody>
        </p:sp>
        <p:sp>
          <p:nvSpPr>
            <p:cNvPr id="32" name="Freeform: Shape 31">
              <a:extLst>
                <a:ext uri="{FF2B5EF4-FFF2-40B4-BE49-F238E27FC236}">
                  <a16:creationId xmlns:a16="http://schemas.microsoft.com/office/drawing/2014/main" id="{C95833F8-FB74-7A56-83B9-B7D48C8F1DE6}"/>
                </a:ext>
              </a:extLst>
            </p:cNvPr>
            <p:cNvSpPr/>
            <p:nvPr/>
          </p:nvSpPr>
          <p:spPr>
            <a:xfrm>
              <a:off x="877057" y="303531"/>
              <a:ext cx="246901" cy="303774"/>
            </a:xfrm>
            <a:custGeom>
              <a:avLst/>
              <a:gdLst>
                <a:gd name="connsiteX0" fmla="*/ 246223 w 246901"/>
                <a:gd name="connsiteY0" fmla="*/ 298636 h 303774"/>
                <a:gd name="connsiteX1" fmla="*/ 191607 w 246901"/>
                <a:gd name="connsiteY1" fmla="*/ 298636 h 303774"/>
                <a:gd name="connsiteX2" fmla="*/ 191607 w 246901"/>
                <a:gd name="connsiteY2" fmla="*/ 248082 h 303774"/>
                <a:gd name="connsiteX3" fmla="*/ 112165 w 246901"/>
                <a:gd name="connsiteY3" fmla="*/ 303601 h 303774"/>
                <a:gd name="connsiteX4" fmla="*/ -227 w 246901"/>
                <a:gd name="connsiteY4" fmla="*/ 153745 h 303774"/>
                <a:gd name="connsiteX5" fmla="*/ 132477 w 246901"/>
                <a:gd name="connsiteY5" fmla="*/ -173 h 303774"/>
                <a:gd name="connsiteX6" fmla="*/ 239904 w 246901"/>
                <a:gd name="connsiteY6" fmla="*/ 60762 h 303774"/>
                <a:gd name="connsiteX7" fmla="*/ 194315 w 246901"/>
                <a:gd name="connsiteY7" fmla="*/ 89199 h 303774"/>
                <a:gd name="connsiteX8" fmla="*/ 133380 w 246901"/>
                <a:gd name="connsiteY8" fmla="*/ 49929 h 303774"/>
                <a:gd name="connsiteX9" fmla="*/ 59354 w 246901"/>
                <a:gd name="connsiteY9" fmla="*/ 154197 h 303774"/>
                <a:gd name="connsiteX10" fmla="*/ 125706 w 246901"/>
                <a:gd name="connsiteY10" fmla="*/ 253950 h 303774"/>
                <a:gd name="connsiteX11" fmla="*/ 188447 w 246901"/>
                <a:gd name="connsiteY11" fmla="*/ 192112 h 303774"/>
                <a:gd name="connsiteX12" fmla="*/ 147372 w 246901"/>
                <a:gd name="connsiteY12" fmla="*/ 192112 h 303774"/>
                <a:gd name="connsiteX13" fmla="*/ 147372 w 246901"/>
                <a:gd name="connsiteY13" fmla="*/ 143815 h 303774"/>
                <a:gd name="connsiteX14" fmla="*/ 246674 w 246901"/>
                <a:gd name="connsiteY14" fmla="*/ 143815 h 303774"/>
                <a:gd name="connsiteX15" fmla="*/ 246674 w 246901"/>
                <a:gd name="connsiteY15" fmla="*/ 298636 h 30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6901" h="303774">
                  <a:moveTo>
                    <a:pt x="246223" y="298636"/>
                  </a:moveTo>
                  <a:lnTo>
                    <a:pt x="191607" y="298636"/>
                  </a:lnTo>
                  <a:lnTo>
                    <a:pt x="191607" y="248082"/>
                  </a:lnTo>
                  <a:cubicBezTo>
                    <a:pt x="176711" y="285546"/>
                    <a:pt x="150532" y="303601"/>
                    <a:pt x="112165" y="303601"/>
                  </a:cubicBezTo>
                  <a:cubicBezTo>
                    <a:pt x="44910" y="303601"/>
                    <a:pt x="-227" y="243117"/>
                    <a:pt x="-227" y="153745"/>
                  </a:cubicBezTo>
                  <a:cubicBezTo>
                    <a:pt x="-227" y="59859"/>
                    <a:pt x="51229" y="-173"/>
                    <a:pt x="132477" y="-173"/>
                  </a:cubicBezTo>
                  <a:cubicBezTo>
                    <a:pt x="178066" y="-173"/>
                    <a:pt x="213273" y="19687"/>
                    <a:pt x="239904" y="60762"/>
                  </a:cubicBezTo>
                  <a:lnTo>
                    <a:pt x="194315" y="89199"/>
                  </a:lnTo>
                  <a:cubicBezTo>
                    <a:pt x="178066" y="62116"/>
                    <a:pt x="158656" y="49929"/>
                    <a:pt x="133380" y="49929"/>
                  </a:cubicBezTo>
                  <a:cubicBezTo>
                    <a:pt x="89596" y="49929"/>
                    <a:pt x="59354" y="92358"/>
                    <a:pt x="59354" y="154197"/>
                  </a:cubicBezTo>
                  <a:cubicBezTo>
                    <a:pt x="59354" y="213778"/>
                    <a:pt x="86437" y="253950"/>
                    <a:pt x="125706" y="253950"/>
                  </a:cubicBezTo>
                  <a:cubicBezTo>
                    <a:pt x="159108" y="253950"/>
                    <a:pt x="185739" y="227319"/>
                    <a:pt x="188447" y="192112"/>
                  </a:cubicBezTo>
                  <a:lnTo>
                    <a:pt x="147372" y="192112"/>
                  </a:lnTo>
                  <a:lnTo>
                    <a:pt x="147372" y="143815"/>
                  </a:lnTo>
                  <a:lnTo>
                    <a:pt x="246674" y="143815"/>
                  </a:lnTo>
                  <a:lnTo>
                    <a:pt x="246674" y="298636"/>
                  </a:lnTo>
                  <a:close/>
                </a:path>
              </a:pathLst>
            </a:custGeom>
            <a:solidFill>
              <a:schemeClr val="tx1"/>
            </a:solidFill>
            <a:ln w="4492" cap="flat">
              <a:noFill/>
              <a:prstDash val="solid"/>
              <a:miter/>
            </a:ln>
          </p:spPr>
          <p:txBody>
            <a:bodyPr rtlCol="0" anchor="ctr"/>
            <a:lstStyle/>
            <a:p>
              <a:endParaRPr lang="en-GB" b="0" i="0" dirty="0">
                <a:latin typeface="BT Curve" panose="020B0503020203020204" pitchFamily="34" charset="0"/>
              </a:endParaRPr>
            </a:p>
          </p:txBody>
        </p:sp>
        <p:sp>
          <p:nvSpPr>
            <p:cNvPr id="33" name="Freeform: Shape 32">
              <a:extLst>
                <a:ext uri="{FF2B5EF4-FFF2-40B4-BE49-F238E27FC236}">
                  <a16:creationId xmlns:a16="http://schemas.microsoft.com/office/drawing/2014/main" id="{DE7130C7-DDE8-B8D0-305B-374F77F40381}"/>
                </a:ext>
              </a:extLst>
            </p:cNvPr>
            <p:cNvSpPr/>
            <p:nvPr/>
          </p:nvSpPr>
          <p:spPr>
            <a:xfrm>
              <a:off x="1148784" y="389743"/>
              <a:ext cx="175133" cy="212596"/>
            </a:xfrm>
            <a:custGeom>
              <a:avLst/>
              <a:gdLst>
                <a:gd name="connsiteX0" fmla="*/ -227 w 175133"/>
                <a:gd name="connsiteY0" fmla="*/ -173 h 212596"/>
                <a:gd name="connsiteX1" fmla="*/ 85985 w 175133"/>
                <a:gd name="connsiteY1" fmla="*/ -173 h 212596"/>
                <a:gd name="connsiteX2" fmla="*/ 85985 w 175133"/>
                <a:gd name="connsiteY2" fmla="*/ 46318 h 212596"/>
                <a:gd name="connsiteX3" fmla="*/ 150983 w 175133"/>
                <a:gd name="connsiteY3" fmla="*/ -173 h 212596"/>
                <a:gd name="connsiteX4" fmla="*/ 174906 w 175133"/>
                <a:gd name="connsiteY4" fmla="*/ -173 h 212596"/>
                <a:gd name="connsiteX5" fmla="*/ 174906 w 175133"/>
                <a:gd name="connsiteY5" fmla="*/ 50832 h 212596"/>
                <a:gd name="connsiteX6" fmla="*/ 141053 w 175133"/>
                <a:gd name="connsiteY6" fmla="*/ 50832 h 212596"/>
                <a:gd name="connsiteX7" fmla="*/ 87791 w 175133"/>
                <a:gd name="connsiteY7" fmla="*/ 96421 h 212596"/>
                <a:gd name="connsiteX8" fmla="*/ 87791 w 175133"/>
                <a:gd name="connsiteY8" fmla="*/ 212424 h 212596"/>
                <a:gd name="connsiteX9" fmla="*/ 31369 w 175133"/>
                <a:gd name="connsiteY9" fmla="*/ 212424 h 212596"/>
                <a:gd name="connsiteX10" fmla="*/ 31369 w 175133"/>
                <a:gd name="connsiteY10" fmla="*/ 44061 h 212596"/>
                <a:gd name="connsiteX11" fmla="*/ -227 w 175133"/>
                <a:gd name="connsiteY11" fmla="*/ 44061 h 21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133" h="212596">
                  <a:moveTo>
                    <a:pt x="-227" y="-173"/>
                  </a:moveTo>
                  <a:lnTo>
                    <a:pt x="85985" y="-173"/>
                  </a:lnTo>
                  <a:lnTo>
                    <a:pt x="85985" y="46318"/>
                  </a:lnTo>
                  <a:cubicBezTo>
                    <a:pt x="96818" y="17430"/>
                    <a:pt x="118936" y="-173"/>
                    <a:pt x="150983" y="-173"/>
                  </a:cubicBezTo>
                  <a:lnTo>
                    <a:pt x="174906" y="-173"/>
                  </a:lnTo>
                  <a:lnTo>
                    <a:pt x="174906" y="50832"/>
                  </a:lnTo>
                  <a:lnTo>
                    <a:pt x="141053" y="50832"/>
                  </a:lnTo>
                  <a:cubicBezTo>
                    <a:pt x="105846" y="50832"/>
                    <a:pt x="87791" y="65727"/>
                    <a:pt x="87791" y="96421"/>
                  </a:cubicBezTo>
                  <a:lnTo>
                    <a:pt x="87791" y="212424"/>
                  </a:lnTo>
                  <a:lnTo>
                    <a:pt x="31369" y="212424"/>
                  </a:lnTo>
                  <a:lnTo>
                    <a:pt x="31369" y="44061"/>
                  </a:lnTo>
                  <a:lnTo>
                    <a:pt x="-227" y="44061"/>
                  </a:lnTo>
                  <a:close/>
                </a:path>
              </a:pathLst>
            </a:custGeom>
            <a:solidFill>
              <a:schemeClr val="tx1"/>
            </a:solidFill>
            <a:ln w="4492" cap="flat">
              <a:noFill/>
              <a:prstDash val="solid"/>
              <a:miter/>
            </a:ln>
          </p:spPr>
          <p:txBody>
            <a:bodyPr rtlCol="0" anchor="ctr"/>
            <a:lstStyle/>
            <a:p>
              <a:endParaRPr lang="en-GB" b="0" i="0" dirty="0">
                <a:latin typeface="BT Curve" panose="020B0503020203020204" pitchFamily="34" charset="0"/>
              </a:endParaRPr>
            </a:p>
          </p:txBody>
        </p:sp>
        <p:sp>
          <p:nvSpPr>
            <p:cNvPr id="34" name="Freeform: Shape 33">
              <a:extLst>
                <a:ext uri="{FF2B5EF4-FFF2-40B4-BE49-F238E27FC236}">
                  <a16:creationId xmlns:a16="http://schemas.microsoft.com/office/drawing/2014/main" id="{12098FA2-F9FF-1004-0916-37E9BD8B1935}"/>
                </a:ext>
              </a:extLst>
            </p:cNvPr>
            <p:cNvSpPr/>
            <p:nvPr/>
          </p:nvSpPr>
          <p:spPr>
            <a:xfrm>
              <a:off x="1337007" y="384326"/>
              <a:ext cx="219367" cy="222978"/>
            </a:xfrm>
            <a:custGeom>
              <a:avLst/>
              <a:gdLst>
                <a:gd name="connsiteX0" fmla="*/ -227 w 219367"/>
                <a:gd name="connsiteY0" fmla="*/ 111316 h 222978"/>
                <a:gd name="connsiteX1" fmla="*/ 109457 w 219367"/>
                <a:gd name="connsiteY1" fmla="*/ -173 h 222978"/>
                <a:gd name="connsiteX2" fmla="*/ 219141 w 219367"/>
                <a:gd name="connsiteY2" fmla="*/ 111316 h 222978"/>
                <a:gd name="connsiteX3" fmla="*/ 109457 w 219367"/>
                <a:gd name="connsiteY3" fmla="*/ 222805 h 222978"/>
                <a:gd name="connsiteX4" fmla="*/ -227 w 219367"/>
                <a:gd name="connsiteY4" fmla="*/ 111316 h 222978"/>
                <a:gd name="connsiteX5" fmla="*/ 161816 w 219367"/>
                <a:gd name="connsiteY5" fmla="*/ 111316 h 222978"/>
                <a:gd name="connsiteX6" fmla="*/ 109457 w 219367"/>
                <a:gd name="connsiteY6" fmla="*/ 45867 h 222978"/>
                <a:gd name="connsiteX7" fmla="*/ 57097 w 219367"/>
                <a:gd name="connsiteY7" fmla="*/ 111316 h 222978"/>
                <a:gd name="connsiteX8" fmla="*/ 109457 w 219367"/>
                <a:gd name="connsiteY8" fmla="*/ 176765 h 222978"/>
                <a:gd name="connsiteX9" fmla="*/ 161816 w 219367"/>
                <a:gd name="connsiteY9" fmla="*/ 111316 h 22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367" h="222978">
                  <a:moveTo>
                    <a:pt x="-227" y="111316"/>
                  </a:moveTo>
                  <a:cubicBezTo>
                    <a:pt x="-227" y="44513"/>
                    <a:pt x="44007" y="-173"/>
                    <a:pt x="109457" y="-173"/>
                  </a:cubicBezTo>
                  <a:cubicBezTo>
                    <a:pt x="174906" y="-173"/>
                    <a:pt x="219141" y="44513"/>
                    <a:pt x="219141" y="111316"/>
                  </a:cubicBezTo>
                  <a:cubicBezTo>
                    <a:pt x="219141" y="178119"/>
                    <a:pt x="174906" y="222805"/>
                    <a:pt x="109457" y="222805"/>
                  </a:cubicBezTo>
                  <a:cubicBezTo>
                    <a:pt x="44007" y="222805"/>
                    <a:pt x="-227" y="178119"/>
                    <a:pt x="-227" y="111316"/>
                  </a:cubicBezTo>
                  <a:close/>
                  <a:moveTo>
                    <a:pt x="161816" y="111316"/>
                  </a:moveTo>
                  <a:cubicBezTo>
                    <a:pt x="161816" y="72047"/>
                    <a:pt x="140602" y="45867"/>
                    <a:pt x="109457" y="45867"/>
                  </a:cubicBezTo>
                  <a:cubicBezTo>
                    <a:pt x="78312" y="45867"/>
                    <a:pt x="57097" y="72498"/>
                    <a:pt x="57097" y="111316"/>
                  </a:cubicBezTo>
                  <a:cubicBezTo>
                    <a:pt x="57097" y="150134"/>
                    <a:pt x="78312" y="176765"/>
                    <a:pt x="109457" y="176765"/>
                  </a:cubicBezTo>
                  <a:cubicBezTo>
                    <a:pt x="140602" y="176765"/>
                    <a:pt x="161816" y="150586"/>
                    <a:pt x="161816" y="111316"/>
                  </a:cubicBezTo>
                  <a:close/>
                </a:path>
              </a:pathLst>
            </a:custGeom>
            <a:solidFill>
              <a:schemeClr val="tx1"/>
            </a:solidFill>
            <a:ln w="4492" cap="flat">
              <a:noFill/>
              <a:prstDash val="solid"/>
              <a:miter/>
            </a:ln>
          </p:spPr>
          <p:txBody>
            <a:bodyPr rtlCol="0" anchor="ctr"/>
            <a:lstStyle/>
            <a:p>
              <a:endParaRPr lang="en-GB" b="0" i="0" dirty="0">
                <a:latin typeface="BT Curve" panose="020B0503020203020204" pitchFamily="34" charset="0"/>
              </a:endParaRPr>
            </a:p>
          </p:txBody>
        </p:sp>
        <p:sp>
          <p:nvSpPr>
            <p:cNvPr id="35" name="Freeform: Shape 34">
              <a:extLst>
                <a:ext uri="{FF2B5EF4-FFF2-40B4-BE49-F238E27FC236}">
                  <a16:creationId xmlns:a16="http://schemas.microsoft.com/office/drawing/2014/main" id="{15D19343-FC06-0285-64E0-4FEBA40F5405}"/>
                </a:ext>
              </a:extLst>
            </p:cNvPr>
            <p:cNvSpPr/>
            <p:nvPr/>
          </p:nvSpPr>
          <p:spPr>
            <a:xfrm>
              <a:off x="1584360" y="389743"/>
              <a:ext cx="227943" cy="216659"/>
            </a:xfrm>
            <a:custGeom>
              <a:avLst/>
              <a:gdLst>
                <a:gd name="connsiteX0" fmla="*/ 227265 w 227943"/>
                <a:gd name="connsiteY0" fmla="*/ 212424 h 216659"/>
                <a:gd name="connsiteX1" fmla="*/ 141053 w 227943"/>
                <a:gd name="connsiteY1" fmla="*/ 212424 h 216659"/>
                <a:gd name="connsiteX2" fmla="*/ 141053 w 227943"/>
                <a:gd name="connsiteY2" fmla="*/ 170446 h 216659"/>
                <a:gd name="connsiteX3" fmla="*/ 72444 w 227943"/>
                <a:gd name="connsiteY3" fmla="*/ 216486 h 216659"/>
                <a:gd name="connsiteX4" fmla="*/ -227 w 227943"/>
                <a:gd name="connsiteY4" fmla="*/ 133885 h 216659"/>
                <a:gd name="connsiteX5" fmla="*/ -227 w 227943"/>
                <a:gd name="connsiteY5" fmla="*/ -173 h 216659"/>
                <a:gd name="connsiteX6" fmla="*/ 56195 w 227943"/>
                <a:gd name="connsiteY6" fmla="*/ -173 h 216659"/>
                <a:gd name="connsiteX7" fmla="*/ 56195 w 227943"/>
                <a:gd name="connsiteY7" fmla="*/ 126211 h 216659"/>
                <a:gd name="connsiteX8" fmla="*/ 95013 w 227943"/>
                <a:gd name="connsiteY8" fmla="*/ 169995 h 216659"/>
                <a:gd name="connsiteX9" fmla="*/ 139699 w 227943"/>
                <a:gd name="connsiteY9" fmla="*/ 127114 h 216659"/>
                <a:gd name="connsiteX10" fmla="*/ 139699 w 227943"/>
                <a:gd name="connsiteY10" fmla="*/ -173 h 216659"/>
                <a:gd name="connsiteX11" fmla="*/ 196120 w 227943"/>
                <a:gd name="connsiteY11" fmla="*/ -173 h 216659"/>
                <a:gd name="connsiteX12" fmla="*/ 196120 w 227943"/>
                <a:gd name="connsiteY12" fmla="*/ 167738 h 216659"/>
                <a:gd name="connsiteX13" fmla="*/ 227717 w 227943"/>
                <a:gd name="connsiteY13" fmla="*/ 167738 h 216659"/>
                <a:gd name="connsiteX14" fmla="*/ 227717 w 227943"/>
                <a:gd name="connsiteY14" fmla="*/ 212424 h 21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943" h="216659">
                  <a:moveTo>
                    <a:pt x="227265" y="212424"/>
                  </a:moveTo>
                  <a:lnTo>
                    <a:pt x="141053" y="212424"/>
                  </a:lnTo>
                  <a:lnTo>
                    <a:pt x="141053" y="170446"/>
                  </a:lnTo>
                  <a:cubicBezTo>
                    <a:pt x="127963" y="198883"/>
                    <a:pt x="104040" y="216486"/>
                    <a:pt x="72444" y="216486"/>
                  </a:cubicBezTo>
                  <a:cubicBezTo>
                    <a:pt x="27307" y="216486"/>
                    <a:pt x="-227" y="182182"/>
                    <a:pt x="-227" y="133885"/>
                  </a:cubicBezTo>
                  <a:lnTo>
                    <a:pt x="-227" y="-173"/>
                  </a:lnTo>
                  <a:lnTo>
                    <a:pt x="56195" y="-173"/>
                  </a:lnTo>
                  <a:lnTo>
                    <a:pt x="56195" y="126211"/>
                  </a:lnTo>
                  <a:cubicBezTo>
                    <a:pt x="56195" y="156453"/>
                    <a:pt x="71993" y="169995"/>
                    <a:pt x="95013" y="169995"/>
                  </a:cubicBezTo>
                  <a:cubicBezTo>
                    <a:pt x="119053" y="170130"/>
                    <a:pt x="138846" y="151136"/>
                    <a:pt x="139699" y="127114"/>
                  </a:cubicBezTo>
                  <a:lnTo>
                    <a:pt x="139699" y="-173"/>
                  </a:lnTo>
                  <a:lnTo>
                    <a:pt x="196120" y="-173"/>
                  </a:lnTo>
                  <a:lnTo>
                    <a:pt x="196120" y="167738"/>
                  </a:lnTo>
                  <a:lnTo>
                    <a:pt x="227717" y="167738"/>
                  </a:lnTo>
                  <a:lnTo>
                    <a:pt x="227717" y="212424"/>
                  </a:lnTo>
                  <a:close/>
                </a:path>
              </a:pathLst>
            </a:custGeom>
            <a:solidFill>
              <a:schemeClr val="tx1"/>
            </a:solidFill>
            <a:ln w="4492" cap="flat">
              <a:noFill/>
              <a:prstDash val="solid"/>
              <a:miter/>
            </a:ln>
          </p:spPr>
          <p:txBody>
            <a:bodyPr rtlCol="0" anchor="ctr"/>
            <a:lstStyle/>
            <a:p>
              <a:endParaRPr lang="en-GB" b="0" i="0" dirty="0">
                <a:latin typeface="BT Curve" panose="020B0503020203020204" pitchFamily="34" charset="0"/>
              </a:endParaRPr>
            </a:p>
          </p:txBody>
        </p:sp>
        <p:sp>
          <p:nvSpPr>
            <p:cNvPr id="36" name="Freeform: Shape 35">
              <a:extLst>
                <a:ext uri="{FF2B5EF4-FFF2-40B4-BE49-F238E27FC236}">
                  <a16:creationId xmlns:a16="http://schemas.microsoft.com/office/drawing/2014/main" id="{9E14894D-0923-CFDF-569C-45A04EBA8D1A}"/>
                </a:ext>
              </a:extLst>
            </p:cNvPr>
            <p:cNvSpPr/>
            <p:nvPr/>
          </p:nvSpPr>
          <p:spPr>
            <a:xfrm>
              <a:off x="1814109" y="385229"/>
              <a:ext cx="241936" cy="297003"/>
            </a:xfrm>
            <a:custGeom>
              <a:avLst/>
              <a:gdLst>
                <a:gd name="connsiteX0" fmla="*/ -227 w 241936"/>
                <a:gd name="connsiteY0" fmla="*/ 4341 h 297003"/>
                <a:gd name="connsiteX1" fmla="*/ 85985 w 241936"/>
                <a:gd name="connsiteY1" fmla="*/ 4341 h 297003"/>
                <a:gd name="connsiteX2" fmla="*/ 85985 w 241936"/>
                <a:gd name="connsiteY2" fmla="*/ 44964 h 297003"/>
                <a:gd name="connsiteX3" fmla="*/ 153691 w 241936"/>
                <a:gd name="connsiteY3" fmla="*/ -173 h 297003"/>
                <a:gd name="connsiteX4" fmla="*/ 241709 w 241936"/>
                <a:gd name="connsiteY4" fmla="*/ 110413 h 297003"/>
                <a:gd name="connsiteX5" fmla="*/ 153691 w 241936"/>
                <a:gd name="connsiteY5" fmla="*/ 221000 h 297003"/>
                <a:gd name="connsiteX6" fmla="*/ 87791 w 241936"/>
                <a:gd name="connsiteY6" fmla="*/ 179473 h 297003"/>
                <a:gd name="connsiteX7" fmla="*/ 87791 w 241936"/>
                <a:gd name="connsiteY7" fmla="*/ 296831 h 297003"/>
                <a:gd name="connsiteX8" fmla="*/ 31369 w 241936"/>
                <a:gd name="connsiteY8" fmla="*/ 296831 h 297003"/>
                <a:gd name="connsiteX9" fmla="*/ 31369 w 241936"/>
                <a:gd name="connsiteY9" fmla="*/ 48575 h 297003"/>
                <a:gd name="connsiteX10" fmla="*/ -227 w 241936"/>
                <a:gd name="connsiteY10" fmla="*/ 48575 h 297003"/>
                <a:gd name="connsiteX11" fmla="*/ 184836 w 241936"/>
                <a:gd name="connsiteY11" fmla="*/ 110413 h 297003"/>
                <a:gd name="connsiteX12" fmla="*/ 133831 w 241936"/>
                <a:gd name="connsiteY12" fmla="*/ 45867 h 297003"/>
                <a:gd name="connsiteX13" fmla="*/ 85985 w 241936"/>
                <a:gd name="connsiteY13" fmla="*/ 94615 h 297003"/>
                <a:gd name="connsiteX14" fmla="*/ 85985 w 241936"/>
                <a:gd name="connsiteY14" fmla="*/ 126663 h 297003"/>
                <a:gd name="connsiteX15" fmla="*/ 133831 w 241936"/>
                <a:gd name="connsiteY15" fmla="*/ 175411 h 297003"/>
                <a:gd name="connsiteX16" fmla="*/ 184836 w 241936"/>
                <a:gd name="connsiteY16" fmla="*/ 110413 h 29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1936" h="297003">
                  <a:moveTo>
                    <a:pt x="-227" y="4341"/>
                  </a:moveTo>
                  <a:lnTo>
                    <a:pt x="85985" y="4341"/>
                  </a:lnTo>
                  <a:lnTo>
                    <a:pt x="85985" y="44964"/>
                  </a:lnTo>
                  <a:cubicBezTo>
                    <a:pt x="99075" y="16528"/>
                    <a:pt x="122998" y="-173"/>
                    <a:pt x="153691" y="-173"/>
                  </a:cubicBezTo>
                  <a:cubicBezTo>
                    <a:pt x="205148" y="-173"/>
                    <a:pt x="241709" y="45867"/>
                    <a:pt x="241709" y="110413"/>
                  </a:cubicBezTo>
                  <a:cubicBezTo>
                    <a:pt x="241709" y="174960"/>
                    <a:pt x="204696" y="221000"/>
                    <a:pt x="153691" y="221000"/>
                  </a:cubicBezTo>
                  <a:cubicBezTo>
                    <a:pt x="124352" y="221000"/>
                    <a:pt x="101332" y="206104"/>
                    <a:pt x="87791" y="179473"/>
                  </a:cubicBezTo>
                  <a:lnTo>
                    <a:pt x="87791" y="296831"/>
                  </a:lnTo>
                  <a:lnTo>
                    <a:pt x="31369" y="296831"/>
                  </a:lnTo>
                  <a:lnTo>
                    <a:pt x="31369" y="48575"/>
                  </a:lnTo>
                  <a:lnTo>
                    <a:pt x="-227" y="48575"/>
                  </a:lnTo>
                  <a:close/>
                  <a:moveTo>
                    <a:pt x="184836" y="110413"/>
                  </a:moveTo>
                  <a:cubicBezTo>
                    <a:pt x="184836" y="70241"/>
                    <a:pt x="165878" y="45867"/>
                    <a:pt x="133831" y="45867"/>
                  </a:cubicBezTo>
                  <a:cubicBezTo>
                    <a:pt x="105846" y="45867"/>
                    <a:pt x="85985" y="65727"/>
                    <a:pt x="85985" y="94615"/>
                  </a:cubicBezTo>
                  <a:lnTo>
                    <a:pt x="85985" y="126663"/>
                  </a:lnTo>
                  <a:cubicBezTo>
                    <a:pt x="85985" y="155551"/>
                    <a:pt x="105846" y="175411"/>
                    <a:pt x="133831" y="175411"/>
                  </a:cubicBezTo>
                  <a:cubicBezTo>
                    <a:pt x="165878" y="174960"/>
                    <a:pt x="184836" y="150586"/>
                    <a:pt x="184836" y="110413"/>
                  </a:cubicBezTo>
                  <a:close/>
                </a:path>
              </a:pathLst>
            </a:custGeom>
            <a:solidFill>
              <a:schemeClr val="tx1"/>
            </a:solidFill>
            <a:ln w="4492" cap="flat">
              <a:noFill/>
              <a:prstDash val="solid"/>
              <a:miter/>
            </a:ln>
          </p:spPr>
          <p:txBody>
            <a:bodyPr rtlCol="0" anchor="ctr"/>
            <a:lstStyle/>
            <a:p>
              <a:endParaRPr lang="en-GB" b="0" i="0" dirty="0">
                <a:latin typeface="BT Curve" panose="020B0503020203020204" pitchFamily="34" charset="0"/>
              </a:endParaRPr>
            </a:p>
          </p:txBody>
        </p:sp>
        <p:sp>
          <p:nvSpPr>
            <p:cNvPr id="37" name="Freeform: Shape 36">
              <a:extLst>
                <a:ext uri="{FF2B5EF4-FFF2-40B4-BE49-F238E27FC236}">
                  <a16:creationId xmlns:a16="http://schemas.microsoft.com/office/drawing/2014/main" id="{BE208D13-2088-3D1A-B033-E5ABE897EC3E}"/>
                </a:ext>
              </a:extLst>
            </p:cNvPr>
            <p:cNvSpPr/>
            <p:nvPr/>
          </p:nvSpPr>
          <p:spPr>
            <a:xfrm>
              <a:off x="557033" y="780181"/>
              <a:ext cx="240130" cy="49199"/>
            </a:xfrm>
            <a:custGeom>
              <a:avLst/>
              <a:gdLst>
                <a:gd name="connsiteX0" fmla="*/ 0 w 240130"/>
                <a:gd name="connsiteY0" fmla="*/ 0 h 49199"/>
                <a:gd name="connsiteX1" fmla="*/ 240131 w 240130"/>
                <a:gd name="connsiteY1" fmla="*/ 0 h 49199"/>
                <a:gd name="connsiteX2" fmla="*/ 240131 w 240130"/>
                <a:gd name="connsiteY2" fmla="*/ 49200 h 49199"/>
                <a:gd name="connsiteX3" fmla="*/ 0 w 240130"/>
                <a:gd name="connsiteY3" fmla="*/ 49200 h 49199"/>
              </a:gdLst>
              <a:ahLst/>
              <a:cxnLst>
                <a:cxn ang="0">
                  <a:pos x="connsiteX0" y="connsiteY0"/>
                </a:cxn>
                <a:cxn ang="0">
                  <a:pos x="connsiteX1" y="connsiteY1"/>
                </a:cxn>
                <a:cxn ang="0">
                  <a:pos x="connsiteX2" y="connsiteY2"/>
                </a:cxn>
                <a:cxn ang="0">
                  <a:pos x="connsiteX3" y="connsiteY3"/>
                </a:cxn>
              </a:cxnLst>
              <a:rect l="l" t="t" r="r" b="b"/>
              <a:pathLst>
                <a:path w="240130" h="49199">
                  <a:moveTo>
                    <a:pt x="0" y="0"/>
                  </a:moveTo>
                  <a:lnTo>
                    <a:pt x="240131" y="0"/>
                  </a:lnTo>
                  <a:lnTo>
                    <a:pt x="240131" y="49200"/>
                  </a:lnTo>
                  <a:lnTo>
                    <a:pt x="0" y="49200"/>
                  </a:lnTo>
                  <a:close/>
                </a:path>
              </a:pathLst>
            </a:custGeom>
            <a:solidFill>
              <a:schemeClr val="accent5"/>
            </a:solidFill>
            <a:ln w="4492" cap="flat">
              <a:noFill/>
              <a:prstDash val="solid"/>
              <a:miter/>
            </a:ln>
          </p:spPr>
          <p:txBody>
            <a:bodyPr rtlCol="0" anchor="ctr"/>
            <a:lstStyle/>
            <a:p>
              <a:endParaRPr lang="en-GB" b="0" i="0" dirty="0">
                <a:latin typeface="BT Curve" panose="020B0503020203020204" pitchFamily="34" charset="0"/>
              </a:endParaRPr>
            </a:p>
          </p:txBody>
        </p:sp>
        <p:sp>
          <p:nvSpPr>
            <p:cNvPr id="38" name="Freeform: Shape 37">
              <a:extLst>
                <a:ext uri="{FF2B5EF4-FFF2-40B4-BE49-F238E27FC236}">
                  <a16:creationId xmlns:a16="http://schemas.microsoft.com/office/drawing/2014/main" id="{E0911315-AA3B-BB7E-4A62-D07931B50FED}"/>
                </a:ext>
              </a:extLst>
            </p:cNvPr>
            <p:cNvSpPr/>
            <p:nvPr/>
          </p:nvSpPr>
          <p:spPr>
            <a:xfrm>
              <a:off x="306070" y="730981"/>
              <a:ext cx="250963" cy="49199"/>
            </a:xfrm>
            <a:custGeom>
              <a:avLst/>
              <a:gdLst>
                <a:gd name="connsiteX0" fmla="*/ 0 w 250963"/>
                <a:gd name="connsiteY0" fmla="*/ 0 h 49199"/>
                <a:gd name="connsiteX1" fmla="*/ 250964 w 250963"/>
                <a:gd name="connsiteY1" fmla="*/ 0 h 49199"/>
                <a:gd name="connsiteX2" fmla="*/ 250964 w 250963"/>
                <a:gd name="connsiteY2" fmla="*/ 49200 h 49199"/>
                <a:gd name="connsiteX3" fmla="*/ 0 w 250963"/>
                <a:gd name="connsiteY3" fmla="*/ 49200 h 49199"/>
              </a:gdLst>
              <a:ahLst/>
              <a:cxnLst>
                <a:cxn ang="0">
                  <a:pos x="connsiteX0" y="connsiteY0"/>
                </a:cxn>
                <a:cxn ang="0">
                  <a:pos x="connsiteX1" y="connsiteY1"/>
                </a:cxn>
                <a:cxn ang="0">
                  <a:pos x="connsiteX2" y="connsiteY2"/>
                </a:cxn>
                <a:cxn ang="0">
                  <a:pos x="connsiteX3" y="connsiteY3"/>
                </a:cxn>
              </a:cxnLst>
              <a:rect l="l" t="t" r="r" b="b"/>
              <a:pathLst>
                <a:path w="250963" h="49199">
                  <a:moveTo>
                    <a:pt x="0" y="0"/>
                  </a:moveTo>
                  <a:lnTo>
                    <a:pt x="250964" y="0"/>
                  </a:lnTo>
                  <a:lnTo>
                    <a:pt x="250964" y="49200"/>
                  </a:lnTo>
                  <a:lnTo>
                    <a:pt x="0" y="49200"/>
                  </a:lnTo>
                  <a:close/>
                </a:path>
              </a:pathLst>
            </a:custGeom>
            <a:solidFill>
              <a:schemeClr val="accent1"/>
            </a:solidFill>
            <a:ln w="4492" cap="flat">
              <a:noFill/>
              <a:prstDash val="solid"/>
              <a:miter/>
            </a:ln>
          </p:spPr>
          <p:txBody>
            <a:bodyPr rtlCol="0" anchor="ctr"/>
            <a:lstStyle/>
            <a:p>
              <a:endParaRPr lang="en-GB" b="0" i="0" dirty="0">
                <a:latin typeface="BT Curve" panose="020B0503020203020204" pitchFamily="34" charset="0"/>
              </a:endParaRPr>
            </a:p>
          </p:txBody>
        </p:sp>
        <p:sp>
          <p:nvSpPr>
            <p:cNvPr id="39" name="Freeform: Shape 38">
              <a:extLst>
                <a:ext uri="{FF2B5EF4-FFF2-40B4-BE49-F238E27FC236}">
                  <a16:creationId xmlns:a16="http://schemas.microsoft.com/office/drawing/2014/main" id="{00A50FB4-3232-8EA7-2CC8-BB8E72DC2429}"/>
                </a:ext>
              </a:extLst>
            </p:cNvPr>
            <p:cNvSpPr/>
            <p:nvPr/>
          </p:nvSpPr>
          <p:spPr>
            <a:xfrm>
              <a:off x="1236351" y="730981"/>
              <a:ext cx="173778" cy="49199"/>
            </a:xfrm>
            <a:custGeom>
              <a:avLst/>
              <a:gdLst>
                <a:gd name="connsiteX0" fmla="*/ 0 w 173778"/>
                <a:gd name="connsiteY0" fmla="*/ 0 h 49199"/>
                <a:gd name="connsiteX1" fmla="*/ 173779 w 173778"/>
                <a:gd name="connsiteY1" fmla="*/ 0 h 49199"/>
                <a:gd name="connsiteX2" fmla="*/ 173779 w 173778"/>
                <a:gd name="connsiteY2" fmla="*/ 49200 h 49199"/>
                <a:gd name="connsiteX3" fmla="*/ 0 w 173778"/>
                <a:gd name="connsiteY3" fmla="*/ 49200 h 49199"/>
              </a:gdLst>
              <a:ahLst/>
              <a:cxnLst>
                <a:cxn ang="0">
                  <a:pos x="connsiteX0" y="connsiteY0"/>
                </a:cxn>
                <a:cxn ang="0">
                  <a:pos x="connsiteX1" y="connsiteY1"/>
                </a:cxn>
                <a:cxn ang="0">
                  <a:pos x="connsiteX2" y="connsiteY2"/>
                </a:cxn>
                <a:cxn ang="0">
                  <a:pos x="connsiteX3" y="connsiteY3"/>
                </a:cxn>
              </a:cxnLst>
              <a:rect l="l" t="t" r="r" b="b"/>
              <a:pathLst>
                <a:path w="173778" h="49199">
                  <a:moveTo>
                    <a:pt x="0" y="0"/>
                  </a:moveTo>
                  <a:lnTo>
                    <a:pt x="173779" y="0"/>
                  </a:lnTo>
                  <a:lnTo>
                    <a:pt x="173779" y="49200"/>
                  </a:lnTo>
                  <a:lnTo>
                    <a:pt x="0" y="49200"/>
                  </a:lnTo>
                  <a:close/>
                </a:path>
              </a:pathLst>
            </a:custGeom>
            <a:solidFill>
              <a:schemeClr val="accent3"/>
            </a:solidFill>
            <a:ln w="4492" cap="flat">
              <a:noFill/>
              <a:prstDash val="solid"/>
              <a:miter/>
            </a:ln>
          </p:spPr>
          <p:txBody>
            <a:bodyPr rtlCol="0" anchor="ctr"/>
            <a:lstStyle/>
            <a:p>
              <a:endParaRPr lang="en-GB" b="0" i="0" dirty="0">
                <a:latin typeface="BT Curve" panose="020B0503020203020204" pitchFamily="34" charset="0"/>
              </a:endParaRPr>
            </a:p>
          </p:txBody>
        </p:sp>
        <p:sp>
          <p:nvSpPr>
            <p:cNvPr id="40" name="Freeform: Shape 39">
              <a:extLst>
                <a:ext uri="{FF2B5EF4-FFF2-40B4-BE49-F238E27FC236}">
                  <a16:creationId xmlns:a16="http://schemas.microsoft.com/office/drawing/2014/main" id="{61E543A8-E555-9C02-7C98-E97A92B2329F}"/>
                </a:ext>
              </a:extLst>
            </p:cNvPr>
            <p:cNvSpPr/>
            <p:nvPr/>
          </p:nvSpPr>
          <p:spPr>
            <a:xfrm>
              <a:off x="1410581" y="780181"/>
              <a:ext cx="173778" cy="49199"/>
            </a:xfrm>
            <a:custGeom>
              <a:avLst/>
              <a:gdLst>
                <a:gd name="connsiteX0" fmla="*/ 0 w 173778"/>
                <a:gd name="connsiteY0" fmla="*/ 0 h 49199"/>
                <a:gd name="connsiteX1" fmla="*/ 173779 w 173778"/>
                <a:gd name="connsiteY1" fmla="*/ 0 h 49199"/>
                <a:gd name="connsiteX2" fmla="*/ 173779 w 173778"/>
                <a:gd name="connsiteY2" fmla="*/ 49200 h 49199"/>
                <a:gd name="connsiteX3" fmla="*/ 0 w 173778"/>
                <a:gd name="connsiteY3" fmla="*/ 49200 h 49199"/>
              </a:gdLst>
              <a:ahLst/>
              <a:cxnLst>
                <a:cxn ang="0">
                  <a:pos x="connsiteX0" y="connsiteY0"/>
                </a:cxn>
                <a:cxn ang="0">
                  <a:pos x="connsiteX1" y="connsiteY1"/>
                </a:cxn>
                <a:cxn ang="0">
                  <a:pos x="connsiteX2" y="connsiteY2"/>
                </a:cxn>
                <a:cxn ang="0">
                  <a:pos x="connsiteX3" y="connsiteY3"/>
                </a:cxn>
              </a:cxnLst>
              <a:rect l="l" t="t" r="r" b="b"/>
              <a:pathLst>
                <a:path w="173778" h="49199">
                  <a:moveTo>
                    <a:pt x="0" y="0"/>
                  </a:moveTo>
                  <a:lnTo>
                    <a:pt x="173779" y="0"/>
                  </a:lnTo>
                  <a:lnTo>
                    <a:pt x="173779" y="49200"/>
                  </a:lnTo>
                  <a:lnTo>
                    <a:pt x="0" y="49200"/>
                  </a:lnTo>
                  <a:close/>
                </a:path>
              </a:pathLst>
            </a:custGeom>
            <a:solidFill>
              <a:schemeClr val="tx2"/>
            </a:solidFill>
            <a:ln w="4492" cap="flat">
              <a:noFill/>
              <a:prstDash val="solid"/>
              <a:miter/>
            </a:ln>
          </p:spPr>
          <p:txBody>
            <a:bodyPr rtlCol="0" anchor="ctr"/>
            <a:lstStyle/>
            <a:p>
              <a:endParaRPr lang="en-GB" b="0" i="0" dirty="0">
                <a:latin typeface="BT Curve" panose="020B0503020203020204" pitchFamily="34" charset="0"/>
              </a:endParaRPr>
            </a:p>
          </p:txBody>
        </p:sp>
        <p:sp>
          <p:nvSpPr>
            <p:cNvPr id="41" name="Freeform: Shape 40">
              <a:extLst>
                <a:ext uri="{FF2B5EF4-FFF2-40B4-BE49-F238E27FC236}">
                  <a16:creationId xmlns:a16="http://schemas.microsoft.com/office/drawing/2014/main" id="{98A94363-52FE-2293-05EF-A602CDDF9F3C}"/>
                </a:ext>
              </a:extLst>
            </p:cNvPr>
            <p:cNvSpPr/>
            <p:nvPr/>
          </p:nvSpPr>
          <p:spPr>
            <a:xfrm>
              <a:off x="1584360" y="829380"/>
              <a:ext cx="227040" cy="49199"/>
            </a:xfrm>
            <a:custGeom>
              <a:avLst/>
              <a:gdLst>
                <a:gd name="connsiteX0" fmla="*/ 0 w 227040"/>
                <a:gd name="connsiteY0" fmla="*/ 0 h 49199"/>
                <a:gd name="connsiteX1" fmla="*/ 227041 w 227040"/>
                <a:gd name="connsiteY1" fmla="*/ 0 h 49199"/>
                <a:gd name="connsiteX2" fmla="*/ 227041 w 227040"/>
                <a:gd name="connsiteY2" fmla="*/ 49200 h 49199"/>
                <a:gd name="connsiteX3" fmla="*/ 0 w 227040"/>
                <a:gd name="connsiteY3" fmla="*/ 49200 h 49199"/>
              </a:gdLst>
              <a:ahLst/>
              <a:cxnLst>
                <a:cxn ang="0">
                  <a:pos x="connsiteX0" y="connsiteY0"/>
                </a:cxn>
                <a:cxn ang="0">
                  <a:pos x="connsiteX1" y="connsiteY1"/>
                </a:cxn>
                <a:cxn ang="0">
                  <a:pos x="connsiteX2" y="connsiteY2"/>
                </a:cxn>
                <a:cxn ang="0">
                  <a:pos x="connsiteX3" y="connsiteY3"/>
                </a:cxn>
              </a:cxnLst>
              <a:rect l="l" t="t" r="r" b="b"/>
              <a:pathLst>
                <a:path w="227040" h="49199">
                  <a:moveTo>
                    <a:pt x="0" y="0"/>
                  </a:moveTo>
                  <a:lnTo>
                    <a:pt x="227041" y="0"/>
                  </a:lnTo>
                  <a:lnTo>
                    <a:pt x="227041" y="49200"/>
                  </a:lnTo>
                  <a:lnTo>
                    <a:pt x="0" y="49200"/>
                  </a:lnTo>
                  <a:close/>
                </a:path>
              </a:pathLst>
            </a:custGeom>
            <a:solidFill>
              <a:schemeClr val="accent4"/>
            </a:solidFill>
            <a:ln w="4492" cap="flat">
              <a:noFill/>
              <a:prstDash val="solid"/>
              <a:miter/>
            </a:ln>
          </p:spPr>
          <p:txBody>
            <a:bodyPr rtlCol="0" anchor="ctr"/>
            <a:lstStyle/>
            <a:p>
              <a:endParaRPr lang="en-GB" b="0" i="0" dirty="0">
                <a:latin typeface="BT Curve" panose="020B0503020203020204" pitchFamily="34" charset="0"/>
              </a:endParaRPr>
            </a:p>
          </p:txBody>
        </p:sp>
        <p:sp>
          <p:nvSpPr>
            <p:cNvPr id="42" name="Freeform: Shape 41">
              <a:extLst>
                <a:ext uri="{FF2B5EF4-FFF2-40B4-BE49-F238E27FC236}">
                  <a16:creationId xmlns:a16="http://schemas.microsoft.com/office/drawing/2014/main" id="{05C4EC83-19BC-A053-987F-0C5F6C9F7BCF}"/>
                </a:ext>
              </a:extLst>
            </p:cNvPr>
            <p:cNvSpPr/>
            <p:nvPr/>
          </p:nvSpPr>
          <p:spPr>
            <a:xfrm>
              <a:off x="1811852" y="780181"/>
              <a:ext cx="235165" cy="49199"/>
            </a:xfrm>
            <a:custGeom>
              <a:avLst/>
              <a:gdLst>
                <a:gd name="connsiteX0" fmla="*/ 0 w 235165"/>
                <a:gd name="connsiteY0" fmla="*/ 0 h 49199"/>
                <a:gd name="connsiteX1" fmla="*/ 235166 w 235165"/>
                <a:gd name="connsiteY1" fmla="*/ 0 h 49199"/>
                <a:gd name="connsiteX2" fmla="*/ 235166 w 235165"/>
                <a:gd name="connsiteY2" fmla="*/ 49200 h 49199"/>
                <a:gd name="connsiteX3" fmla="*/ 0 w 235165"/>
                <a:gd name="connsiteY3" fmla="*/ 49200 h 49199"/>
              </a:gdLst>
              <a:ahLst/>
              <a:cxnLst>
                <a:cxn ang="0">
                  <a:pos x="connsiteX0" y="connsiteY0"/>
                </a:cxn>
                <a:cxn ang="0">
                  <a:pos x="connsiteX1" y="connsiteY1"/>
                </a:cxn>
                <a:cxn ang="0">
                  <a:pos x="connsiteX2" y="connsiteY2"/>
                </a:cxn>
                <a:cxn ang="0">
                  <a:pos x="connsiteX3" y="connsiteY3"/>
                </a:cxn>
              </a:cxnLst>
              <a:rect l="l" t="t" r="r" b="b"/>
              <a:pathLst>
                <a:path w="235165" h="49199">
                  <a:moveTo>
                    <a:pt x="0" y="0"/>
                  </a:moveTo>
                  <a:lnTo>
                    <a:pt x="235166" y="0"/>
                  </a:lnTo>
                  <a:lnTo>
                    <a:pt x="235166" y="49200"/>
                  </a:lnTo>
                  <a:lnTo>
                    <a:pt x="0" y="49200"/>
                  </a:lnTo>
                  <a:close/>
                </a:path>
              </a:pathLst>
            </a:custGeom>
            <a:solidFill>
              <a:schemeClr val="tx1"/>
            </a:solidFill>
            <a:ln w="4492" cap="flat">
              <a:noFill/>
              <a:prstDash val="solid"/>
              <a:miter/>
            </a:ln>
          </p:spPr>
          <p:txBody>
            <a:bodyPr rtlCol="0" anchor="ctr"/>
            <a:lstStyle/>
            <a:p>
              <a:endParaRPr lang="en-GB" b="0" i="0" dirty="0">
                <a:latin typeface="BT Curve" panose="020B0503020203020204" pitchFamily="34" charset="0"/>
              </a:endParaRPr>
            </a:p>
          </p:txBody>
        </p:sp>
        <p:sp>
          <p:nvSpPr>
            <p:cNvPr id="43" name="Freeform: Shape 42">
              <a:extLst>
                <a:ext uri="{FF2B5EF4-FFF2-40B4-BE49-F238E27FC236}">
                  <a16:creationId xmlns:a16="http://schemas.microsoft.com/office/drawing/2014/main" id="{1439AF39-7A2F-01DC-531C-352A81A30171}"/>
                </a:ext>
              </a:extLst>
            </p:cNvPr>
            <p:cNvSpPr/>
            <p:nvPr/>
          </p:nvSpPr>
          <p:spPr>
            <a:xfrm>
              <a:off x="796713" y="730981"/>
              <a:ext cx="98399" cy="49199"/>
            </a:xfrm>
            <a:custGeom>
              <a:avLst/>
              <a:gdLst>
                <a:gd name="connsiteX0" fmla="*/ 0 w 98399"/>
                <a:gd name="connsiteY0" fmla="*/ 0 h 49199"/>
                <a:gd name="connsiteX1" fmla="*/ 98399 w 98399"/>
                <a:gd name="connsiteY1" fmla="*/ 0 h 49199"/>
                <a:gd name="connsiteX2" fmla="*/ 98399 w 98399"/>
                <a:gd name="connsiteY2" fmla="*/ 49200 h 49199"/>
                <a:gd name="connsiteX3" fmla="*/ 0 w 98399"/>
                <a:gd name="connsiteY3" fmla="*/ 49200 h 49199"/>
              </a:gdLst>
              <a:ahLst/>
              <a:cxnLst>
                <a:cxn ang="0">
                  <a:pos x="connsiteX0" y="connsiteY0"/>
                </a:cxn>
                <a:cxn ang="0">
                  <a:pos x="connsiteX1" y="connsiteY1"/>
                </a:cxn>
                <a:cxn ang="0">
                  <a:pos x="connsiteX2" y="connsiteY2"/>
                </a:cxn>
                <a:cxn ang="0">
                  <a:pos x="connsiteX3" y="connsiteY3"/>
                </a:cxn>
              </a:cxnLst>
              <a:rect l="l" t="t" r="r" b="b"/>
              <a:pathLst>
                <a:path w="98399" h="49199">
                  <a:moveTo>
                    <a:pt x="0" y="0"/>
                  </a:moveTo>
                  <a:lnTo>
                    <a:pt x="98399" y="0"/>
                  </a:lnTo>
                  <a:lnTo>
                    <a:pt x="98399" y="49200"/>
                  </a:lnTo>
                  <a:lnTo>
                    <a:pt x="0" y="49200"/>
                  </a:lnTo>
                  <a:close/>
                </a:path>
              </a:pathLst>
            </a:custGeom>
            <a:solidFill>
              <a:schemeClr val="accent2"/>
            </a:solidFill>
            <a:ln w="4492" cap="flat">
              <a:noFill/>
              <a:prstDash val="solid"/>
              <a:miter/>
            </a:ln>
          </p:spPr>
          <p:txBody>
            <a:bodyPr rtlCol="0" anchor="ctr"/>
            <a:lstStyle/>
            <a:p>
              <a:endParaRPr lang="en-GB" b="0" i="0" dirty="0">
                <a:latin typeface="BT Curve" panose="020B0503020203020204" pitchFamily="34" charset="0"/>
              </a:endParaRPr>
            </a:p>
          </p:txBody>
        </p:sp>
        <p:sp>
          <p:nvSpPr>
            <p:cNvPr id="44" name="Freeform: Shape 43">
              <a:extLst>
                <a:ext uri="{FF2B5EF4-FFF2-40B4-BE49-F238E27FC236}">
                  <a16:creationId xmlns:a16="http://schemas.microsoft.com/office/drawing/2014/main" id="{87288916-1856-C130-EAFB-4FF4CA112AE4}"/>
                </a:ext>
              </a:extLst>
            </p:cNvPr>
            <p:cNvSpPr/>
            <p:nvPr/>
          </p:nvSpPr>
          <p:spPr>
            <a:xfrm>
              <a:off x="895112" y="780181"/>
              <a:ext cx="341238" cy="49199"/>
            </a:xfrm>
            <a:custGeom>
              <a:avLst/>
              <a:gdLst>
                <a:gd name="connsiteX0" fmla="*/ 0 w 341238"/>
                <a:gd name="connsiteY0" fmla="*/ 0 h 49199"/>
                <a:gd name="connsiteX1" fmla="*/ 341239 w 341238"/>
                <a:gd name="connsiteY1" fmla="*/ 0 h 49199"/>
                <a:gd name="connsiteX2" fmla="*/ 341239 w 341238"/>
                <a:gd name="connsiteY2" fmla="*/ 49200 h 49199"/>
                <a:gd name="connsiteX3" fmla="*/ 0 w 341238"/>
                <a:gd name="connsiteY3" fmla="*/ 49200 h 49199"/>
              </a:gdLst>
              <a:ahLst/>
              <a:cxnLst>
                <a:cxn ang="0">
                  <a:pos x="connsiteX0" y="connsiteY0"/>
                </a:cxn>
                <a:cxn ang="0">
                  <a:pos x="connsiteX1" y="connsiteY1"/>
                </a:cxn>
                <a:cxn ang="0">
                  <a:pos x="connsiteX2" y="connsiteY2"/>
                </a:cxn>
                <a:cxn ang="0">
                  <a:pos x="connsiteX3" y="connsiteY3"/>
                </a:cxn>
              </a:cxnLst>
              <a:rect l="l" t="t" r="r" b="b"/>
              <a:pathLst>
                <a:path w="341238" h="49199">
                  <a:moveTo>
                    <a:pt x="0" y="0"/>
                  </a:moveTo>
                  <a:lnTo>
                    <a:pt x="341239" y="0"/>
                  </a:lnTo>
                  <a:lnTo>
                    <a:pt x="341239" y="49200"/>
                  </a:lnTo>
                  <a:lnTo>
                    <a:pt x="0" y="49200"/>
                  </a:lnTo>
                  <a:close/>
                </a:path>
              </a:pathLst>
            </a:custGeom>
            <a:solidFill>
              <a:schemeClr val="accent6"/>
            </a:solidFill>
            <a:ln w="4492" cap="flat">
              <a:noFill/>
              <a:prstDash val="solid"/>
              <a:miter/>
            </a:ln>
          </p:spPr>
          <p:txBody>
            <a:bodyPr rtlCol="0" anchor="ctr"/>
            <a:lstStyle/>
            <a:p>
              <a:endParaRPr lang="en-GB" b="0" i="0" dirty="0">
                <a:latin typeface="BT Curve" panose="020B0503020203020204" pitchFamily="34" charset="0"/>
              </a:endParaRPr>
            </a:p>
          </p:txBody>
        </p:sp>
      </p:grpSp>
    </p:spTree>
    <p:extLst>
      <p:ext uri="{BB962C8B-B14F-4D97-AF65-F5344CB8AC3E}">
        <p14:creationId xmlns:p14="http://schemas.microsoft.com/office/powerpoint/2010/main" val="65471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EXPRESSIVE 15">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AE97F-08C5-11B1-2EB1-1DFA5E2361CD}"/>
              </a:ext>
            </a:extLst>
          </p:cNvPr>
          <p:cNvSpPr/>
          <p:nvPr userDrawn="1"/>
        </p:nvSpPr>
        <p:spPr>
          <a:xfrm>
            <a:off x="6286501" y="0"/>
            <a:ext cx="5905362"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19" name="Title 15">
            <a:extLst>
              <a:ext uri="{FF2B5EF4-FFF2-40B4-BE49-F238E27FC236}">
                <a16:creationId xmlns:a16="http://schemas.microsoft.com/office/drawing/2014/main" id="{FF872486-6E5F-4A93-BF59-FE96F2959969}"/>
              </a:ext>
            </a:extLst>
          </p:cNvPr>
          <p:cNvSpPr>
            <a:spLocks noGrp="1"/>
          </p:cNvSpPr>
          <p:nvPr>
            <p:ph type="title" hasCustomPrompt="1"/>
          </p:nvPr>
        </p:nvSpPr>
        <p:spPr>
          <a:xfrm>
            <a:off x="6651812" y="1739943"/>
            <a:ext cx="5232213" cy="1845939"/>
          </a:xfrm>
          <a:prstGeom prst="rect">
            <a:avLst/>
          </a:prstGeom>
        </p:spPr>
        <p:txBody>
          <a:bodyPr lIns="0" tIns="0" rIns="0" bIns="0" anchor="b">
            <a:noAutofit/>
          </a:bodyPr>
          <a:lstStyle>
            <a:lvl1pPr>
              <a:defRPr kumimoji="0" lang="en-US" sz="4800" b="0" i="0" u="none" strike="noStrike" kern="0" cap="none" spc="-52" normalizeH="0" baseline="0" smtClean="0">
                <a:ln>
                  <a:noFill/>
                </a:ln>
                <a:solidFill>
                  <a:schemeClr val="bg1"/>
                </a:solidFill>
                <a:effectLst/>
                <a:uLnTx/>
                <a:uFillTx/>
                <a:latin typeface="BT Group Headline" panose="020B0603020203020204" pitchFamily="34" charset="0"/>
                <a:ea typeface="+mj-ea"/>
                <a:cs typeface="BT Group Headline" panose="020B0603020203020204" pitchFamily="34" charset="0"/>
              </a:defRPr>
            </a:lvl1pPr>
          </a:lstStyle>
          <a:p>
            <a:r>
              <a:rPr lang="en-US" dirty="0"/>
              <a:t>Click to edit expressive CFU slide</a:t>
            </a:r>
            <a:endParaRPr lang="en-GB" dirty="0"/>
          </a:p>
        </p:txBody>
      </p:sp>
      <p:sp>
        <p:nvSpPr>
          <p:cNvPr id="15" name="Text Placeholder 17">
            <a:extLst>
              <a:ext uri="{FF2B5EF4-FFF2-40B4-BE49-F238E27FC236}">
                <a16:creationId xmlns:a16="http://schemas.microsoft.com/office/drawing/2014/main" id="{26A58507-0DDA-80BC-4D7A-2B904892D9EA}"/>
              </a:ext>
            </a:extLst>
          </p:cNvPr>
          <p:cNvSpPr>
            <a:spLocks noGrp="1"/>
          </p:cNvSpPr>
          <p:nvPr>
            <p:ph type="body" sz="quarter" idx="10" hasCustomPrompt="1"/>
          </p:nvPr>
        </p:nvSpPr>
        <p:spPr>
          <a:xfrm>
            <a:off x="6651812" y="3789343"/>
            <a:ext cx="4469579" cy="1536482"/>
          </a:xfrm>
          <a:prstGeom prst="rect">
            <a:avLst/>
          </a:prstGeom>
        </p:spPr>
        <p:txBody>
          <a:bodyPr vert="horz" lIns="0" tIns="0" rIns="0" bIns="0" rtlCol="0">
            <a:noAutofit/>
          </a:bodyPr>
          <a:lstStyle>
            <a:lvl1pPr>
              <a:defRPr lang="en-US" sz="2000" dirty="0">
                <a:solidFill>
                  <a:schemeClr val="bg1"/>
                </a:solidFill>
                <a:latin typeface="+mj-lt"/>
              </a:defRPr>
            </a:lvl1pPr>
          </a:lstStyle>
          <a:p>
            <a:pPr lvl="0"/>
            <a:r>
              <a:rPr lang="en-US" dirty="0"/>
              <a:t>Click to enter sub heading.</a:t>
            </a:r>
          </a:p>
        </p:txBody>
      </p:sp>
      <p:sp>
        <p:nvSpPr>
          <p:cNvPr id="12" name="Slide Number Placeholder 5">
            <a:extLst>
              <a:ext uri="{FF2B5EF4-FFF2-40B4-BE49-F238E27FC236}">
                <a16:creationId xmlns:a16="http://schemas.microsoft.com/office/drawing/2014/main" id="{6E8919EC-9B90-4F85-09DD-2669EA34BC0C}"/>
              </a:ext>
            </a:extLst>
          </p:cNvPr>
          <p:cNvSpPr>
            <a:spLocks noGrp="1"/>
          </p:cNvSpPr>
          <p:nvPr>
            <p:ph type="sldNum" sz="quarter" idx="12"/>
          </p:nvPr>
        </p:nvSpPr>
        <p:spPr>
          <a:xfrm>
            <a:off x="11733529" y="308926"/>
            <a:ext cx="365126" cy="203835"/>
          </a:xfrm>
        </p:spPr>
        <p:txBody>
          <a:bodyPr/>
          <a:lstStyle>
            <a:lvl1pPr>
              <a:defRPr b="0" i="0">
                <a:solidFill>
                  <a:schemeClr val="bg1"/>
                </a:solidFill>
                <a:latin typeface="BT Curve" panose="020B0503020203020204" pitchFamily="34" charset="0"/>
              </a:defRPr>
            </a:lvl1pPr>
          </a:lstStyle>
          <a:p>
            <a:fld id="{BC5033AD-2A2E-4B40-820E-C0C238FC5E2C}" type="slidenum">
              <a:rPr lang="en-GB" smtClean="0"/>
              <a:pPr/>
              <a:t>‹#›</a:t>
            </a:fld>
            <a:endParaRPr lang="en-GB" dirty="0"/>
          </a:p>
        </p:txBody>
      </p:sp>
      <p:sp>
        <p:nvSpPr>
          <p:cNvPr id="13" name="Footer Placeholder 4">
            <a:extLst>
              <a:ext uri="{FF2B5EF4-FFF2-40B4-BE49-F238E27FC236}">
                <a16:creationId xmlns:a16="http://schemas.microsoft.com/office/drawing/2014/main" id="{F9F45A7C-0630-1F3A-71EB-84E5EB0CFF40}"/>
              </a:ext>
            </a:extLst>
          </p:cNvPr>
          <p:cNvSpPr>
            <a:spLocks noGrp="1"/>
          </p:cNvSpPr>
          <p:nvPr>
            <p:ph type="ftr" sz="quarter" idx="11"/>
          </p:nvPr>
        </p:nvSpPr>
        <p:spPr>
          <a:xfrm>
            <a:off x="8975724" y="308925"/>
            <a:ext cx="2692399" cy="203835"/>
          </a:xfrm>
        </p:spPr>
        <p:txBody>
          <a:bodyPr/>
          <a:lstStyle>
            <a:lvl1pPr>
              <a:defRPr b="0" i="0">
                <a:solidFill>
                  <a:schemeClr val="bg1"/>
                </a:solidFill>
                <a:latin typeface="BT Curve" panose="020B0503020203020204" pitchFamily="34" charset="0"/>
              </a:defRPr>
            </a:lvl1pPr>
          </a:lstStyle>
          <a:p>
            <a:r>
              <a:rPr lang="en-GB" dirty="0"/>
              <a:t>BT Group PowerPoint    |</a:t>
            </a:r>
          </a:p>
        </p:txBody>
      </p:sp>
      <p:sp>
        <p:nvSpPr>
          <p:cNvPr id="14" name="Rectangle 13">
            <a:extLst>
              <a:ext uri="{FF2B5EF4-FFF2-40B4-BE49-F238E27FC236}">
                <a16:creationId xmlns:a16="http://schemas.microsoft.com/office/drawing/2014/main" id="{EC7AC1EB-07FA-ED69-9E54-47FA1930158C}"/>
              </a:ext>
            </a:extLst>
          </p:cNvPr>
          <p:cNvSpPr/>
          <p:nvPr userDrawn="1"/>
        </p:nvSpPr>
        <p:spPr>
          <a:xfrm>
            <a:off x="-2" y="1123541"/>
            <a:ext cx="4446357" cy="3356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highlight>
                <a:srgbClr val="7159A3"/>
              </a:highlight>
              <a:latin typeface="BT Curve" panose="020B0503020203020204" pitchFamily="34" charset="0"/>
            </a:endParaRPr>
          </a:p>
        </p:txBody>
      </p:sp>
      <p:sp>
        <p:nvSpPr>
          <p:cNvPr id="16" name="Rectangle 15">
            <a:extLst>
              <a:ext uri="{FF2B5EF4-FFF2-40B4-BE49-F238E27FC236}">
                <a16:creationId xmlns:a16="http://schemas.microsoft.com/office/drawing/2014/main" id="{33B378C4-4DA7-3424-0636-530C963061A5}"/>
              </a:ext>
            </a:extLst>
          </p:cNvPr>
          <p:cNvSpPr/>
          <p:nvPr userDrawn="1"/>
        </p:nvSpPr>
        <p:spPr>
          <a:xfrm>
            <a:off x="4446355" y="1295400"/>
            <a:ext cx="1840145" cy="2381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highlight>
                <a:srgbClr val="7159A3"/>
              </a:highlight>
              <a:latin typeface="BT Curve" panose="020B0503020203020204" pitchFamily="34" charset="0"/>
            </a:endParaRPr>
          </a:p>
        </p:txBody>
      </p:sp>
      <p:sp>
        <p:nvSpPr>
          <p:cNvPr id="18" name="Picture Placeholder 6">
            <a:extLst>
              <a:ext uri="{FF2B5EF4-FFF2-40B4-BE49-F238E27FC236}">
                <a16:creationId xmlns:a16="http://schemas.microsoft.com/office/drawing/2014/main" id="{DB022CFA-4355-7F14-17D5-B2CE4708E31F}"/>
              </a:ext>
            </a:extLst>
          </p:cNvPr>
          <p:cNvSpPr>
            <a:spLocks noGrp="1"/>
          </p:cNvSpPr>
          <p:nvPr>
            <p:ph type="pic" sz="quarter" idx="13"/>
          </p:nvPr>
        </p:nvSpPr>
        <p:spPr>
          <a:xfrm>
            <a:off x="0" y="1282065"/>
            <a:ext cx="6286500" cy="5553512"/>
          </a:xfrm>
          <a:custGeom>
            <a:avLst/>
            <a:gdLst>
              <a:gd name="connsiteX0" fmla="*/ 0 w 6286500"/>
              <a:gd name="connsiteY0" fmla="*/ 0 h 5549702"/>
              <a:gd name="connsiteX1" fmla="*/ 6286500 w 6286500"/>
              <a:gd name="connsiteY1" fmla="*/ 0 h 5549702"/>
              <a:gd name="connsiteX2" fmla="*/ 6286500 w 6286500"/>
              <a:gd name="connsiteY2" fmla="*/ 5549702 h 5549702"/>
              <a:gd name="connsiteX3" fmla="*/ 0 w 6286500"/>
              <a:gd name="connsiteY3" fmla="*/ 5549702 h 5549702"/>
              <a:gd name="connsiteX4" fmla="*/ 0 w 6286500"/>
              <a:gd name="connsiteY4" fmla="*/ 0 h 5549702"/>
              <a:gd name="connsiteX0" fmla="*/ 0 w 6286500"/>
              <a:gd name="connsiteY0" fmla="*/ 3810 h 5553512"/>
              <a:gd name="connsiteX1" fmla="*/ 4438650 w 6286500"/>
              <a:gd name="connsiteY1" fmla="*/ 0 h 5553512"/>
              <a:gd name="connsiteX2" fmla="*/ 6286500 w 6286500"/>
              <a:gd name="connsiteY2" fmla="*/ 3810 h 5553512"/>
              <a:gd name="connsiteX3" fmla="*/ 6286500 w 6286500"/>
              <a:gd name="connsiteY3" fmla="*/ 5553512 h 5553512"/>
              <a:gd name="connsiteX4" fmla="*/ 0 w 6286500"/>
              <a:gd name="connsiteY4" fmla="*/ 5553512 h 5553512"/>
              <a:gd name="connsiteX5" fmla="*/ 0 w 6286500"/>
              <a:gd name="connsiteY5" fmla="*/ 3810 h 5553512"/>
              <a:gd name="connsiteX0" fmla="*/ 0 w 6286500"/>
              <a:gd name="connsiteY0" fmla="*/ 3810 h 5553512"/>
              <a:gd name="connsiteX1" fmla="*/ 4438650 w 6286500"/>
              <a:gd name="connsiteY1" fmla="*/ 0 h 5553512"/>
              <a:gd name="connsiteX2" fmla="*/ 6286500 w 6286500"/>
              <a:gd name="connsiteY2" fmla="*/ 3810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 name="connsiteX0" fmla="*/ 0 w 6286500"/>
              <a:gd name="connsiteY0" fmla="*/ 3810 h 5553512"/>
              <a:gd name="connsiteX1" fmla="*/ 4438650 w 6286500"/>
              <a:gd name="connsiteY1" fmla="*/ 0 h 5553512"/>
              <a:gd name="connsiteX2" fmla="*/ 4444365 w 6286500"/>
              <a:gd name="connsiteY2" fmla="*/ 173355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 name="connsiteX0" fmla="*/ 0 w 6286500"/>
              <a:gd name="connsiteY0" fmla="*/ 3810 h 5553512"/>
              <a:gd name="connsiteX1" fmla="*/ 4446270 w 6286500"/>
              <a:gd name="connsiteY1" fmla="*/ 0 h 5553512"/>
              <a:gd name="connsiteX2" fmla="*/ 4444365 w 6286500"/>
              <a:gd name="connsiteY2" fmla="*/ 173355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 name="connsiteX0" fmla="*/ 0 w 6286500"/>
              <a:gd name="connsiteY0" fmla="*/ 3810 h 5553512"/>
              <a:gd name="connsiteX1" fmla="*/ 4446270 w 6286500"/>
              <a:gd name="connsiteY1" fmla="*/ 0 h 5553512"/>
              <a:gd name="connsiteX2" fmla="*/ 4444365 w 6286500"/>
              <a:gd name="connsiteY2" fmla="*/ 171450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6500" h="5553512">
                <a:moveTo>
                  <a:pt x="0" y="3810"/>
                </a:moveTo>
                <a:lnTo>
                  <a:pt x="4446270" y="0"/>
                </a:lnTo>
                <a:lnTo>
                  <a:pt x="4444365" y="171450"/>
                </a:lnTo>
                <a:lnTo>
                  <a:pt x="6284595" y="175260"/>
                </a:lnTo>
                <a:lnTo>
                  <a:pt x="6286500" y="5553512"/>
                </a:lnTo>
                <a:lnTo>
                  <a:pt x="0" y="5553512"/>
                </a:lnTo>
                <a:lnTo>
                  <a:pt x="0" y="3810"/>
                </a:lnTo>
                <a:close/>
              </a:path>
            </a:pathLst>
          </a:custGeom>
          <a:solidFill>
            <a:schemeClr val="bg1">
              <a:lumMod val="95000"/>
            </a:schemeClr>
          </a:solidFill>
        </p:spPr>
        <p:txBody>
          <a:bodyPr/>
          <a:lstStyle>
            <a:lvl1pPr>
              <a:defRPr b="0" i="0">
                <a:latin typeface="BT Group Headline" panose="020B0603020203020204" pitchFamily="34" charset="0"/>
              </a:defRPr>
            </a:lvl1pPr>
          </a:lstStyle>
          <a:p>
            <a:r>
              <a:rPr lang="en-US" dirty="0"/>
              <a:t>Click icon to add picture</a:t>
            </a:r>
            <a:endParaRPr lang="en-GB" dirty="0"/>
          </a:p>
        </p:txBody>
      </p:sp>
    </p:spTree>
    <p:extLst>
      <p:ext uri="{BB962C8B-B14F-4D97-AF65-F5344CB8AC3E}">
        <p14:creationId xmlns:p14="http://schemas.microsoft.com/office/powerpoint/2010/main" val="246303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END 01">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48A8C8-8BCD-B284-92CD-9DA956E33C77}"/>
              </a:ext>
            </a:extLst>
          </p:cNvPr>
          <p:cNvSpPr/>
          <p:nvPr userDrawn="1"/>
        </p:nvSpPr>
        <p:spPr>
          <a:xfrm rot="16200000">
            <a:off x="11218219" y="5884355"/>
            <a:ext cx="1773933" cy="1733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highlight>
                <a:srgbClr val="C0C0C0"/>
              </a:highlight>
              <a:latin typeface="BT Curve" panose="020B0503020203020204" pitchFamily="34" charset="0"/>
            </a:endParaRPr>
          </a:p>
        </p:txBody>
      </p:sp>
      <p:sp>
        <p:nvSpPr>
          <p:cNvPr id="11" name="Rectangle 10">
            <a:extLst>
              <a:ext uri="{FF2B5EF4-FFF2-40B4-BE49-F238E27FC236}">
                <a16:creationId xmlns:a16="http://schemas.microsoft.com/office/drawing/2014/main" id="{382B6C2A-E598-0DAA-4316-9B713CF1D86C}"/>
              </a:ext>
            </a:extLst>
          </p:cNvPr>
          <p:cNvSpPr/>
          <p:nvPr userDrawn="1"/>
        </p:nvSpPr>
        <p:spPr>
          <a:xfrm>
            <a:off x="307975" y="0"/>
            <a:ext cx="900790" cy="173355"/>
          </a:xfrm>
          <a:prstGeom prst="rect">
            <a:avLst/>
          </a:prstGeom>
          <a:solidFill>
            <a:srgbClr val="43B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grpSp>
        <p:nvGrpSpPr>
          <p:cNvPr id="7" name="Group 6">
            <a:extLst>
              <a:ext uri="{FF2B5EF4-FFF2-40B4-BE49-F238E27FC236}">
                <a16:creationId xmlns:a16="http://schemas.microsoft.com/office/drawing/2014/main" id="{CCA7341D-2023-6379-73E7-F973463DBF8A}"/>
              </a:ext>
            </a:extLst>
          </p:cNvPr>
          <p:cNvGrpSpPr/>
          <p:nvPr userDrawn="1"/>
        </p:nvGrpSpPr>
        <p:grpSpPr>
          <a:xfrm>
            <a:off x="306070" y="5770190"/>
            <a:ext cx="1749975" cy="575048"/>
            <a:chOff x="306070" y="303531"/>
            <a:chExt cx="1749975" cy="575048"/>
          </a:xfrm>
          <a:solidFill>
            <a:schemeClr val="tx1"/>
          </a:solidFill>
        </p:grpSpPr>
        <p:sp>
          <p:nvSpPr>
            <p:cNvPr id="8" name="Freeform: Shape 7">
              <a:extLst>
                <a:ext uri="{FF2B5EF4-FFF2-40B4-BE49-F238E27FC236}">
                  <a16:creationId xmlns:a16="http://schemas.microsoft.com/office/drawing/2014/main" id="{220E4A1C-BABF-AB71-A7D8-A555C49A9689}"/>
                </a:ext>
              </a:extLst>
            </p:cNvPr>
            <p:cNvSpPr/>
            <p:nvPr/>
          </p:nvSpPr>
          <p:spPr>
            <a:xfrm>
              <a:off x="306070" y="308044"/>
              <a:ext cx="236068" cy="293843"/>
            </a:xfrm>
            <a:custGeom>
              <a:avLst/>
              <a:gdLst>
                <a:gd name="connsiteX0" fmla="*/ 132928 w 236068"/>
                <a:gd name="connsiteY0" fmla="*/ -173 h 293843"/>
                <a:gd name="connsiteX1" fmla="*/ 224557 w 236068"/>
                <a:gd name="connsiteY1" fmla="*/ 74303 h 293843"/>
                <a:gd name="connsiteX2" fmla="*/ 170844 w 236068"/>
                <a:gd name="connsiteY2" fmla="*/ 137947 h 293843"/>
                <a:gd name="connsiteX3" fmla="*/ 235841 w 236068"/>
                <a:gd name="connsiteY3" fmla="*/ 207459 h 293843"/>
                <a:gd name="connsiteX4" fmla="*/ 136539 w 236068"/>
                <a:gd name="connsiteY4" fmla="*/ 293671 h 293843"/>
                <a:gd name="connsiteX5" fmla="*/ -227 w 236068"/>
                <a:gd name="connsiteY5" fmla="*/ 293671 h 293843"/>
                <a:gd name="connsiteX6" fmla="*/ -227 w 236068"/>
                <a:gd name="connsiteY6" fmla="*/ -173 h 293843"/>
                <a:gd name="connsiteX7" fmla="*/ 125255 w 236068"/>
                <a:gd name="connsiteY7" fmla="*/ 119892 h 293843"/>
                <a:gd name="connsiteX8" fmla="*/ 166330 w 236068"/>
                <a:gd name="connsiteY8" fmla="*/ 82428 h 293843"/>
                <a:gd name="connsiteX9" fmla="*/ 125255 w 236068"/>
                <a:gd name="connsiteY9" fmla="*/ 46770 h 293843"/>
                <a:gd name="connsiteX10" fmla="*/ 56195 w 236068"/>
                <a:gd name="connsiteY10" fmla="*/ 46770 h 293843"/>
                <a:gd name="connsiteX11" fmla="*/ 56195 w 236068"/>
                <a:gd name="connsiteY11" fmla="*/ 119892 h 293843"/>
                <a:gd name="connsiteX12" fmla="*/ 130220 w 236068"/>
                <a:gd name="connsiteY12" fmla="*/ 246728 h 293843"/>
                <a:gd name="connsiteX13" fmla="*/ 177614 w 236068"/>
                <a:gd name="connsiteY13" fmla="*/ 206104 h 293843"/>
                <a:gd name="connsiteX14" fmla="*/ 130220 w 236068"/>
                <a:gd name="connsiteY14" fmla="*/ 166835 h 293843"/>
                <a:gd name="connsiteX15" fmla="*/ 56195 w 236068"/>
                <a:gd name="connsiteY15" fmla="*/ 166835 h 293843"/>
                <a:gd name="connsiteX16" fmla="*/ 56195 w 236068"/>
                <a:gd name="connsiteY16" fmla="*/ 247179 h 293843"/>
                <a:gd name="connsiteX17" fmla="*/ 130220 w 236068"/>
                <a:gd name="connsiteY17" fmla="*/ 247179 h 2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6068" h="293843">
                  <a:moveTo>
                    <a:pt x="132928" y="-173"/>
                  </a:moveTo>
                  <a:cubicBezTo>
                    <a:pt x="187544" y="-173"/>
                    <a:pt x="224557" y="30069"/>
                    <a:pt x="224557" y="74303"/>
                  </a:cubicBezTo>
                  <a:cubicBezTo>
                    <a:pt x="224557" y="103643"/>
                    <a:pt x="203794" y="127114"/>
                    <a:pt x="170844" y="137947"/>
                  </a:cubicBezTo>
                  <a:cubicBezTo>
                    <a:pt x="211016" y="146975"/>
                    <a:pt x="235841" y="172251"/>
                    <a:pt x="235841" y="207459"/>
                  </a:cubicBezTo>
                  <a:cubicBezTo>
                    <a:pt x="235841" y="258464"/>
                    <a:pt x="195669" y="293671"/>
                    <a:pt x="136539" y="293671"/>
                  </a:cubicBezTo>
                  <a:lnTo>
                    <a:pt x="-227" y="293671"/>
                  </a:lnTo>
                  <a:lnTo>
                    <a:pt x="-227" y="-173"/>
                  </a:lnTo>
                  <a:close/>
                  <a:moveTo>
                    <a:pt x="125255" y="119892"/>
                  </a:moveTo>
                  <a:cubicBezTo>
                    <a:pt x="153691" y="119892"/>
                    <a:pt x="166330" y="102740"/>
                    <a:pt x="166330" y="82428"/>
                  </a:cubicBezTo>
                  <a:cubicBezTo>
                    <a:pt x="166330" y="59859"/>
                    <a:pt x="150983" y="46770"/>
                    <a:pt x="125255" y="46770"/>
                  </a:cubicBezTo>
                  <a:lnTo>
                    <a:pt x="56195" y="46770"/>
                  </a:lnTo>
                  <a:lnTo>
                    <a:pt x="56195" y="119892"/>
                  </a:lnTo>
                  <a:close/>
                  <a:moveTo>
                    <a:pt x="130220" y="246728"/>
                  </a:moveTo>
                  <a:cubicBezTo>
                    <a:pt x="159559" y="246728"/>
                    <a:pt x="177614" y="231381"/>
                    <a:pt x="177614" y="206104"/>
                  </a:cubicBezTo>
                  <a:cubicBezTo>
                    <a:pt x="177614" y="182633"/>
                    <a:pt x="158656" y="166835"/>
                    <a:pt x="130220" y="166835"/>
                  </a:cubicBezTo>
                  <a:lnTo>
                    <a:pt x="56195" y="166835"/>
                  </a:lnTo>
                  <a:lnTo>
                    <a:pt x="56195" y="247179"/>
                  </a:lnTo>
                  <a:lnTo>
                    <a:pt x="130220" y="247179"/>
                  </a:ln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9" name="Freeform: Shape 8">
              <a:extLst>
                <a:ext uri="{FF2B5EF4-FFF2-40B4-BE49-F238E27FC236}">
                  <a16:creationId xmlns:a16="http://schemas.microsoft.com/office/drawing/2014/main" id="{6A32BA2A-C4E6-16D6-9950-4C013BD010EB}"/>
                </a:ext>
              </a:extLst>
            </p:cNvPr>
            <p:cNvSpPr/>
            <p:nvPr/>
          </p:nvSpPr>
          <p:spPr>
            <a:xfrm>
              <a:off x="554325" y="308044"/>
              <a:ext cx="242839" cy="293843"/>
            </a:xfrm>
            <a:custGeom>
              <a:avLst/>
              <a:gdLst>
                <a:gd name="connsiteX0" fmla="*/ 150080 w 242839"/>
                <a:gd name="connsiteY0" fmla="*/ 49027 h 293843"/>
                <a:gd name="connsiteX1" fmla="*/ 150080 w 242839"/>
                <a:gd name="connsiteY1" fmla="*/ 293671 h 293843"/>
                <a:gd name="connsiteX2" fmla="*/ 92305 w 242839"/>
                <a:gd name="connsiteY2" fmla="*/ 293671 h 293843"/>
                <a:gd name="connsiteX3" fmla="*/ 92305 w 242839"/>
                <a:gd name="connsiteY3" fmla="*/ 49027 h 293843"/>
                <a:gd name="connsiteX4" fmla="*/ -227 w 242839"/>
                <a:gd name="connsiteY4" fmla="*/ 49027 h 293843"/>
                <a:gd name="connsiteX5" fmla="*/ -227 w 242839"/>
                <a:gd name="connsiteY5" fmla="*/ -173 h 293843"/>
                <a:gd name="connsiteX6" fmla="*/ 242612 w 242839"/>
                <a:gd name="connsiteY6" fmla="*/ -173 h 293843"/>
                <a:gd name="connsiteX7" fmla="*/ 242612 w 242839"/>
                <a:gd name="connsiteY7" fmla="*/ 49027 h 2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39" h="293843">
                  <a:moveTo>
                    <a:pt x="150080" y="49027"/>
                  </a:moveTo>
                  <a:lnTo>
                    <a:pt x="150080" y="293671"/>
                  </a:lnTo>
                  <a:lnTo>
                    <a:pt x="92305" y="293671"/>
                  </a:lnTo>
                  <a:lnTo>
                    <a:pt x="92305" y="49027"/>
                  </a:lnTo>
                  <a:lnTo>
                    <a:pt x="-227" y="49027"/>
                  </a:lnTo>
                  <a:lnTo>
                    <a:pt x="-227" y="-173"/>
                  </a:lnTo>
                  <a:lnTo>
                    <a:pt x="242612" y="-173"/>
                  </a:lnTo>
                  <a:lnTo>
                    <a:pt x="242612" y="49027"/>
                  </a:ln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13" name="Freeform: Shape 12">
              <a:extLst>
                <a:ext uri="{FF2B5EF4-FFF2-40B4-BE49-F238E27FC236}">
                  <a16:creationId xmlns:a16="http://schemas.microsoft.com/office/drawing/2014/main" id="{6D23F658-0ACD-1DB6-8F06-73D3DA40DAC5}"/>
                </a:ext>
              </a:extLst>
            </p:cNvPr>
            <p:cNvSpPr/>
            <p:nvPr/>
          </p:nvSpPr>
          <p:spPr>
            <a:xfrm>
              <a:off x="877057" y="303531"/>
              <a:ext cx="246901" cy="303774"/>
            </a:xfrm>
            <a:custGeom>
              <a:avLst/>
              <a:gdLst>
                <a:gd name="connsiteX0" fmla="*/ 246223 w 246901"/>
                <a:gd name="connsiteY0" fmla="*/ 298636 h 303774"/>
                <a:gd name="connsiteX1" fmla="*/ 191607 w 246901"/>
                <a:gd name="connsiteY1" fmla="*/ 298636 h 303774"/>
                <a:gd name="connsiteX2" fmla="*/ 191607 w 246901"/>
                <a:gd name="connsiteY2" fmla="*/ 248082 h 303774"/>
                <a:gd name="connsiteX3" fmla="*/ 112165 w 246901"/>
                <a:gd name="connsiteY3" fmla="*/ 303601 h 303774"/>
                <a:gd name="connsiteX4" fmla="*/ -227 w 246901"/>
                <a:gd name="connsiteY4" fmla="*/ 153745 h 303774"/>
                <a:gd name="connsiteX5" fmla="*/ 132477 w 246901"/>
                <a:gd name="connsiteY5" fmla="*/ -173 h 303774"/>
                <a:gd name="connsiteX6" fmla="*/ 239904 w 246901"/>
                <a:gd name="connsiteY6" fmla="*/ 60762 h 303774"/>
                <a:gd name="connsiteX7" fmla="*/ 194315 w 246901"/>
                <a:gd name="connsiteY7" fmla="*/ 89199 h 303774"/>
                <a:gd name="connsiteX8" fmla="*/ 133380 w 246901"/>
                <a:gd name="connsiteY8" fmla="*/ 49929 h 303774"/>
                <a:gd name="connsiteX9" fmla="*/ 59354 w 246901"/>
                <a:gd name="connsiteY9" fmla="*/ 154197 h 303774"/>
                <a:gd name="connsiteX10" fmla="*/ 125706 w 246901"/>
                <a:gd name="connsiteY10" fmla="*/ 253950 h 303774"/>
                <a:gd name="connsiteX11" fmla="*/ 188447 w 246901"/>
                <a:gd name="connsiteY11" fmla="*/ 192112 h 303774"/>
                <a:gd name="connsiteX12" fmla="*/ 147372 w 246901"/>
                <a:gd name="connsiteY12" fmla="*/ 192112 h 303774"/>
                <a:gd name="connsiteX13" fmla="*/ 147372 w 246901"/>
                <a:gd name="connsiteY13" fmla="*/ 143815 h 303774"/>
                <a:gd name="connsiteX14" fmla="*/ 246674 w 246901"/>
                <a:gd name="connsiteY14" fmla="*/ 143815 h 303774"/>
                <a:gd name="connsiteX15" fmla="*/ 246674 w 246901"/>
                <a:gd name="connsiteY15" fmla="*/ 298636 h 30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6901" h="303774">
                  <a:moveTo>
                    <a:pt x="246223" y="298636"/>
                  </a:moveTo>
                  <a:lnTo>
                    <a:pt x="191607" y="298636"/>
                  </a:lnTo>
                  <a:lnTo>
                    <a:pt x="191607" y="248082"/>
                  </a:lnTo>
                  <a:cubicBezTo>
                    <a:pt x="176711" y="285546"/>
                    <a:pt x="150532" y="303601"/>
                    <a:pt x="112165" y="303601"/>
                  </a:cubicBezTo>
                  <a:cubicBezTo>
                    <a:pt x="44910" y="303601"/>
                    <a:pt x="-227" y="243117"/>
                    <a:pt x="-227" y="153745"/>
                  </a:cubicBezTo>
                  <a:cubicBezTo>
                    <a:pt x="-227" y="59859"/>
                    <a:pt x="51229" y="-173"/>
                    <a:pt x="132477" y="-173"/>
                  </a:cubicBezTo>
                  <a:cubicBezTo>
                    <a:pt x="178066" y="-173"/>
                    <a:pt x="213273" y="19687"/>
                    <a:pt x="239904" y="60762"/>
                  </a:cubicBezTo>
                  <a:lnTo>
                    <a:pt x="194315" y="89199"/>
                  </a:lnTo>
                  <a:cubicBezTo>
                    <a:pt x="178066" y="62116"/>
                    <a:pt x="158656" y="49929"/>
                    <a:pt x="133380" y="49929"/>
                  </a:cubicBezTo>
                  <a:cubicBezTo>
                    <a:pt x="89596" y="49929"/>
                    <a:pt x="59354" y="92358"/>
                    <a:pt x="59354" y="154197"/>
                  </a:cubicBezTo>
                  <a:cubicBezTo>
                    <a:pt x="59354" y="213778"/>
                    <a:pt x="86437" y="253950"/>
                    <a:pt x="125706" y="253950"/>
                  </a:cubicBezTo>
                  <a:cubicBezTo>
                    <a:pt x="159108" y="253950"/>
                    <a:pt x="185739" y="227319"/>
                    <a:pt x="188447" y="192112"/>
                  </a:cubicBezTo>
                  <a:lnTo>
                    <a:pt x="147372" y="192112"/>
                  </a:lnTo>
                  <a:lnTo>
                    <a:pt x="147372" y="143815"/>
                  </a:lnTo>
                  <a:lnTo>
                    <a:pt x="246674" y="143815"/>
                  </a:lnTo>
                  <a:lnTo>
                    <a:pt x="246674" y="298636"/>
                  </a:ln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14" name="Freeform: Shape 13">
              <a:extLst>
                <a:ext uri="{FF2B5EF4-FFF2-40B4-BE49-F238E27FC236}">
                  <a16:creationId xmlns:a16="http://schemas.microsoft.com/office/drawing/2014/main" id="{49350014-C300-184B-B0CF-3E5C12E4AB7D}"/>
                </a:ext>
              </a:extLst>
            </p:cNvPr>
            <p:cNvSpPr/>
            <p:nvPr/>
          </p:nvSpPr>
          <p:spPr>
            <a:xfrm>
              <a:off x="1148784" y="389743"/>
              <a:ext cx="175133" cy="212596"/>
            </a:xfrm>
            <a:custGeom>
              <a:avLst/>
              <a:gdLst>
                <a:gd name="connsiteX0" fmla="*/ -227 w 175133"/>
                <a:gd name="connsiteY0" fmla="*/ -173 h 212596"/>
                <a:gd name="connsiteX1" fmla="*/ 85985 w 175133"/>
                <a:gd name="connsiteY1" fmla="*/ -173 h 212596"/>
                <a:gd name="connsiteX2" fmla="*/ 85985 w 175133"/>
                <a:gd name="connsiteY2" fmla="*/ 46318 h 212596"/>
                <a:gd name="connsiteX3" fmla="*/ 150983 w 175133"/>
                <a:gd name="connsiteY3" fmla="*/ -173 h 212596"/>
                <a:gd name="connsiteX4" fmla="*/ 174906 w 175133"/>
                <a:gd name="connsiteY4" fmla="*/ -173 h 212596"/>
                <a:gd name="connsiteX5" fmla="*/ 174906 w 175133"/>
                <a:gd name="connsiteY5" fmla="*/ 50832 h 212596"/>
                <a:gd name="connsiteX6" fmla="*/ 141053 w 175133"/>
                <a:gd name="connsiteY6" fmla="*/ 50832 h 212596"/>
                <a:gd name="connsiteX7" fmla="*/ 87791 w 175133"/>
                <a:gd name="connsiteY7" fmla="*/ 96421 h 212596"/>
                <a:gd name="connsiteX8" fmla="*/ 87791 w 175133"/>
                <a:gd name="connsiteY8" fmla="*/ 212424 h 212596"/>
                <a:gd name="connsiteX9" fmla="*/ 31369 w 175133"/>
                <a:gd name="connsiteY9" fmla="*/ 212424 h 212596"/>
                <a:gd name="connsiteX10" fmla="*/ 31369 w 175133"/>
                <a:gd name="connsiteY10" fmla="*/ 44061 h 212596"/>
                <a:gd name="connsiteX11" fmla="*/ -227 w 175133"/>
                <a:gd name="connsiteY11" fmla="*/ 44061 h 21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133" h="212596">
                  <a:moveTo>
                    <a:pt x="-227" y="-173"/>
                  </a:moveTo>
                  <a:lnTo>
                    <a:pt x="85985" y="-173"/>
                  </a:lnTo>
                  <a:lnTo>
                    <a:pt x="85985" y="46318"/>
                  </a:lnTo>
                  <a:cubicBezTo>
                    <a:pt x="96818" y="17430"/>
                    <a:pt x="118936" y="-173"/>
                    <a:pt x="150983" y="-173"/>
                  </a:cubicBezTo>
                  <a:lnTo>
                    <a:pt x="174906" y="-173"/>
                  </a:lnTo>
                  <a:lnTo>
                    <a:pt x="174906" y="50832"/>
                  </a:lnTo>
                  <a:lnTo>
                    <a:pt x="141053" y="50832"/>
                  </a:lnTo>
                  <a:cubicBezTo>
                    <a:pt x="105846" y="50832"/>
                    <a:pt x="87791" y="65727"/>
                    <a:pt x="87791" y="96421"/>
                  </a:cubicBezTo>
                  <a:lnTo>
                    <a:pt x="87791" y="212424"/>
                  </a:lnTo>
                  <a:lnTo>
                    <a:pt x="31369" y="212424"/>
                  </a:lnTo>
                  <a:lnTo>
                    <a:pt x="31369" y="44061"/>
                  </a:lnTo>
                  <a:lnTo>
                    <a:pt x="-227" y="44061"/>
                  </a:ln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15" name="Freeform: Shape 14">
              <a:extLst>
                <a:ext uri="{FF2B5EF4-FFF2-40B4-BE49-F238E27FC236}">
                  <a16:creationId xmlns:a16="http://schemas.microsoft.com/office/drawing/2014/main" id="{6B8475DA-C996-07F5-D8F6-CFF70D74C67D}"/>
                </a:ext>
              </a:extLst>
            </p:cNvPr>
            <p:cNvSpPr/>
            <p:nvPr/>
          </p:nvSpPr>
          <p:spPr>
            <a:xfrm>
              <a:off x="1337007" y="384326"/>
              <a:ext cx="219367" cy="222978"/>
            </a:xfrm>
            <a:custGeom>
              <a:avLst/>
              <a:gdLst>
                <a:gd name="connsiteX0" fmla="*/ -227 w 219367"/>
                <a:gd name="connsiteY0" fmla="*/ 111316 h 222978"/>
                <a:gd name="connsiteX1" fmla="*/ 109457 w 219367"/>
                <a:gd name="connsiteY1" fmla="*/ -173 h 222978"/>
                <a:gd name="connsiteX2" fmla="*/ 219141 w 219367"/>
                <a:gd name="connsiteY2" fmla="*/ 111316 h 222978"/>
                <a:gd name="connsiteX3" fmla="*/ 109457 w 219367"/>
                <a:gd name="connsiteY3" fmla="*/ 222805 h 222978"/>
                <a:gd name="connsiteX4" fmla="*/ -227 w 219367"/>
                <a:gd name="connsiteY4" fmla="*/ 111316 h 222978"/>
                <a:gd name="connsiteX5" fmla="*/ 161816 w 219367"/>
                <a:gd name="connsiteY5" fmla="*/ 111316 h 222978"/>
                <a:gd name="connsiteX6" fmla="*/ 109457 w 219367"/>
                <a:gd name="connsiteY6" fmla="*/ 45867 h 222978"/>
                <a:gd name="connsiteX7" fmla="*/ 57097 w 219367"/>
                <a:gd name="connsiteY7" fmla="*/ 111316 h 222978"/>
                <a:gd name="connsiteX8" fmla="*/ 109457 w 219367"/>
                <a:gd name="connsiteY8" fmla="*/ 176765 h 222978"/>
                <a:gd name="connsiteX9" fmla="*/ 161816 w 219367"/>
                <a:gd name="connsiteY9" fmla="*/ 111316 h 22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367" h="222978">
                  <a:moveTo>
                    <a:pt x="-227" y="111316"/>
                  </a:moveTo>
                  <a:cubicBezTo>
                    <a:pt x="-227" y="44513"/>
                    <a:pt x="44007" y="-173"/>
                    <a:pt x="109457" y="-173"/>
                  </a:cubicBezTo>
                  <a:cubicBezTo>
                    <a:pt x="174906" y="-173"/>
                    <a:pt x="219141" y="44513"/>
                    <a:pt x="219141" y="111316"/>
                  </a:cubicBezTo>
                  <a:cubicBezTo>
                    <a:pt x="219141" y="178119"/>
                    <a:pt x="174906" y="222805"/>
                    <a:pt x="109457" y="222805"/>
                  </a:cubicBezTo>
                  <a:cubicBezTo>
                    <a:pt x="44007" y="222805"/>
                    <a:pt x="-227" y="178119"/>
                    <a:pt x="-227" y="111316"/>
                  </a:cubicBezTo>
                  <a:close/>
                  <a:moveTo>
                    <a:pt x="161816" y="111316"/>
                  </a:moveTo>
                  <a:cubicBezTo>
                    <a:pt x="161816" y="72047"/>
                    <a:pt x="140602" y="45867"/>
                    <a:pt x="109457" y="45867"/>
                  </a:cubicBezTo>
                  <a:cubicBezTo>
                    <a:pt x="78312" y="45867"/>
                    <a:pt x="57097" y="72498"/>
                    <a:pt x="57097" y="111316"/>
                  </a:cubicBezTo>
                  <a:cubicBezTo>
                    <a:pt x="57097" y="150134"/>
                    <a:pt x="78312" y="176765"/>
                    <a:pt x="109457" y="176765"/>
                  </a:cubicBezTo>
                  <a:cubicBezTo>
                    <a:pt x="140602" y="176765"/>
                    <a:pt x="161816" y="150586"/>
                    <a:pt x="161816" y="111316"/>
                  </a:cubicBez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16" name="Freeform: Shape 15">
              <a:extLst>
                <a:ext uri="{FF2B5EF4-FFF2-40B4-BE49-F238E27FC236}">
                  <a16:creationId xmlns:a16="http://schemas.microsoft.com/office/drawing/2014/main" id="{B57D7AC4-6245-09BF-74A6-248E679F1D8E}"/>
                </a:ext>
              </a:extLst>
            </p:cNvPr>
            <p:cNvSpPr/>
            <p:nvPr/>
          </p:nvSpPr>
          <p:spPr>
            <a:xfrm>
              <a:off x="1584360" y="389743"/>
              <a:ext cx="227943" cy="216659"/>
            </a:xfrm>
            <a:custGeom>
              <a:avLst/>
              <a:gdLst>
                <a:gd name="connsiteX0" fmla="*/ 227265 w 227943"/>
                <a:gd name="connsiteY0" fmla="*/ 212424 h 216659"/>
                <a:gd name="connsiteX1" fmla="*/ 141053 w 227943"/>
                <a:gd name="connsiteY1" fmla="*/ 212424 h 216659"/>
                <a:gd name="connsiteX2" fmla="*/ 141053 w 227943"/>
                <a:gd name="connsiteY2" fmla="*/ 170446 h 216659"/>
                <a:gd name="connsiteX3" fmla="*/ 72444 w 227943"/>
                <a:gd name="connsiteY3" fmla="*/ 216486 h 216659"/>
                <a:gd name="connsiteX4" fmla="*/ -227 w 227943"/>
                <a:gd name="connsiteY4" fmla="*/ 133885 h 216659"/>
                <a:gd name="connsiteX5" fmla="*/ -227 w 227943"/>
                <a:gd name="connsiteY5" fmla="*/ -173 h 216659"/>
                <a:gd name="connsiteX6" fmla="*/ 56195 w 227943"/>
                <a:gd name="connsiteY6" fmla="*/ -173 h 216659"/>
                <a:gd name="connsiteX7" fmla="*/ 56195 w 227943"/>
                <a:gd name="connsiteY7" fmla="*/ 126211 h 216659"/>
                <a:gd name="connsiteX8" fmla="*/ 95013 w 227943"/>
                <a:gd name="connsiteY8" fmla="*/ 169995 h 216659"/>
                <a:gd name="connsiteX9" fmla="*/ 139699 w 227943"/>
                <a:gd name="connsiteY9" fmla="*/ 127114 h 216659"/>
                <a:gd name="connsiteX10" fmla="*/ 139699 w 227943"/>
                <a:gd name="connsiteY10" fmla="*/ -173 h 216659"/>
                <a:gd name="connsiteX11" fmla="*/ 196120 w 227943"/>
                <a:gd name="connsiteY11" fmla="*/ -173 h 216659"/>
                <a:gd name="connsiteX12" fmla="*/ 196120 w 227943"/>
                <a:gd name="connsiteY12" fmla="*/ 167738 h 216659"/>
                <a:gd name="connsiteX13" fmla="*/ 227717 w 227943"/>
                <a:gd name="connsiteY13" fmla="*/ 167738 h 216659"/>
                <a:gd name="connsiteX14" fmla="*/ 227717 w 227943"/>
                <a:gd name="connsiteY14" fmla="*/ 212424 h 21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943" h="216659">
                  <a:moveTo>
                    <a:pt x="227265" y="212424"/>
                  </a:moveTo>
                  <a:lnTo>
                    <a:pt x="141053" y="212424"/>
                  </a:lnTo>
                  <a:lnTo>
                    <a:pt x="141053" y="170446"/>
                  </a:lnTo>
                  <a:cubicBezTo>
                    <a:pt x="127963" y="198883"/>
                    <a:pt x="104040" y="216486"/>
                    <a:pt x="72444" y="216486"/>
                  </a:cubicBezTo>
                  <a:cubicBezTo>
                    <a:pt x="27307" y="216486"/>
                    <a:pt x="-227" y="182182"/>
                    <a:pt x="-227" y="133885"/>
                  </a:cubicBezTo>
                  <a:lnTo>
                    <a:pt x="-227" y="-173"/>
                  </a:lnTo>
                  <a:lnTo>
                    <a:pt x="56195" y="-173"/>
                  </a:lnTo>
                  <a:lnTo>
                    <a:pt x="56195" y="126211"/>
                  </a:lnTo>
                  <a:cubicBezTo>
                    <a:pt x="56195" y="156453"/>
                    <a:pt x="71993" y="169995"/>
                    <a:pt x="95013" y="169995"/>
                  </a:cubicBezTo>
                  <a:cubicBezTo>
                    <a:pt x="119053" y="170130"/>
                    <a:pt x="138846" y="151136"/>
                    <a:pt x="139699" y="127114"/>
                  </a:cubicBezTo>
                  <a:lnTo>
                    <a:pt x="139699" y="-173"/>
                  </a:lnTo>
                  <a:lnTo>
                    <a:pt x="196120" y="-173"/>
                  </a:lnTo>
                  <a:lnTo>
                    <a:pt x="196120" y="167738"/>
                  </a:lnTo>
                  <a:lnTo>
                    <a:pt x="227717" y="167738"/>
                  </a:lnTo>
                  <a:lnTo>
                    <a:pt x="227717" y="212424"/>
                  </a:ln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17" name="Freeform: Shape 16">
              <a:extLst>
                <a:ext uri="{FF2B5EF4-FFF2-40B4-BE49-F238E27FC236}">
                  <a16:creationId xmlns:a16="http://schemas.microsoft.com/office/drawing/2014/main" id="{130C5360-603D-28C7-F1C4-E06957F8EB43}"/>
                </a:ext>
              </a:extLst>
            </p:cNvPr>
            <p:cNvSpPr/>
            <p:nvPr/>
          </p:nvSpPr>
          <p:spPr>
            <a:xfrm>
              <a:off x="1814109" y="385229"/>
              <a:ext cx="241936" cy="297003"/>
            </a:xfrm>
            <a:custGeom>
              <a:avLst/>
              <a:gdLst>
                <a:gd name="connsiteX0" fmla="*/ -227 w 241936"/>
                <a:gd name="connsiteY0" fmla="*/ 4341 h 297003"/>
                <a:gd name="connsiteX1" fmla="*/ 85985 w 241936"/>
                <a:gd name="connsiteY1" fmla="*/ 4341 h 297003"/>
                <a:gd name="connsiteX2" fmla="*/ 85985 w 241936"/>
                <a:gd name="connsiteY2" fmla="*/ 44964 h 297003"/>
                <a:gd name="connsiteX3" fmla="*/ 153691 w 241936"/>
                <a:gd name="connsiteY3" fmla="*/ -173 h 297003"/>
                <a:gd name="connsiteX4" fmla="*/ 241709 w 241936"/>
                <a:gd name="connsiteY4" fmla="*/ 110413 h 297003"/>
                <a:gd name="connsiteX5" fmla="*/ 153691 w 241936"/>
                <a:gd name="connsiteY5" fmla="*/ 221000 h 297003"/>
                <a:gd name="connsiteX6" fmla="*/ 87791 w 241936"/>
                <a:gd name="connsiteY6" fmla="*/ 179473 h 297003"/>
                <a:gd name="connsiteX7" fmla="*/ 87791 w 241936"/>
                <a:gd name="connsiteY7" fmla="*/ 296831 h 297003"/>
                <a:gd name="connsiteX8" fmla="*/ 31369 w 241936"/>
                <a:gd name="connsiteY8" fmla="*/ 296831 h 297003"/>
                <a:gd name="connsiteX9" fmla="*/ 31369 w 241936"/>
                <a:gd name="connsiteY9" fmla="*/ 48575 h 297003"/>
                <a:gd name="connsiteX10" fmla="*/ -227 w 241936"/>
                <a:gd name="connsiteY10" fmla="*/ 48575 h 297003"/>
                <a:gd name="connsiteX11" fmla="*/ 184836 w 241936"/>
                <a:gd name="connsiteY11" fmla="*/ 110413 h 297003"/>
                <a:gd name="connsiteX12" fmla="*/ 133831 w 241936"/>
                <a:gd name="connsiteY12" fmla="*/ 45867 h 297003"/>
                <a:gd name="connsiteX13" fmla="*/ 85985 w 241936"/>
                <a:gd name="connsiteY13" fmla="*/ 94615 h 297003"/>
                <a:gd name="connsiteX14" fmla="*/ 85985 w 241936"/>
                <a:gd name="connsiteY14" fmla="*/ 126663 h 297003"/>
                <a:gd name="connsiteX15" fmla="*/ 133831 w 241936"/>
                <a:gd name="connsiteY15" fmla="*/ 175411 h 297003"/>
                <a:gd name="connsiteX16" fmla="*/ 184836 w 241936"/>
                <a:gd name="connsiteY16" fmla="*/ 110413 h 29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1936" h="297003">
                  <a:moveTo>
                    <a:pt x="-227" y="4341"/>
                  </a:moveTo>
                  <a:lnTo>
                    <a:pt x="85985" y="4341"/>
                  </a:lnTo>
                  <a:lnTo>
                    <a:pt x="85985" y="44964"/>
                  </a:lnTo>
                  <a:cubicBezTo>
                    <a:pt x="99075" y="16528"/>
                    <a:pt x="122998" y="-173"/>
                    <a:pt x="153691" y="-173"/>
                  </a:cubicBezTo>
                  <a:cubicBezTo>
                    <a:pt x="205148" y="-173"/>
                    <a:pt x="241709" y="45867"/>
                    <a:pt x="241709" y="110413"/>
                  </a:cubicBezTo>
                  <a:cubicBezTo>
                    <a:pt x="241709" y="174960"/>
                    <a:pt x="204696" y="221000"/>
                    <a:pt x="153691" y="221000"/>
                  </a:cubicBezTo>
                  <a:cubicBezTo>
                    <a:pt x="124352" y="221000"/>
                    <a:pt x="101332" y="206104"/>
                    <a:pt x="87791" y="179473"/>
                  </a:cubicBezTo>
                  <a:lnTo>
                    <a:pt x="87791" y="296831"/>
                  </a:lnTo>
                  <a:lnTo>
                    <a:pt x="31369" y="296831"/>
                  </a:lnTo>
                  <a:lnTo>
                    <a:pt x="31369" y="48575"/>
                  </a:lnTo>
                  <a:lnTo>
                    <a:pt x="-227" y="48575"/>
                  </a:lnTo>
                  <a:close/>
                  <a:moveTo>
                    <a:pt x="184836" y="110413"/>
                  </a:moveTo>
                  <a:cubicBezTo>
                    <a:pt x="184836" y="70241"/>
                    <a:pt x="165878" y="45867"/>
                    <a:pt x="133831" y="45867"/>
                  </a:cubicBezTo>
                  <a:cubicBezTo>
                    <a:pt x="105846" y="45867"/>
                    <a:pt x="85985" y="65727"/>
                    <a:pt x="85985" y="94615"/>
                  </a:cubicBezTo>
                  <a:lnTo>
                    <a:pt x="85985" y="126663"/>
                  </a:lnTo>
                  <a:cubicBezTo>
                    <a:pt x="85985" y="155551"/>
                    <a:pt x="105846" y="175411"/>
                    <a:pt x="133831" y="175411"/>
                  </a:cubicBezTo>
                  <a:cubicBezTo>
                    <a:pt x="165878" y="174960"/>
                    <a:pt x="184836" y="150586"/>
                    <a:pt x="184836" y="110413"/>
                  </a:cubicBez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18" name="Freeform: Shape 17">
              <a:extLst>
                <a:ext uri="{FF2B5EF4-FFF2-40B4-BE49-F238E27FC236}">
                  <a16:creationId xmlns:a16="http://schemas.microsoft.com/office/drawing/2014/main" id="{F824E399-FCAA-E8D9-71BB-3356033A8751}"/>
                </a:ext>
              </a:extLst>
            </p:cNvPr>
            <p:cNvSpPr/>
            <p:nvPr/>
          </p:nvSpPr>
          <p:spPr>
            <a:xfrm>
              <a:off x="557033" y="780181"/>
              <a:ext cx="240130" cy="49199"/>
            </a:xfrm>
            <a:custGeom>
              <a:avLst/>
              <a:gdLst>
                <a:gd name="connsiteX0" fmla="*/ 0 w 240130"/>
                <a:gd name="connsiteY0" fmla="*/ 0 h 49199"/>
                <a:gd name="connsiteX1" fmla="*/ 240131 w 240130"/>
                <a:gd name="connsiteY1" fmla="*/ 0 h 49199"/>
                <a:gd name="connsiteX2" fmla="*/ 240131 w 240130"/>
                <a:gd name="connsiteY2" fmla="*/ 49200 h 49199"/>
                <a:gd name="connsiteX3" fmla="*/ 0 w 240130"/>
                <a:gd name="connsiteY3" fmla="*/ 49200 h 49199"/>
              </a:gdLst>
              <a:ahLst/>
              <a:cxnLst>
                <a:cxn ang="0">
                  <a:pos x="connsiteX0" y="connsiteY0"/>
                </a:cxn>
                <a:cxn ang="0">
                  <a:pos x="connsiteX1" y="connsiteY1"/>
                </a:cxn>
                <a:cxn ang="0">
                  <a:pos x="connsiteX2" y="connsiteY2"/>
                </a:cxn>
                <a:cxn ang="0">
                  <a:pos x="connsiteX3" y="connsiteY3"/>
                </a:cxn>
              </a:cxnLst>
              <a:rect l="l" t="t" r="r" b="b"/>
              <a:pathLst>
                <a:path w="240130" h="49199">
                  <a:moveTo>
                    <a:pt x="0" y="0"/>
                  </a:moveTo>
                  <a:lnTo>
                    <a:pt x="240131" y="0"/>
                  </a:lnTo>
                  <a:lnTo>
                    <a:pt x="240131" y="49200"/>
                  </a:lnTo>
                  <a:lnTo>
                    <a:pt x="0" y="49200"/>
                  </a:lnTo>
                  <a:close/>
                </a:path>
              </a:pathLst>
            </a:custGeom>
            <a:solidFill>
              <a:schemeClr val="accent5"/>
            </a:solidFill>
            <a:ln w="4492" cap="flat">
              <a:noFill/>
              <a:prstDash val="solid"/>
              <a:miter/>
            </a:ln>
          </p:spPr>
          <p:txBody>
            <a:bodyPr rtlCol="0" anchor="ctr"/>
            <a:lstStyle/>
            <a:p>
              <a:endParaRPr lang="en-GB" b="0" i="0" dirty="0">
                <a:latin typeface="BT Curve" panose="020B0503020203020204" pitchFamily="34" charset="0"/>
              </a:endParaRPr>
            </a:p>
          </p:txBody>
        </p:sp>
        <p:sp>
          <p:nvSpPr>
            <p:cNvPr id="19" name="Freeform: Shape 18">
              <a:extLst>
                <a:ext uri="{FF2B5EF4-FFF2-40B4-BE49-F238E27FC236}">
                  <a16:creationId xmlns:a16="http://schemas.microsoft.com/office/drawing/2014/main" id="{E8A01A64-7B7E-214E-6480-FE86E7901BE9}"/>
                </a:ext>
              </a:extLst>
            </p:cNvPr>
            <p:cNvSpPr/>
            <p:nvPr/>
          </p:nvSpPr>
          <p:spPr>
            <a:xfrm>
              <a:off x="306070" y="730981"/>
              <a:ext cx="250963" cy="49199"/>
            </a:xfrm>
            <a:custGeom>
              <a:avLst/>
              <a:gdLst>
                <a:gd name="connsiteX0" fmla="*/ 0 w 250963"/>
                <a:gd name="connsiteY0" fmla="*/ 0 h 49199"/>
                <a:gd name="connsiteX1" fmla="*/ 250964 w 250963"/>
                <a:gd name="connsiteY1" fmla="*/ 0 h 49199"/>
                <a:gd name="connsiteX2" fmla="*/ 250964 w 250963"/>
                <a:gd name="connsiteY2" fmla="*/ 49200 h 49199"/>
                <a:gd name="connsiteX3" fmla="*/ 0 w 250963"/>
                <a:gd name="connsiteY3" fmla="*/ 49200 h 49199"/>
              </a:gdLst>
              <a:ahLst/>
              <a:cxnLst>
                <a:cxn ang="0">
                  <a:pos x="connsiteX0" y="connsiteY0"/>
                </a:cxn>
                <a:cxn ang="0">
                  <a:pos x="connsiteX1" y="connsiteY1"/>
                </a:cxn>
                <a:cxn ang="0">
                  <a:pos x="connsiteX2" y="connsiteY2"/>
                </a:cxn>
                <a:cxn ang="0">
                  <a:pos x="connsiteX3" y="connsiteY3"/>
                </a:cxn>
              </a:cxnLst>
              <a:rect l="l" t="t" r="r" b="b"/>
              <a:pathLst>
                <a:path w="250963" h="49199">
                  <a:moveTo>
                    <a:pt x="0" y="0"/>
                  </a:moveTo>
                  <a:lnTo>
                    <a:pt x="250964" y="0"/>
                  </a:lnTo>
                  <a:lnTo>
                    <a:pt x="250964" y="49200"/>
                  </a:lnTo>
                  <a:lnTo>
                    <a:pt x="0" y="49200"/>
                  </a:lnTo>
                  <a:close/>
                </a:path>
              </a:pathLst>
            </a:custGeom>
            <a:solidFill>
              <a:schemeClr val="accent1"/>
            </a:solidFill>
            <a:ln w="4492" cap="flat">
              <a:noFill/>
              <a:prstDash val="solid"/>
              <a:miter/>
            </a:ln>
          </p:spPr>
          <p:txBody>
            <a:bodyPr rtlCol="0" anchor="ctr"/>
            <a:lstStyle/>
            <a:p>
              <a:endParaRPr lang="en-GB" b="0" i="0" dirty="0">
                <a:latin typeface="BT Curve" panose="020B0503020203020204" pitchFamily="34" charset="0"/>
              </a:endParaRPr>
            </a:p>
          </p:txBody>
        </p:sp>
        <p:sp>
          <p:nvSpPr>
            <p:cNvPr id="20" name="Freeform: Shape 19">
              <a:extLst>
                <a:ext uri="{FF2B5EF4-FFF2-40B4-BE49-F238E27FC236}">
                  <a16:creationId xmlns:a16="http://schemas.microsoft.com/office/drawing/2014/main" id="{53B8A58A-F948-E48E-A35C-83DF637CAF4A}"/>
                </a:ext>
              </a:extLst>
            </p:cNvPr>
            <p:cNvSpPr/>
            <p:nvPr/>
          </p:nvSpPr>
          <p:spPr>
            <a:xfrm>
              <a:off x="1236351" y="730981"/>
              <a:ext cx="173778" cy="49199"/>
            </a:xfrm>
            <a:custGeom>
              <a:avLst/>
              <a:gdLst>
                <a:gd name="connsiteX0" fmla="*/ 0 w 173778"/>
                <a:gd name="connsiteY0" fmla="*/ 0 h 49199"/>
                <a:gd name="connsiteX1" fmla="*/ 173779 w 173778"/>
                <a:gd name="connsiteY1" fmla="*/ 0 h 49199"/>
                <a:gd name="connsiteX2" fmla="*/ 173779 w 173778"/>
                <a:gd name="connsiteY2" fmla="*/ 49200 h 49199"/>
                <a:gd name="connsiteX3" fmla="*/ 0 w 173778"/>
                <a:gd name="connsiteY3" fmla="*/ 49200 h 49199"/>
              </a:gdLst>
              <a:ahLst/>
              <a:cxnLst>
                <a:cxn ang="0">
                  <a:pos x="connsiteX0" y="connsiteY0"/>
                </a:cxn>
                <a:cxn ang="0">
                  <a:pos x="connsiteX1" y="connsiteY1"/>
                </a:cxn>
                <a:cxn ang="0">
                  <a:pos x="connsiteX2" y="connsiteY2"/>
                </a:cxn>
                <a:cxn ang="0">
                  <a:pos x="connsiteX3" y="connsiteY3"/>
                </a:cxn>
              </a:cxnLst>
              <a:rect l="l" t="t" r="r" b="b"/>
              <a:pathLst>
                <a:path w="173778" h="49199">
                  <a:moveTo>
                    <a:pt x="0" y="0"/>
                  </a:moveTo>
                  <a:lnTo>
                    <a:pt x="173779" y="0"/>
                  </a:lnTo>
                  <a:lnTo>
                    <a:pt x="173779" y="49200"/>
                  </a:lnTo>
                  <a:lnTo>
                    <a:pt x="0" y="49200"/>
                  </a:lnTo>
                  <a:close/>
                </a:path>
              </a:pathLst>
            </a:custGeom>
            <a:solidFill>
              <a:schemeClr val="tx2"/>
            </a:solidFill>
            <a:ln w="4492" cap="flat">
              <a:noFill/>
              <a:prstDash val="solid"/>
              <a:miter/>
            </a:ln>
          </p:spPr>
          <p:txBody>
            <a:bodyPr rtlCol="0" anchor="ctr"/>
            <a:lstStyle/>
            <a:p>
              <a:endParaRPr lang="en-GB" b="0" i="0" dirty="0">
                <a:latin typeface="BT Curve" panose="020B0503020203020204" pitchFamily="34" charset="0"/>
              </a:endParaRPr>
            </a:p>
          </p:txBody>
        </p:sp>
        <p:sp>
          <p:nvSpPr>
            <p:cNvPr id="21" name="Freeform: Shape 20">
              <a:extLst>
                <a:ext uri="{FF2B5EF4-FFF2-40B4-BE49-F238E27FC236}">
                  <a16:creationId xmlns:a16="http://schemas.microsoft.com/office/drawing/2014/main" id="{B10D8914-C035-8E7F-076D-769CE236A8EE}"/>
                </a:ext>
              </a:extLst>
            </p:cNvPr>
            <p:cNvSpPr/>
            <p:nvPr/>
          </p:nvSpPr>
          <p:spPr>
            <a:xfrm>
              <a:off x="1410581" y="780181"/>
              <a:ext cx="173778" cy="49199"/>
            </a:xfrm>
            <a:custGeom>
              <a:avLst/>
              <a:gdLst>
                <a:gd name="connsiteX0" fmla="*/ 0 w 173778"/>
                <a:gd name="connsiteY0" fmla="*/ 0 h 49199"/>
                <a:gd name="connsiteX1" fmla="*/ 173779 w 173778"/>
                <a:gd name="connsiteY1" fmla="*/ 0 h 49199"/>
                <a:gd name="connsiteX2" fmla="*/ 173779 w 173778"/>
                <a:gd name="connsiteY2" fmla="*/ 49200 h 49199"/>
                <a:gd name="connsiteX3" fmla="*/ 0 w 173778"/>
                <a:gd name="connsiteY3" fmla="*/ 49200 h 49199"/>
              </a:gdLst>
              <a:ahLst/>
              <a:cxnLst>
                <a:cxn ang="0">
                  <a:pos x="connsiteX0" y="connsiteY0"/>
                </a:cxn>
                <a:cxn ang="0">
                  <a:pos x="connsiteX1" y="connsiteY1"/>
                </a:cxn>
                <a:cxn ang="0">
                  <a:pos x="connsiteX2" y="connsiteY2"/>
                </a:cxn>
                <a:cxn ang="0">
                  <a:pos x="connsiteX3" y="connsiteY3"/>
                </a:cxn>
              </a:cxnLst>
              <a:rect l="l" t="t" r="r" b="b"/>
              <a:pathLst>
                <a:path w="173778" h="49199">
                  <a:moveTo>
                    <a:pt x="0" y="0"/>
                  </a:moveTo>
                  <a:lnTo>
                    <a:pt x="173779" y="0"/>
                  </a:lnTo>
                  <a:lnTo>
                    <a:pt x="173779" y="49200"/>
                  </a:lnTo>
                  <a:lnTo>
                    <a:pt x="0" y="49200"/>
                  </a:lnTo>
                  <a:close/>
                </a:path>
              </a:pathLst>
            </a:custGeom>
            <a:solidFill>
              <a:schemeClr val="accent3"/>
            </a:solidFill>
            <a:ln w="4492" cap="flat">
              <a:noFill/>
              <a:prstDash val="solid"/>
              <a:miter/>
            </a:ln>
          </p:spPr>
          <p:txBody>
            <a:bodyPr rtlCol="0" anchor="ctr"/>
            <a:lstStyle/>
            <a:p>
              <a:endParaRPr lang="en-GB" b="0" i="0" dirty="0">
                <a:latin typeface="BT Curve" panose="020B0503020203020204" pitchFamily="34" charset="0"/>
              </a:endParaRPr>
            </a:p>
          </p:txBody>
        </p:sp>
        <p:sp>
          <p:nvSpPr>
            <p:cNvPr id="22" name="Freeform: Shape 21">
              <a:extLst>
                <a:ext uri="{FF2B5EF4-FFF2-40B4-BE49-F238E27FC236}">
                  <a16:creationId xmlns:a16="http://schemas.microsoft.com/office/drawing/2014/main" id="{3642DD43-59F3-4D2C-FFB5-F1E7D3446DB9}"/>
                </a:ext>
              </a:extLst>
            </p:cNvPr>
            <p:cNvSpPr/>
            <p:nvPr/>
          </p:nvSpPr>
          <p:spPr>
            <a:xfrm>
              <a:off x="1584360" y="829380"/>
              <a:ext cx="227040" cy="49199"/>
            </a:xfrm>
            <a:custGeom>
              <a:avLst/>
              <a:gdLst>
                <a:gd name="connsiteX0" fmla="*/ 0 w 227040"/>
                <a:gd name="connsiteY0" fmla="*/ 0 h 49199"/>
                <a:gd name="connsiteX1" fmla="*/ 227041 w 227040"/>
                <a:gd name="connsiteY1" fmla="*/ 0 h 49199"/>
                <a:gd name="connsiteX2" fmla="*/ 227041 w 227040"/>
                <a:gd name="connsiteY2" fmla="*/ 49200 h 49199"/>
                <a:gd name="connsiteX3" fmla="*/ 0 w 227040"/>
                <a:gd name="connsiteY3" fmla="*/ 49200 h 49199"/>
              </a:gdLst>
              <a:ahLst/>
              <a:cxnLst>
                <a:cxn ang="0">
                  <a:pos x="connsiteX0" y="connsiteY0"/>
                </a:cxn>
                <a:cxn ang="0">
                  <a:pos x="connsiteX1" y="connsiteY1"/>
                </a:cxn>
                <a:cxn ang="0">
                  <a:pos x="connsiteX2" y="connsiteY2"/>
                </a:cxn>
                <a:cxn ang="0">
                  <a:pos x="connsiteX3" y="connsiteY3"/>
                </a:cxn>
              </a:cxnLst>
              <a:rect l="l" t="t" r="r" b="b"/>
              <a:pathLst>
                <a:path w="227040" h="49199">
                  <a:moveTo>
                    <a:pt x="0" y="0"/>
                  </a:moveTo>
                  <a:lnTo>
                    <a:pt x="227041" y="0"/>
                  </a:lnTo>
                  <a:lnTo>
                    <a:pt x="227041" y="49200"/>
                  </a:lnTo>
                  <a:lnTo>
                    <a:pt x="0" y="49200"/>
                  </a:lnTo>
                  <a:close/>
                </a:path>
              </a:pathLst>
            </a:custGeom>
            <a:solidFill>
              <a:schemeClr val="accent4"/>
            </a:solidFill>
            <a:ln w="4492" cap="flat">
              <a:noFill/>
              <a:prstDash val="solid"/>
              <a:miter/>
            </a:ln>
          </p:spPr>
          <p:txBody>
            <a:bodyPr rtlCol="0" anchor="ctr"/>
            <a:lstStyle/>
            <a:p>
              <a:endParaRPr lang="en-GB" b="0" i="0" dirty="0">
                <a:latin typeface="BT Curve" panose="020B0503020203020204" pitchFamily="34" charset="0"/>
              </a:endParaRPr>
            </a:p>
          </p:txBody>
        </p:sp>
        <p:sp>
          <p:nvSpPr>
            <p:cNvPr id="23" name="Freeform: Shape 22">
              <a:extLst>
                <a:ext uri="{FF2B5EF4-FFF2-40B4-BE49-F238E27FC236}">
                  <a16:creationId xmlns:a16="http://schemas.microsoft.com/office/drawing/2014/main" id="{D357F391-B2C4-06D8-D502-F6009C024208}"/>
                </a:ext>
              </a:extLst>
            </p:cNvPr>
            <p:cNvSpPr/>
            <p:nvPr/>
          </p:nvSpPr>
          <p:spPr>
            <a:xfrm>
              <a:off x="1811852" y="780181"/>
              <a:ext cx="235165" cy="49199"/>
            </a:xfrm>
            <a:custGeom>
              <a:avLst/>
              <a:gdLst>
                <a:gd name="connsiteX0" fmla="*/ 0 w 235165"/>
                <a:gd name="connsiteY0" fmla="*/ 0 h 49199"/>
                <a:gd name="connsiteX1" fmla="*/ 235166 w 235165"/>
                <a:gd name="connsiteY1" fmla="*/ 0 h 49199"/>
                <a:gd name="connsiteX2" fmla="*/ 235166 w 235165"/>
                <a:gd name="connsiteY2" fmla="*/ 49200 h 49199"/>
                <a:gd name="connsiteX3" fmla="*/ 0 w 235165"/>
                <a:gd name="connsiteY3" fmla="*/ 49200 h 49199"/>
              </a:gdLst>
              <a:ahLst/>
              <a:cxnLst>
                <a:cxn ang="0">
                  <a:pos x="connsiteX0" y="connsiteY0"/>
                </a:cxn>
                <a:cxn ang="0">
                  <a:pos x="connsiteX1" y="connsiteY1"/>
                </a:cxn>
                <a:cxn ang="0">
                  <a:pos x="connsiteX2" y="connsiteY2"/>
                </a:cxn>
                <a:cxn ang="0">
                  <a:pos x="connsiteX3" y="connsiteY3"/>
                </a:cxn>
              </a:cxnLst>
              <a:rect l="l" t="t" r="r" b="b"/>
              <a:pathLst>
                <a:path w="235165" h="49199">
                  <a:moveTo>
                    <a:pt x="0" y="0"/>
                  </a:moveTo>
                  <a:lnTo>
                    <a:pt x="235166" y="0"/>
                  </a:lnTo>
                  <a:lnTo>
                    <a:pt x="235166" y="49200"/>
                  </a:lnTo>
                  <a:lnTo>
                    <a:pt x="0" y="49200"/>
                  </a:lnTo>
                  <a:close/>
                </a:path>
              </a:pathLst>
            </a:custGeom>
            <a:solidFill>
              <a:schemeClr val="bg2"/>
            </a:solidFill>
            <a:ln w="4492" cap="flat">
              <a:noFill/>
              <a:prstDash val="solid"/>
              <a:miter/>
            </a:ln>
          </p:spPr>
          <p:txBody>
            <a:bodyPr rtlCol="0" anchor="ctr"/>
            <a:lstStyle/>
            <a:p>
              <a:endParaRPr lang="en-GB" b="0" i="0" dirty="0">
                <a:latin typeface="BT Curve" panose="020B0503020203020204" pitchFamily="34" charset="0"/>
              </a:endParaRPr>
            </a:p>
          </p:txBody>
        </p:sp>
        <p:sp>
          <p:nvSpPr>
            <p:cNvPr id="24" name="Freeform: Shape 23">
              <a:extLst>
                <a:ext uri="{FF2B5EF4-FFF2-40B4-BE49-F238E27FC236}">
                  <a16:creationId xmlns:a16="http://schemas.microsoft.com/office/drawing/2014/main" id="{DAB52759-9F7C-93A7-4AD6-08809F536DD7}"/>
                </a:ext>
              </a:extLst>
            </p:cNvPr>
            <p:cNvSpPr/>
            <p:nvPr/>
          </p:nvSpPr>
          <p:spPr>
            <a:xfrm>
              <a:off x="796713" y="730981"/>
              <a:ext cx="98399" cy="49199"/>
            </a:xfrm>
            <a:custGeom>
              <a:avLst/>
              <a:gdLst>
                <a:gd name="connsiteX0" fmla="*/ 0 w 98399"/>
                <a:gd name="connsiteY0" fmla="*/ 0 h 49199"/>
                <a:gd name="connsiteX1" fmla="*/ 98399 w 98399"/>
                <a:gd name="connsiteY1" fmla="*/ 0 h 49199"/>
                <a:gd name="connsiteX2" fmla="*/ 98399 w 98399"/>
                <a:gd name="connsiteY2" fmla="*/ 49200 h 49199"/>
                <a:gd name="connsiteX3" fmla="*/ 0 w 98399"/>
                <a:gd name="connsiteY3" fmla="*/ 49200 h 49199"/>
              </a:gdLst>
              <a:ahLst/>
              <a:cxnLst>
                <a:cxn ang="0">
                  <a:pos x="connsiteX0" y="connsiteY0"/>
                </a:cxn>
                <a:cxn ang="0">
                  <a:pos x="connsiteX1" y="connsiteY1"/>
                </a:cxn>
                <a:cxn ang="0">
                  <a:pos x="connsiteX2" y="connsiteY2"/>
                </a:cxn>
                <a:cxn ang="0">
                  <a:pos x="connsiteX3" y="connsiteY3"/>
                </a:cxn>
              </a:cxnLst>
              <a:rect l="l" t="t" r="r" b="b"/>
              <a:pathLst>
                <a:path w="98399" h="49199">
                  <a:moveTo>
                    <a:pt x="0" y="0"/>
                  </a:moveTo>
                  <a:lnTo>
                    <a:pt x="98399" y="0"/>
                  </a:lnTo>
                  <a:lnTo>
                    <a:pt x="98399" y="49200"/>
                  </a:lnTo>
                  <a:lnTo>
                    <a:pt x="0" y="49200"/>
                  </a:lnTo>
                  <a:close/>
                </a:path>
              </a:pathLst>
            </a:custGeom>
            <a:solidFill>
              <a:schemeClr val="accent2"/>
            </a:solidFill>
            <a:ln w="4492" cap="flat">
              <a:noFill/>
              <a:prstDash val="solid"/>
              <a:miter/>
            </a:ln>
          </p:spPr>
          <p:txBody>
            <a:bodyPr rtlCol="0" anchor="ctr"/>
            <a:lstStyle/>
            <a:p>
              <a:endParaRPr lang="en-GB" b="0" i="0" dirty="0">
                <a:latin typeface="BT Curve" panose="020B0503020203020204" pitchFamily="34" charset="0"/>
              </a:endParaRPr>
            </a:p>
          </p:txBody>
        </p:sp>
        <p:sp>
          <p:nvSpPr>
            <p:cNvPr id="25" name="Freeform: Shape 24">
              <a:extLst>
                <a:ext uri="{FF2B5EF4-FFF2-40B4-BE49-F238E27FC236}">
                  <a16:creationId xmlns:a16="http://schemas.microsoft.com/office/drawing/2014/main" id="{C5BF020C-A54C-FBBF-5465-48ADC9A44231}"/>
                </a:ext>
              </a:extLst>
            </p:cNvPr>
            <p:cNvSpPr/>
            <p:nvPr/>
          </p:nvSpPr>
          <p:spPr>
            <a:xfrm>
              <a:off x="895112" y="780181"/>
              <a:ext cx="341238" cy="49199"/>
            </a:xfrm>
            <a:custGeom>
              <a:avLst/>
              <a:gdLst>
                <a:gd name="connsiteX0" fmla="*/ 0 w 341238"/>
                <a:gd name="connsiteY0" fmla="*/ 0 h 49199"/>
                <a:gd name="connsiteX1" fmla="*/ 341239 w 341238"/>
                <a:gd name="connsiteY1" fmla="*/ 0 h 49199"/>
                <a:gd name="connsiteX2" fmla="*/ 341239 w 341238"/>
                <a:gd name="connsiteY2" fmla="*/ 49200 h 49199"/>
                <a:gd name="connsiteX3" fmla="*/ 0 w 341238"/>
                <a:gd name="connsiteY3" fmla="*/ 49200 h 49199"/>
              </a:gdLst>
              <a:ahLst/>
              <a:cxnLst>
                <a:cxn ang="0">
                  <a:pos x="connsiteX0" y="connsiteY0"/>
                </a:cxn>
                <a:cxn ang="0">
                  <a:pos x="connsiteX1" y="connsiteY1"/>
                </a:cxn>
                <a:cxn ang="0">
                  <a:pos x="connsiteX2" y="connsiteY2"/>
                </a:cxn>
                <a:cxn ang="0">
                  <a:pos x="connsiteX3" y="connsiteY3"/>
                </a:cxn>
              </a:cxnLst>
              <a:rect l="l" t="t" r="r" b="b"/>
              <a:pathLst>
                <a:path w="341238" h="49199">
                  <a:moveTo>
                    <a:pt x="0" y="0"/>
                  </a:moveTo>
                  <a:lnTo>
                    <a:pt x="341239" y="0"/>
                  </a:lnTo>
                  <a:lnTo>
                    <a:pt x="341239" y="49200"/>
                  </a:lnTo>
                  <a:lnTo>
                    <a:pt x="0" y="49200"/>
                  </a:lnTo>
                  <a:close/>
                </a:path>
              </a:pathLst>
            </a:custGeom>
            <a:solidFill>
              <a:schemeClr val="accent6"/>
            </a:solidFill>
            <a:ln w="4492" cap="flat">
              <a:noFill/>
              <a:prstDash val="solid"/>
              <a:miter/>
            </a:ln>
          </p:spPr>
          <p:txBody>
            <a:bodyPr rtlCol="0" anchor="ctr"/>
            <a:lstStyle/>
            <a:p>
              <a:endParaRPr lang="en-GB" b="0" i="0" dirty="0">
                <a:latin typeface="BT Curve" panose="020B0503020203020204" pitchFamily="34" charset="0"/>
              </a:endParaRPr>
            </a:p>
          </p:txBody>
        </p:sp>
      </p:grpSp>
    </p:spTree>
    <p:extLst>
      <p:ext uri="{BB962C8B-B14F-4D97-AF65-F5344CB8AC3E}">
        <p14:creationId xmlns:p14="http://schemas.microsoft.com/office/powerpoint/2010/main" val="371419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END 02">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97C087-3B83-CFCA-6B96-895F08823331}"/>
              </a:ext>
            </a:extLst>
          </p:cNvPr>
          <p:cNvSpPr/>
          <p:nvPr userDrawn="1"/>
        </p:nvSpPr>
        <p:spPr>
          <a:xfrm>
            <a:off x="0" y="0"/>
            <a:ext cx="12191863" cy="6857999"/>
          </a:xfrm>
          <a:prstGeom prst="rect">
            <a:avLst/>
          </a:prstGeom>
          <a:solidFill>
            <a:srgbClr val="1D1D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sp>
        <p:nvSpPr>
          <p:cNvPr id="8" name="Rectangle 7">
            <a:extLst>
              <a:ext uri="{FF2B5EF4-FFF2-40B4-BE49-F238E27FC236}">
                <a16:creationId xmlns:a16="http://schemas.microsoft.com/office/drawing/2014/main" id="{635C2AFB-3AC1-C36B-B567-E2A1EEF92C6E}"/>
              </a:ext>
            </a:extLst>
          </p:cNvPr>
          <p:cNvSpPr/>
          <p:nvPr userDrawn="1"/>
        </p:nvSpPr>
        <p:spPr>
          <a:xfrm rot="16200000">
            <a:off x="11218219" y="5884355"/>
            <a:ext cx="1773933" cy="1733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highlight>
                <a:srgbClr val="C0C0C0"/>
              </a:highlight>
              <a:latin typeface="BT Curve" panose="020B0503020203020204" pitchFamily="34" charset="0"/>
            </a:endParaRPr>
          </a:p>
        </p:txBody>
      </p:sp>
      <p:sp>
        <p:nvSpPr>
          <p:cNvPr id="9" name="Rectangle 8">
            <a:extLst>
              <a:ext uri="{FF2B5EF4-FFF2-40B4-BE49-F238E27FC236}">
                <a16:creationId xmlns:a16="http://schemas.microsoft.com/office/drawing/2014/main" id="{3DD603E3-357A-6B26-8A2B-9AB3F0905B6C}"/>
              </a:ext>
            </a:extLst>
          </p:cNvPr>
          <p:cNvSpPr/>
          <p:nvPr userDrawn="1"/>
        </p:nvSpPr>
        <p:spPr>
          <a:xfrm>
            <a:off x="307975" y="0"/>
            <a:ext cx="900790" cy="1733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T Curve" panose="020B0503020203020204" pitchFamily="34" charset="0"/>
            </a:endParaRPr>
          </a:p>
        </p:txBody>
      </p:sp>
      <p:grpSp>
        <p:nvGrpSpPr>
          <p:cNvPr id="6" name="Group 5">
            <a:extLst>
              <a:ext uri="{FF2B5EF4-FFF2-40B4-BE49-F238E27FC236}">
                <a16:creationId xmlns:a16="http://schemas.microsoft.com/office/drawing/2014/main" id="{5BD635F8-8208-468E-FCD3-9F5EF4E221F6}"/>
              </a:ext>
            </a:extLst>
          </p:cNvPr>
          <p:cNvGrpSpPr/>
          <p:nvPr userDrawn="1"/>
        </p:nvGrpSpPr>
        <p:grpSpPr>
          <a:xfrm>
            <a:off x="306070" y="5770190"/>
            <a:ext cx="1749975" cy="575048"/>
            <a:chOff x="306070" y="303531"/>
            <a:chExt cx="1749975" cy="575048"/>
          </a:xfrm>
          <a:solidFill>
            <a:schemeClr val="bg1"/>
          </a:solidFill>
        </p:grpSpPr>
        <p:sp>
          <p:nvSpPr>
            <p:cNvPr id="10" name="Freeform: Shape 9">
              <a:extLst>
                <a:ext uri="{FF2B5EF4-FFF2-40B4-BE49-F238E27FC236}">
                  <a16:creationId xmlns:a16="http://schemas.microsoft.com/office/drawing/2014/main" id="{A66E26C1-6058-2CC6-01F0-16AFC01A60D4}"/>
                </a:ext>
              </a:extLst>
            </p:cNvPr>
            <p:cNvSpPr/>
            <p:nvPr/>
          </p:nvSpPr>
          <p:spPr>
            <a:xfrm>
              <a:off x="306070" y="308044"/>
              <a:ext cx="236068" cy="293843"/>
            </a:xfrm>
            <a:custGeom>
              <a:avLst/>
              <a:gdLst>
                <a:gd name="connsiteX0" fmla="*/ 132928 w 236068"/>
                <a:gd name="connsiteY0" fmla="*/ -173 h 293843"/>
                <a:gd name="connsiteX1" fmla="*/ 224557 w 236068"/>
                <a:gd name="connsiteY1" fmla="*/ 74303 h 293843"/>
                <a:gd name="connsiteX2" fmla="*/ 170844 w 236068"/>
                <a:gd name="connsiteY2" fmla="*/ 137947 h 293843"/>
                <a:gd name="connsiteX3" fmla="*/ 235841 w 236068"/>
                <a:gd name="connsiteY3" fmla="*/ 207459 h 293843"/>
                <a:gd name="connsiteX4" fmla="*/ 136539 w 236068"/>
                <a:gd name="connsiteY4" fmla="*/ 293671 h 293843"/>
                <a:gd name="connsiteX5" fmla="*/ -227 w 236068"/>
                <a:gd name="connsiteY5" fmla="*/ 293671 h 293843"/>
                <a:gd name="connsiteX6" fmla="*/ -227 w 236068"/>
                <a:gd name="connsiteY6" fmla="*/ -173 h 293843"/>
                <a:gd name="connsiteX7" fmla="*/ 125255 w 236068"/>
                <a:gd name="connsiteY7" fmla="*/ 119892 h 293843"/>
                <a:gd name="connsiteX8" fmla="*/ 166330 w 236068"/>
                <a:gd name="connsiteY8" fmla="*/ 82428 h 293843"/>
                <a:gd name="connsiteX9" fmla="*/ 125255 w 236068"/>
                <a:gd name="connsiteY9" fmla="*/ 46770 h 293843"/>
                <a:gd name="connsiteX10" fmla="*/ 56195 w 236068"/>
                <a:gd name="connsiteY10" fmla="*/ 46770 h 293843"/>
                <a:gd name="connsiteX11" fmla="*/ 56195 w 236068"/>
                <a:gd name="connsiteY11" fmla="*/ 119892 h 293843"/>
                <a:gd name="connsiteX12" fmla="*/ 130220 w 236068"/>
                <a:gd name="connsiteY12" fmla="*/ 246728 h 293843"/>
                <a:gd name="connsiteX13" fmla="*/ 177614 w 236068"/>
                <a:gd name="connsiteY13" fmla="*/ 206104 h 293843"/>
                <a:gd name="connsiteX14" fmla="*/ 130220 w 236068"/>
                <a:gd name="connsiteY14" fmla="*/ 166835 h 293843"/>
                <a:gd name="connsiteX15" fmla="*/ 56195 w 236068"/>
                <a:gd name="connsiteY15" fmla="*/ 166835 h 293843"/>
                <a:gd name="connsiteX16" fmla="*/ 56195 w 236068"/>
                <a:gd name="connsiteY16" fmla="*/ 247179 h 293843"/>
                <a:gd name="connsiteX17" fmla="*/ 130220 w 236068"/>
                <a:gd name="connsiteY17" fmla="*/ 247179 h 2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6068" h="293843">
                  <a:moveTo>
                    <a:pt x="132928" y="-173"/>
                  </a:moveTo>
                  <a:cubicBezTo>
                    <a:pt x="187544" y="-173"/>
                    <a:pt x="224557" y="30069"/>
                    <a:pt x="224557" y="74303"/>
                  </a:cubicBezTo>
                  <a:cubicBezTo>
                    <a:pt x="224557" y="103643"/>
                    <a:pt x="203794" y="127114"/>
                    <a:pt x="170844" y="137947"/>
                  </a:cubicBezTo>
                  <a:cubicBezTo>
                    <a:pt x="211016" y="146975"/>
                    <a:pt x="235841" y="172251"/>
                    <a:pt x="235841" y="207459"/>
                  </a:cubicBezTo>
                  <a:cubicBezTo>
                    <a:pt x="235841" y="258464"/>
                    <a:pt x="195669" y="293671"/>
                    <a:pt x="136539" y="293671"/>
                  </a:cubicBezTo>
                  <a:lnTo>
                    <a:pt x="-227" y="293671"/>
                  </a:lnTo>
                  <a:lnTo>
                    <a:pt x="-227" y="-173"/>
                  </a:lnTo>
                  <a:close/>
                  <a:moveTo>
                    <a:pt x="125255" y="119892"/>
                  </a:moveTo>
                  <a:cubicBezTo>
                    <a:pt x="153691" y="119892"/>
                    <a:pt x="166330" y="102740"/>
                    <a:pt x="166330" y="82428"/>
                  </a:cubicBezTo>
                  <a:cubicBezTo>
                    <a:pt x="166330" y="59859"/>
                    <a:pt x="150983" y="46770"/>
                    <a:pt x="125255" y="46770"/>
                  </a:cubicBezTo>
                  <a:lnTo>
                    <a:pt x="56195" y="46770"/>
                  </a:lnTo>
                  <a:lnTo>
                    <a:pt x="56195" y="119892"/>
                  </a:lnTo>
                  <a:close/>
                  <a:moveTo>
                    <a:pt x="130220" y="246728"/>
                  </a:moveTo>
                  <a:cubicBezTo>
                    <a:pt x="159559" y="246728"/>
                    <a:pt x="177614" y="231381"/>
                    <a:pt x="177614" y="206104"/>
                  </a:cubicBezTo>
                  <a:cubicBezTo>
                    <a:pt x="177614" y="182633"/>
                    <a:pt x="158656" y="166835"/>
                    <a:pt x="130220" y="166835"/>
                  </a:cubicBezTo>
                  <a:lnTo>
                    <a:pt x="56195" y="166835"/>
                  </a:lnTo>
                  <a:lnTo>
                    <a:pt x="56195" y="247179"/>
                  </a:lnTo>
                  <a:lnTo>
                    <a:pt x="130220" y="247179"/>
                  </a:ln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11" name="Freeform: Shape 10">
              <a:extLst>
                <a:ext uri="{FF2B5EF4-FFF2-40B4-BE49-F238E27FC236}">
                  <a16:creationId xmlns:a16="http://schemas.microsoft.com/office/drawing/2014/main" id="{FB7D1C9A-DA17-22CA-519D-A8137999C266}"/>
                </a:ext>
              </a:extLst>
            </p:cNvPr>
            <p:cNvSpPr/>
            <p:nvPr/>
          </p:nvSpPr>
          <p:spPr>
            <a:xfrm>
              <a:off x="554325" y="308044"/>
              <a:ext cx="242839" cy="293843"/>
            </a:xfrm>
            <a:custGeom>
              <a:avLst/>
              <a:gdLst>
                <a:gd name="connsiteX0" fmla="*/ 150080 w 242839"/>
                <a:gd name="connsiteY0" fmla="*/ 49027 h 293843"/>
                <a:gd name="connsiteX1" fmla="*/ 150080 w 242839"/>
                <a:gd name="connsiteY1" fmla="*/ 293671 h 293843"/>
                <a:gd name="connsiteX2" fmla="*/ 92305 w 242839"/>
                <a:gd name="connsiteY2" fmla="*/ 293671 h 293843"/>
                <a:gd name="connsiteX3" fmla="*/ 92305 w 242839"/>
                <a:gd name="connsiteY3" fmla="*/ 49027 h 293843"/>
                <a:gd name="connsiteX4" fmla="*/ -227 w 242839"/>
                <a:gd name="connsiteY4" fmla="*/ 49027 h 293843"/>
                <a:gd name="connsiteX5" fmla="*/ -227 w 242839"/>
                <a:gd name="connsiteY5" fmla="*/ -173 h 293843"/>
                <a:gd name="connsiteX6" fmla="*/ 242612 w 242839"/>
                <a:gd name="connsiteY6" fmla="*/ -173 h 293843"/>
                <a:gd name="connsiteX7" fmla="*/ 242612 w 242839"/>
                <a:gd name="connsiteY7" fmla="*/ 49027 h 2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39" h="293843">
                  <a:moveTo>
                    <a:pt x="150080" y="49027"/>
                  </a:moveTo>
                  <a:lnTo>
                    <a:pt x="150080" y="293671"/>
                  </a:lnTo>
                  <a:lnTo>
                    <a:pt x="92305" y="293671"/>
                  </a:lnTo>
                  <a:lnTo>
                    <a:pt x="92305" y="49027"/>
                  </a:lnTo>
                  <a:lnTo>
                    <a:pt x="-227" y="49027"/>
                  </a:lnTo>
                  <a:lnTo>
                    <a:pt x="-227" y="-173"/>
                  </a:lnTo>
                  <a:lnTo>
                    <a:pt x="242612" y="-173"/>
                  </a:lnTo>
                  <a:lnTo>
                    <a:pt x="242612" y="49027"/>
                  </a:ln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12" name="Freeform: Shape 11">
              <a:extLst>
                <a:ext uri="{FF2B5EF4-FFF2-40B4-BE49-F238E27FC236}">
                  <a16:creationId xmlns:a16="http://schemas.microsoft.com/office/drawing/2014/main" id="{E81B3D87-863B-C2FA-22C5-9C9414C1967B}"/>
                </a:ext>
              </a:extLst>
            </p:cNvPr>
            <p:cNvSpPr/>
            <p:nvPr/>
          </p:nvSpPr>
          <p:spPr>
            <a:xfrm>
              <a:off x="877057" y="303531"/>
              <a:ext cx="246901" cy="303774"/>
            </a:xfrm>
            <a:custGeom>
              <a:avLst/>
              <a:gdLst>
                <a:gd name="connsiteX0" fmla="*/ 246223 w 246901"/>
                <a:gd name="connsiteY0" fmla="*/ 298636 h 303774"/>
                <a:gd name="connsiteX1" fmla="*/ 191607 w 246901"/>
                <a:gd name="connsiteY1" fmla="*/ 298636 h 303774"/>
                <a:gd name="connsiteX2" fmla="*/ 191607 w 246901"/>
                <a:gd name="connsiteY2" fmla="*/ 248082 h 303774"/>
                <a:gd name="connsiteX3" fmla="*/ 112165 w 246901"/>
                <a:gd name="connsiteY3" fmla="*/ 303601 h 303774"/>
                <a:gd name="connsiteX4" fmla="*/ -227 w 246901"/>
                <a:gd name="connsiteY4" fmla="*/ 153745 h 303774"/>
                <a:gd name="connsiteX5" fmla="*/ 132477 w 246901"/>
                <a:gd name="connsiteY5" fmla="*/ -173 h 303774"/>
                <a:gd name="connsiteX6" fmla="*/ 239904 w 246901"/>
                <a:gd name="connsiteY6" fmla="*/ 60762 h 303774"/>
                <a:gd name="connsiteX7" fmla="*/ 194315 w 246901"/>
                <a:gd name="connsiteY7" fmla="*/ 89199 h 303774"/>
                <a:gd name="connsiteX8" fmla="*/ 133380 w 246901"/>
                <a:gd name="connsiteY8" fmla="*/ 49929 h 303774"/>
                <a:gd name="connsiteX9" fmla="*/ 59354 w 246901"/>
                <a:gd name="connsiteY9" fmla="*/ 154197 h 303774"/>
                <a:gd name="connsiteX10" fmla="*/ 125706 w 246901"/>
                <a:gd name="connsiteY10" fmla="*/ 253950 h 303774"/>
                <a:gd name="connsiteX11" fmla="*/ 188447 w 246901"/>
                <a:gd name="connsiteY11" fmla="*/ 192112 h 303774"/>
                <a:gd name="connsiteX12" fmla="*/ 147372 w 246901"/>
                <a:gd name="connsiteY12" fmla="*/ 192112 h 303774"/>
                <a:gd name="connsiteX13" fmla="*/ 147372 w 246901"/>
                <a:gd name="connsiteY13" fmla="*/ 143815 h 303774"/>
                <a:gd name="connsiteX14" fmla="*/ 246674 w 246901"/>
                <a:gd name="connsiteY14" fmla="*/ 143815 h 303774"/>
                <a:gd name="connsiteX15" fmla="*/ 246674 w 246901"/>
                <a:gd name="connsiteY15" fmla="*/ 298636 h 30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6901" h="303774">
                  <a:moveTo>
                    <a:pt x="246223" y="298636"/>
                  </a:moveTo>
                  <a:lnTo>
                    <a:pt x="191607" y="298636"/>
                  </a:lnTo>
                  <a:lnTo>
                    <a:pt x="191607" y="248082"/>
                  </a:lnTo>
                  <a:cubicBezTo>
                    <a:pt x="176711" y="285546"/>
                    <a:pt x="150532" y="303601"/>
                    <a:pt x="112165" y="303601"/>
                  </a:cubicBezTo>
                  <a:cubicBezTo>
                    <a:pt x="44910" y="303601"/>
                    <a:pt x="-227" y="243117"/>
                    <a:pt x="-227" y="153745"/>
                  </a:cubicBezTo>
                  <a:cubicBezTo>
                    <a:pt x="-227" y="59859"/>
                    <a:pt x="51229" y="-173"/>
                    <a:pt x="132477" y="-173"/>
                  </a:cubicBezTo>
                  <a:cubicBezTo>
                    <a:pt x="178066" y="-173"/>
                    <a:pt x="213273" y="19687"/>
                    <a:pt x="239904" y="60762"/>
                  </a:cubicBezTo>
                  <a:lnTo>
                    <a:pt x="194315" y="89199"/>
                  </a:lnTo>
                  <a:cubicBezTo>
                    <a:pt x="178066" y="62116"/>
                    <a:pt x="158656" y="49929"/>
                    <a:pt x="133380" y="49929"/>
                  </a:cubicBezTo>
                  <a:cubicBezTo>
                    <a:pt x="89596" y="49929"/>
                    <a:pt x="59354" y="92358"/>
                    <a:pt x="59354" y="154197"/>
                  </a:cubicBezTo>
                  <a:cubicBezTo>
                    <a:pt x="59354" y="213778"/>
                    <a:pt x="86437" y="253950"/>
                    <a:pt x="125706" y="253950"/>
                  </a:cubicBezTo>
                  <a:cubicBezTo>
                    <a:pt x="159108" y="253950"/>
                    <a:pt x="185739" y="227319"/>
                    <a:pt x="188447" y="192112"/>
                  </a:cubicBezTo>
                  <a:lnTo>
                    <a:pt x="147372" y="192112"/>
                  </a:lnTo>
                  <a:lnTo>
                    <a:pt x="147372" y="143815"/>
                  </a:lnTo>
                  <a:lnTo>
                    <a:pt x="246674" y="143815"/>
                  </a:lnTo>
                  <a:lnTo>
                    <a:pt x="246674" y="298636"/>
                  </a:ln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13" name="Freeform: Shape 12">
              <a:extLst>
                <a:ext uri="{FF2B5EF4-FFF2-40B4-BE49-F238E27FC236}">
                  <a16:creationId xmlns:a16="http://schemas.microsoft.com/office/drawing/2014/main" id="{764B851E-3FAD-B8A1-BEAC-D77117400D39}"/>
                </a:ext>
              </a:extLst>
            </p:cNvPr>
            <p:cNvSpPr/>
            <p:nvPr/>
          </p:nvSpPr>
          <p:spPr>
            <a:xfrm>
              <a:off x="1148784" y="389743"/>
              <a:ext cx="175133" cy="212596"/>
            </a:xfrm>
            <a:custGeom>
              <a:avLst/>
              <a:gdLst>
                <a:gd name="connsiteX0" fmla="*/ -227 w 175133"/>
                <a:gd name="connsiteY0" fmla="*/ -173 h 212596"/>
                <a:gd name="connsiteX1" fmla="*/ 85985 w 175133"/>
                <a:gd name="connsiteY1" fmla="*/ -173 h 212596"/>
                <a:gd name="connsiteX2" fmla="*/ 85985 w 175133"/>
                <a:gd name="connsiteY2" fmla="*/ 46318 h 212596"/>
                <a:gd name="connsiteX3" fmla="*/ 150983 w 175133"/>
                <a:gd name="connsiteY3" fmla="*/ -173 h 212596"/>
                <a:gd name="connsiteX4" fmla="*/ 174906 w 175133"/>
                <a:gd name="connsiteY4" fmla="*/ -173 h 212596"/>
                <a:gd name="connsiteX5" fmla="*/ 174906 w 175133"/>
                <a:gd name="connsiteY5" fmla="*/ 50832 h 212596"/>
                <a:gd name="connsiteX6" fmla="*/ 141053 w 175133"/>
                <a:gd name="connsiteY6" fmla="*/ 50832 h 212596"/>
                <a:gd name="connsiteX7" fmla="*/ 87791 w 175133"/>
                <a:gd name="connsiteY7" fmla="*/ 96421 h 212596"/>
                <a:gd name="connsiteX8" fmla="*/ 87791 w 175133"/>
                <a:gd name="connsiteY8" fmla="*/ 212424 h 212596"/>
                <a:gd name="connsiteX9" fmla="*/ 31369 w 175133"/>
                <a:gd name="connsiteY9" fmla="*/ 212424 h 212596"/>
                <a:gd name="connsiteX10" fmla="*/ 31369 w 175133"/>
                <a:gd name="connsiteY10" fmla="*/ 44061 h 212596"/>
                <a:gd name="connsiteX11" fmla="*/ -227 w 175133"/>
                <a:gd name="connsiteY11" fmla="*/ 44061 h 21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133" h="212596">
                  <a:moveTo>
                    <a:pt x="-227" y="-173"/>
                  </a:moveTo>
                  <a:lnTo>
                    <a:pt x="85985" y="-173"/>
                  </a:lnTo>
                  <a:lnTo>
                    <a:pt x="85985" y="46318"/>
                  </a:lnTo>
                  <a:cubicBezTo>
                    <a:pt x="96818" y="17430"/>
                    <a:pt x="118936" y="-173"/>
                    <a:pt x="150983" y="-173"/>
                  </a:cubicBezTo>
                  <a:lnTo>
                    <a:pt x="174906" y="-173"/>
                  </a:lnTo>
                  <a:lnTo>
                    <a:pt x="174906" y="50832"/>
                  </a:lnTo>
                  <a:lnTo>
                    <a:pt x="141053" y="50832"/>
                  </a:lnTo>
                  <a:cubicBezTo>
                    <a:pt x="105846" y="50832"/>
                    <a:pt x="87791" y="65727"/>
                    <a:pt x="87791" y="96421"/>
                  </a:cubicBezTo>
                  <a:lnTo>
                    <a:pt x="87791" y="212424"/>
                  </a:lnTo>
                  <a:lnTo>
                    <a:pt x="31369" y="212424"/>
                  </a:lnTo>
                  <a:lnTo>
                    <a:pt x="31369" y="44061"/>
                  </a:lnTo>
                  <a:lnTo>
                    <a:pt x="-227" y="44061"/>
                  </a:ln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14" name="Freeform: Shape 13">
              <a:extLst>
                <a:ext uri="{FF2B5EF4-FFF2-40B4-BE49-F238E27FC236}">
                  <a16:creationId xmlns:a16="http://schemas.microsoft.com/office/drawing/2014/main" id="{16B98FDB-B6F3-0A36-9E30-47FBD85AAB83}"/>
                </a:ext>
              </a:extLst>
            </p:cNvPr>
            <p:cNvSpPr/>
            <p:nvPr/>
          </p:nvSpPr>
          <p:spPr>
            <a:xfrm>
              <a:off x="1337007" y="384326"/>
              <a:ext cx="219367" cy="222978"/>
            </a:xfrm>
            <a:custGeom>
              <a:avLst/>
              <a:gdLst>
                <a:gd name="connsiteX0" fmla="*/ -227 w 219367"/>
                <a:gd name="connsiteY0" fmla="*/ 111316 h 222978"/>
                <a:gd name="connsiteX1" fmla="*/ 109457 w 219367"/>
                <a:gd name="connsiteY1" fmla="*/ -173 h 222978"/>
                <a:gd name="connsiteX2" fmla="*/ 219141 w 219367"/>
                <a:gd name="connsiteY2" fmla="*/ 111316 h 222978"/>
                <a:gd name="connsiteX3" fmla="*/ 109457 w 219367"/>
                <a:gd name="connsiteY3" fmla="*/ 222805 h 222978"/>
                <a:gd name="connsiteX4" fmla="*/ -227 w 219367"/>
                <a:gd name="connsiteY4" fmla="*/ 111316 h 222978"/>
                <a:gd name="connsiteX5" fmla="*/ 161816 w 219367"/>
                <a:gd name="connsiteY5" fmla="*/ 111316 h 222978"/>
                <a:gd name="connsiteX6" fmla="*/ 109457 w 219367"/>
                <a:gd name="connsiteY6" fmla="*/ 45867 h 222978"/>
                <a:gd name="connsiteX7" fmla="*/ 57097 w 219367"/>
                <a:gd name="connsiteY7" fmla="*/ 111316 h 222978"/>
                <a:gd name="connsiteX8" fmla="*/ 109457 w 219367"/>
                <a:gd name="connsiteY8" fmla="*/ 176765 h 222978"/>
                <a:gd name="connsiteX9" fmla="*/ 161816 w 219367"/>
                <a:gd name="connsiteY9" fmla="*/ 111316 h 22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367" h="222978">
                  <a:moveTo>
                    <a:pt x="-227" y="111316"/>
                  </a:moveTo>
                  <a:cubicBezTo>
                    <a:pt x="-227" y="44513"/>
                    <a:pt x="44007" y="-173"/>
                    <a:pt x="109457" y="-173"/>
                  </a:cubicBezTo>
                  <a:cubicBezTo>
                    <a:pt x="174906" y="-173"/>
                    <a:pt x="219141" y="44513"/>
                    <a:pt x="219141" y="111316"/>
                  </a:cubicBezTo>
                  <a:cubicBezTo>
                    <a:pt x="219141" y="178119"/>
                    <a:pt x="174906" y="222805"/>
                    <a:pt x="109457" y="222805"/>
                  </a:cubicBezTo>
                  <a:cubicBezTo>
                    <a:pt x="44007" y="222805"/>
                    <a:pt x="-227" y="178119"/>
                    <a:pt x="-227" y="111316"/>
                  </a:cubicBezTo>
                  <a:close/>
                  <a:moveTo>
                    <a:pt x="161816" y="111316"/>
                  </a:moveTo>
                  <a:cubicBezTo>
                    <a:pt x="161816" y="72047"/>
                    <a:pt x="140602" y="45867"/>
                    <a:pt x="109457" y="45867"/>
                  </a:cubicBezTo>
                  <a:cubicBezTo>
                    <a:pt x="78312" y="45867"/>
                    <a:pt x="57097" y="72498"/>
                    <a:pt x="57097" y="111316"/>
                  </a:cubicBezTo>
                  <a:cubicBezTo>
                    <a:pt x="57097" y="150134"/>
                    <a:pt x="78312" y="176765"/>
                    <a:pt x="109457" y="176765"/>
                  </a:cubicBezTo>
                  <a:cubicBezTo>
                    <a:pt x="140602" y="176765"/>
                    <a:pt x="161816" y="150586"/>
                    <a:pt x="161816" y="111316"/>
                  </a:cubicBez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15" name="Freeform: Shape 14">
              <a:extLst>
                <a:ext uri="{FF2B5EF4-FFF2-40B4-BE49-F238E27FC236}">
                  <a16:creationId xmlns:a16="http://schemas.microsoft.com/office/drawing/2014/main" id="{D9B24A27-1923-01D9-8AE5-DD478E1BEC8F}"/>
                </a:ext>
              </a:extLst>
            </p:cNvPr>
            <p:cNvSpPr/>
            <p:nvPr/>
          </p:nvSpPr>
          <p:spPr>
            <a:xfrm>
              <a:off x="1584360" y="389743"/>
              <a:ext cx="227943" cy="216659"/>
            </a:xfrm>
            <a:custGeom>
              <a:avLst/>
              <a:gdLst>
                <a:gd name="connsiteX0" fmla="*/ 227265 w 227943"/>
                <a:gd name="connsiteY0" fmla="*/ 212424 h 216659"/>
                <a:gd name="connsiteX1" fmla="*/ 141053 w 227943"/>
                <a:gd name="connsiteY1" fmla="*/ 212424 h 216659"/>
                <a:gd name="connsiteX2" fmla="*/ 141053 w 227943"/>
                <a:gd name="connsiteY2" fmla="*/ 170446 h 216659"/>
                <a:gd name="connsiteX3" fmla="*/ 72444 w 227943"/>
                <a:gd name="connsiteY3" fmla="*/ 216486 h 216659"/>
                <a:gd name="connsiteX4" fmla="*/ -227 w 227943"/>
                <a:gd name="connsiteY4" fmla="*/ 133885 h 216659"/>
                <a:gd name="connsiteX5" fmla="*/ -227 w 227943"/>
                <a:gd name="connsiteY5" fmla="*/ -173 h 216659"/>
                <a:gd name="connsiteX6" fmla="*/ 56195 w 227943"/>
                <a:gd name="connsiteY6" fmla="*/ -173 h 216659"/>
                <a:gd name="connsiteX7" fmla="*/ 56195 w 227943"/>
                <a:gd name="connsiteY7" fmla="*/ 126211 h 216659"/>
                <a:gd name="connsiteX8" fmla="*/ 95013 w 227943"/>
                <a:gd name="connsiteY8" fmla="*/ 169995 h 216659"/>
                <a:gd name="connsiteX9" fmla="*/ 139699 w 227943"/>
                <a:gd name="connsiteY9" fmla="*/ 127114 h 216659"/>
                <a:gd name="connsiteX10" fmla="*/ 139699 w 227943"/>
                <a:gd name="connsiteY10" fmla="*/ -173 h 216659"/>
                <a:gd name="connsiteX11" fmla="*/ 196120 w 227943"/>
                <a:gd name="connsiteY11" fmla="*/ -173 h 216659"/>
                <a:gd name="connsiteX12" fmla="*/ 196120 w 227943"/>
                <a:gd name="connsiteY12" fmla="*/ 167738 h 216659"/>
                <a:gd name="connsiteX13" fmla="*/ 227717 w 227943"/>
                <a:gd name="connsiteY13" fmla="*/ 167738 h 216659"/>
                <a:gd name="connsiteX14" fmla="*/ 227717 w 227943"/>
                <a:gd name="connsiteY14" fmla="*/ 212424 h 21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943" h="216659">
                  <a:moveTo>
                    <a:pt x="227265" y="212424"/>
                  </a:moveTo>
                  <a:lnTo>
                    <a:pt x="141053" y="212424"/>
                  </a:lnTo>
                  <a:lnTo>
                    <a:pt x="141053" y="170446"/>
                  </a:lnTo>
                  <a:cubicBezTo>
                    <a:pt x="127963" y="198883"/>
                    <a:pt x="104040" y="216486"/>
                    <a:pt x="72444" y="216486"/>
                  </a:cubicBezTo>
                  <a:cubicBezTo>
                    <a:pt x="27307" y="216486"/>
                    <a:pt x="-227" y="182182"/>
                    <a:pt x="-227" y="133885"/>
                  </a:cubicBezTo>
                  <a:lnTo>
                    <a:pt x="-227" y="-173"/>
                  </a:lnTo>
                  <a:lnTo>
                    <a:pt x="56195" y="-173"/>
                  </a:lnTo>
                  <a:lnTo>
                    <a:pt x="56195" y="126211"/>
                  </a:lnTo>
                  <a:cubicBezTo>
                    <a:pt x="56195" y="156453"/>
                    <a:pt x="71993" y="169995"/>
                    <a:pt x="95013" y="169995"/>
                  </a:cubicBezTo>
                  <a:cubicBezTo>
                    <a:pt x="119053" y="170130"/>
                    <a:pt x="138846" y="151136"/>
                    <a:pt x="139699" y="127114"/>
                  </a:cubicBezTo>
                  <a:lnTo>
                    <a:pt x="139699" y="-173"/>
                  </a:lnTo>
                  <a:lnTo>
                    <a:pt x="196120" y="-173"/>
                  </a:lnTo>
                  <a:lnTo>
                    <a:pt x="196120" y="167738"/>
                  </a:lnTo>
                  <a:lnTo>
                    <a:pt x="227717" y="167738"/>
                  </a:lnTo>
                  <a:lnTo>
                    <a:pt x="227717" y="212424"/>
                  </a:ln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16" name="Freeform: Shape 15">
              <a:extLst>
                <a:ext uri="{FF2B5EF4-FFF2-40B4-BE49-F238E27FC236}">
                  <a16:creationId xmlns:a16="http://schemas.microsoft.com/office/drawing/2014/main" id="{307DDF8B-F451-16AE-BBF1-22D3E89253E0}"/>
                </a:ext>
              </a:extLst>
            </p:cNvPr>
            <p:cNvSpPr/>
            <p:nvPr/>
          </p:nvSpPr>
          <p:spPr>
            <a:xfrm>
              <a:off x="1814109" y="385229"/>
              <a:ext cx="241936" cy="297003"/>
            </a:xfrm>
            <a:custGeom>
              <a:avLst/>
              <a:gdLst>
                <a:gd name="connsiteX0" fmla="*/ -227 w 241936"/>
                <a:gd name="connsiteY0" fmla="*/ 4341 h 297003"/>
                <a:gd name="connsiteX1" fmla="*/ 85985 w 241936"/>
                <a:gd name="connsiteY1" fmla="*/ 4341 h 297003"/>
                <a:gd name="connsiteX2" fmla="*/ 85985 w 241936"/>
                <a:gd name="connsiteY2" fmla="*/ 44964 h 297003"/>
                <a:gd name="connsiteX3" fmla="*/ 153691 w 241936"/>
                <a:gd name="connsiteY3" fmla="*/ -173 h 297003"/>
                <a:gd name="connsiteX4" fmla="*/ 241709 w 241936"/>
                <a:gd name="connsiteY4" fmla="*/ 110413 h 297003"/>
                <a:gd name="connsiteX5" fmla="*/ 153691 w 241936"/>
                <a:gd name="connsiteY5" fmla="*/ 221000 h 297003"/>
                <a:gd name="connsiteX6" fmla="*/ 87791 w 241936"/>
                <a:gd name="connsiteY6" fmla="*/ 179473 h 297003"/>
                <a:gd name="connsiteX7" fmla="*/ 87791 w 241936"/>
                <a:gd name="connsiteY7" fmla="*/ 296831 h 297003"/>
                <a:gd name="connsiteX8" fmla="*/ 31369 w 241936"/>
                <a:gd name="connsiteY8" fmla="*/ 296831 h 297003"/>
                <a:gd name="connsiteX9" fmla="*/ 31369 w 241936"/>
                <a:gd name="connsiteY9" fmla="*/ 48575 h 297003"/>
                <a:gd name="connsiteX10" fmla="*/ -227 w 241936"/>
                <a:gd name="connsiteY10" fmla="*/ 48575 h 297003"/>
                <a:gd name="connsiteX11" fmla="*/ 184836 w 241936"/>
                <a:gd name="connsiteY11" fmla="*/ 110413 h 297003"/>
                <a:gd name="connsiteX12" fmla="*/ 133831 w 241936"/>
                <a:gd name="connsiteY12" fmla="*/ 45867 h 297003"/>
                <a:gd name="connsiteX13" fmla="*/ 85985 w 241936"/>
                <a:gd name="connsiteY13" fmla="*/ 94615 h 297003"/>
                <a:gd name="connsiteX14" fmla="*/ 85985 w 241936"/>
                <a:gd name="connsiteY14" fmla="*/ 126663 h 297003"/>
                <a:gd name="connsiteX15" fmla="*/ 133831 w 241936"/>
                <a:gd name="connsiteY15" fmla="*/ 175411 h 297003"/>
                <a:gd name="connsiteX16" fmla="*/ 184836 w 241936"/>
                <a:gd name="connsiteY16" fmla="*/ 110413 h 29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1936" h="297003">
                  <a:moveTo>
                    <a:pt x="-227" y="4341"/>
                  </a:moveTo>
                  <a:lnTo>
                    <a:pt x="85985" y="4341"/>
                  </a:lnTo>
                  <a:lnTo>
                    <a:pt x="85985" y="44964"/>
                  </a:lnTo>
                  <a:cubicBezTo>
                    <a:pt x="99075" y="16528"/>
                    <a:pt x="122998" y="-173"/>
                    <a:pt x="153691" y="-173"/>
                  </a:cubicBezTo>
                  <a:cubicBezTo>
                    <a:pt x="205148" y="-173"/>
                    <a:pt x="241709" y="45867"/>
                    <a:pt x="241709" y="110413"/>
                  </a:cubicBezTo>
                  <a:cubicBezTo>
                    <a:pt x="241709" y="174960"/>
                    <a:pt x="204696" y="221000"/>
                    <a:pt x="153691" y="221000"/>
                  </a:cubicBezTo>
                  <a:cubicBezTo>
                    <a:pt x="124352" y="221000"/>
                    <a:pt x="101332" y="206104"/>
                    <a:pt x="87791" y="179473"/>
                  </a:cubicBezTo>
                  <a:lnTo>
                    <a:pt x="87791" y="296831"/>
                  </a:lnTo>
                  <a:lnTo>
                    <a:pt x="31369" y="296831"/>
                  </a:lnTo>
                  <a:lnTo>
                    <a:pt x="31369" y="48575"/>
                  </a:lnTo>
                  <a:lnTo>
                    <a:pt x="-227" y="48575"/>
                  </a:lnTo>
                  <a:close/>
                  <a:moveTo>
                    <a:pt x="184836" y="110413"/>
                  </a:moveTo>
                  <a:cubicBezTo>
                    <a:pt x="184836" y="70241"/>
                    <a:pt x="165878" y="45867"/>
                    <a:pt x="133831" y="45867"/>
                  </a:cubicBezTo>
                  <a:cubicBezTo>
                    <a:pt x="105846" y="45867"/>
                    <a:pt x="85985" y="65727"/>
                    <a:pt x="85985" y="94615"/>
                  </a:cubicBezTo>
                  <a:lnTo>
                    <a:pt x="85985" y="126663"/>
                  </a:lnTo>
                  <a:cubicBezTo>
                    <a:pt x="85985" y="155551"/>
                    <a:pt x="105846" y="175411"/>
                    <a:pt x="133831" y="175411"/>
                  </a:cubicBezTo>
                  <a:cubicBezTo>
                    <a:pt x="165878" y="174960"/>
                    <a:pt x="184836" y="150586"/>
                    <a:pt x="184836" y="110413"/>
                  </a:cubicBez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17" name="Freeform: Shape 16">
              <a:extLst>
                <a:ext uri="{FF2B5EF4-FFF2-40B4-BE49-F238E27FC236}">
                  <a16:creationId xmlns:a16="http://schemas.microsoft.com/office/drawing/2014/main" id="{3916F637-C492-992A-BB8A-0B36E458753B}"/>
                </a:ext>
              </a:extLst>
            </p:cNvPr>
            <p:cNvSpPr/>
            <p:nvPr/>
          </p:nvSpPr>
          <p:spPr>
            <a:xfrm>
              <a:off x="557033" y="780181"/>
              <a:ext cx="240130" cy="49199"/>
            </a:xfrm>
            <a:custGeom>
              <a:avLst/>
              <a:gdLst>
                <a:gd name="connsiteX0" fmla="*/ 0 w 240130"/>
                <a:gd name="connsiteY0" fmla="*/ 0 h 49199"/>
                <a:gd name="connsiteX1" fmla="*/ 240131 w 240130"/>
                <a:gd name="connsiteY1" fmla="*/ 0 h 49199"/>
                <a:gd name="connsiteX2" fmla="*/ 240131 w 240130"/>
                <a:gd name="connsiteY2" fmla="*/ 49200 h 49199"/>
                <a:gd name="connsiteX3" fmla="*/ 0 w 240130"/>
                <a:gd name="connsiteY3" fmla="*/ 49200 h 49199"/>
              </a:gdLst>
              <a:ahLst/>
              <a:cxnLst>
                <a:cxn ang="0">
                  <a:pos x="connsiteX0" y="connsiteY0"/>
                </a:cxn>
                <a:cxn ang="0">
                  <a:pos x="connsiteX1" y="connsiteY1"/>
                </a:cxn>
                <a:cxn ang="0">
                  <a:pos x="connsiteX2" y="connsiteY2"/>
                </a:cxn>
                <a:cxn ang="0">
                  <a:pos x="connsiteX3" y="connsiteY3"/>
                </a:cxn>
              </a:cxnLst>
              <a:rect l="l" t="t" r="r" b="b"/>
              <a:pathLst>
                <a:path w="240130" h="49199">
                  <a:moveTo>
                    <a:pt x="0" y="0"/>
                  </a:moveTo>
                  <a:lnTo>
                    <a:pt x="240131" y="0"/>
                  </a:lnTo>
                  <a:lnTo>
                    <a:pt x="240131" y="49200"/>
                  </a:lnTo>
                  <a:lnTo>
                    <a:pt x="0" y="49200"/>
                  </a:ln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18" name="Freeform: Shape 17">
              <a:extLst>
                <a:ext uri="{FF2B5EF4-FFF2-40B4-BE49-F238E27FC236}">
                  <a16:creationId xmlns:a16="http://schemas.microsoft.com/office/drawing/2014/main" id="{355C74A7-8535-C13F-F0BB-229BF3964294}"/>
                </a:ext>
              </a:extLst>
            </p:cNvPr>
            <p:cNvSpPr/>
            <p:nvPr/>
          </p:nvSpPr>
          <p:spPr>
            <a:xfrm>
              <a:off x="306070" y="730981"/>
              <a:ext cx="250963" cy="49199"/>
            </a:xfrm>
            <a:custGeom>
              <a:avLst/>
              <a:gdLst>
                <a:gd name="connsiteX0" fmla="*/ 0 w 250963"/>
                <a:gd name="connsiteY0" fmla="*/ 0 h 49199"/>
                <a:gd name="connsiteX1" fmla="*/ 250964 w 250963"/>
                <a:gd name="connsiteY1" fmla="*/ 0 h 49199"/>
                <a:gd name="connsiteX2" fmla="*/ 250964 w 250963"/>
                <a:gd name="connsiteY2" fmla="*/ 49200 h 49199"/>
                <a:gd name="connsiteX3" fmla="*/ 0 w 250963"/>
                <a:gd name="connsiteY3" fmla="*/ 49200 h 49199"/>
              </a:gdLst>
              <a:ahLst/>
              <a:cxnLst>
                <a:cxn ang="0">
                  <a:pos x="connsiteX0" y="connsiteY0"/>
                </a:cxn>
                <a:cxn ang="0">
                  <a:pos x="connsiteX1" y="connsiteY1"/>
                </a:cxn>
                <a:cxn ang="0">
                  <a:pos x="connsiteX2" y="connsiteY2"/>
                </a:cxn>
                <a:cxn ang="0">
                  <a:pos x="connsiteX3" y="connsiteY3"/>
                </a:cxn>
              </a:cxnLst>
              <a:rect l="l" t="t" r="r" b="b"/>
              <a:pathLst>
                <a:path w="250963" h="49199">
                  <a:moveTo>
                    <a:pt x="0" y="0"/>
                  </a:moveTo>
                  <a:lnTo>
                    <a:pt x="250964" y="0"/>
                  </a:lnTo>
                  <a:lnTo>
                    <a:pt x="250964" y="49200"/>
                  </a:lnTo>
                  <a:lnTo>
                    <a:pt x="0" y="49200"/>
                  </a:ln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19" name="Freeform: Shape 18">
              <a:extLst>
                <a:ext uri="{FF2B5EF4-FFF2-40B4-BE49-F238E27FC236}">
                  <a16:creationId xmlns:a16="http://schemas.microsoft.com/office/drawing/2014/main" id="{1FE1EAC1-9E79-BCA4-9B5C-A597FC602484}"/>
                </a:ext>
              </a:extLst>
            </p:cNvPr>
            <p:cNvSpPr/>
            <p:nvPr/>
          </p:nvSpPr>
          <p:spPr>
            <a:xfrm>
              <a:off x="1236351" y="730981"/>
              <a:ext cx="173778" cy="49199"/>
            </a:xfrm>
            <a:custGeom>
              <a:avLst/>
              <a:gdLst>
                <a:gd name="connsiteX0" fmla="*/ 0 w 173778"/>
                <a:gd name="connsiteY0" fmla="*/ 0 h 49199"/>
                <a:gd name="connsiteX1" fmla="*/ 173779 w 173778"/>
                <a:gd name="connsiteY1" fmla="*/ 0 h 49199"/>
                <a:gd name="connsiteX2" fmla="*/ 173779 w 173778"/>
                <a:gd name="connsiteY2" fmla="*/ 49200 h 49199"/>
                <a:gd name="connsiteX3" fmla="*/ 0 w 173778"/>
                <a:gd name="connsiteY3" fmla="*/ 49200 h 49199"/>
              </a:gdLst>
              <a:ahLst/>
              <a:cxnLst>
                <a:cxn ang="0">
                  <a:pos x="connsiteX0" y="connsiteY0"/>
                </a:cxn>
                <a:cxn ang="0">
                  <a:pos x="connsiteX1" y="connsiteY1"/>
                </a:cxn>
                <a:cxn ang="0">
                  <a:pos x="connsiteX2" y="connsiteY2"/>
                </a:cxn>
                <a:cxn ang="0">
                  <a:pos x="connsiteX3" y="connsiteY3"/>
                </a:cxn>
              </a:cxnLst>
              <a:rect l="l" t="t" r="r" b="b"/>
              <a:pathLst>
                <a:path w="173778" h="49199">
                  <a:moveTo>
                    <a:pt x="0" y="0"/>
                  </a:moveTo>
                  <a:lnTo>
                    <a:pt x="173779" y="0"/>
                  </a:lnTo>
                  <a:lnTo>
                    <a:pt x="173779" y="49200"/>
                  </a:lnTo>
                  <a:lnTo>
                    <a:pt x="0" y="49200"/>
                  </a:ln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20" name="Freeform: Shape 19">
              <a:extLst>
                <a:ext uri="{FF2B5EF4-FFF2-40B4-BE49-F238E27FC236}">
                  <a16:creationId xmlns:a16="http://schemas.microsoft.com/office/drawing/2014/main" id="{1106FD8F-AB8F-AEA3-E0D8-2A268171B7AA}"/>
                </a:ext>
              </a:extLst>
            </p:cNvPr>
            <p:cNvSpPr/>
            <p:nvPr/>
          </p:nvSpPr>
          <p:spPr>
            <a:xfrm>
              <a:off x="1410581" y="780181"/>
              <a:ext cx="173778" cy="49199"/>
            </a:xfrm>
            <a:custGeom>
              <a:avLst/>
              <a:gdLst>
                <a:gd name="connsiteX0" fmla="*/ 0 w 173778"/>
                <a:gd name="connsiteY0" fmla="*/ 0 h 49199"/>
                <a:gd name="connsiteX1" fmla="*/ 173779 w 173778"/>
                <a:gd name="connsiteY1" fmla="*/ 0 h 49199"/>
                <a:gd name="connsiteX2" fmla="*/ 173779 w 173778"/>
                <a:gd name="connsiteY2" fmla="*/ 49200 h 49199"/>
                <a:gd name="connsiteX3" fmla="*/ 0 w 173778"/>
                <a:gd name="connsiteY3" fmla="*/ 49200 h 49199"/>
              </a:gdLst>
              <a:ahLst/>
              <a:cxnLst>
                <a:cxn ang="0">
                  <a:pos x="connsiteX0" y="connsiteY0"/>
                </a:cxn>
                <a:cxn ang="0">
                  <a:pos x="connsiteX1" y="connsiteY1"/>
                </a:cxn>
                <a:cxn ang="0">
                  <a:pos x="connsiteX2" y="connsiteY2"/>
                </a:cxn>
                <a:cxn ang="0">
                  <a:pos x="connsiteX3" y="connsiteY3"/>
                </a:cxn>
              </a:cxnLst>
              <a:rect l="l" t="t" r="r" b="b"/>
              <a:pathLst>
                <a:path w="173778" h="49199">
                  <a:moveTo>
                    <a:pt x="0" y="0"/>
                  </a:moveTo>
                  <a:lnTo>
                    <a:pt x="173779" y="0"/>
                  </a:lnTo>
                  <a:lnTo>
                    <a:pt x="173779" y="49200"/>
                  </a:lnTo>
                  <a:lnTo>
                    <a:pt x="0" y="49200"/>
                  </a:ln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21" name="Freeform: Shape 20">
              <a:extLst>
                <a:ext uri="{FF2B5EF4-FFF2-40B4-BE49-F238E27FC236}">
                  <a16:creationId xmlns:a16="http://schemas.microsoft.com/office/drawing/2014/main" id="{4BD4D640-B0CE-3439-8730-EEEC07A88E8E}"/>
                </a:ext>
              </a:extLst>
            </p:cNvPr>
            <p:cNvSpPr/>
            <p:nvPr/>
          </p:nvSpPr>
          <p:spPr>
            <a:xfrm>
              <a:off x="1584360" y="829380"/>
              <a:ext cx="227040" cy="49199"/>
            </a:xfrm>
            <a:custGeom>
              <a:avLst/>
              <a:gdLst>
                <a:gd name="connsiteX0" fmla="*/ 0 w 227040"/>
                <a:gd name="connsiteY0" fmla="*/ 0 h 49199"/>
                <a:gd name="connsiteX1" fmla="*/ 227041 w 227040"/>
                <a:gd name="connsiteY1" fmla="*/ 0 h 49199"/>
                <a:gd name="connsiteX2" fmla="*/ 227041 w 227040"/>
                <a:gd name="connsiteY2" fmla="*/ 49200 h 49199"/>
                <a:gd name="connsiteX3" fmla="*/ 0 w 227040"/>
                <a:gd name="connsiteY3" fmla="*/ 49200 h 49199"/>
              </a:gdLst>
              <a:ahLst/>
              <a:cxnLst>
                <a:cxn ang="0">
                  <a:pos x="connsiteX0" y="connsiteY0"/>
                </a:cxn>
                <a:cxn ang="0">
                  <a:pos x="connsiteX1" y="connsiteY1"/>
                </a:cxn>
                <a:cxn ang="0">
                  <a:pos x="connsiteX2" y="connsiteY2"/>
                </a:cxn>
                <a:cxn ang="0">
                  <a:pos x="connsiteX3" y="connsiteY3"/>
                </a:cxn>
              </a:cxnLst>
              <a:rect l="l" t="t" r="r" b="b"/>
              <a:pathLst>
                <a:path w="227040" h="49199">
                  <a:moveTo>
                    <a:pt x="0" y="0"/>
                  </a:moveTo>
                  <a:lnTo>
                    <a:pt x="227041" y="0"/>
                  </a:lnTo>
                  <a:lnTo>
                    <a:pt x="227041" y="49200"/>
                  </a:lnTo>
                  <a:lnTo>
                    <a:pt x="0" y="49200"/>
                  </a:ln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22" name="Freeform: Shape 21">
              <a:extLst>
                <a:ext uri="{FF2B5EF4-FFF2-40B4-BE49-F238E27FC236}">
                  <a16:creationId xmlns:a16="http://schemas.microsoft.com/office/drawing/2014/main" id="{948090A2-5CBC-A9D2-BB0D-3A0859A6EDAC}"/>
                </a:ext>
              </a:extLst>
            </p:cNvPr>
            <p:cNvSpPr/>
            <p:nvPr/>
          </p:nvSpPr>
          <p:spPr>
            <a:xfrm>
              <a:off x="1811852" y="780181"/>
              <a:ext cx="235165" cy="49199"/>
            </a:xfrm>
            <a:custGeom>
              <a:avLst/>
              <a:gdLst>
                <a:gd name="connsiteX0" fmla="*/ 0 w 235165"/>
                <a:gd name="connsiteY0" fmla="*/ 0 h 49199"/>
                <a:gd name="connsiteX1" fmla="*/ 235166 w 235165"/>
                <a:gd name="connsiteY1" fmla="*/ 0 h 49199"/>
                <a:gd name="connsiteX2" fmla="*/ 235166 w 235165"/>
                <a:gd name="connsiteY2" fmla="*/ 49200 h 49199"/>
                <a:gd name="connsiteX3" fmla="*/ 0 w 235165"/>
                <a:gd name="connsiteY3" fmla="*/ 49200 h 49199"/>
              </a:gdLst>
              <a:ahLst/>
              <a:cxnLst>
                <a:cxn ang="0">
                  <a:pos x="connsiteX0" y="connsiteY0"/>
                </a:cxn>
                <a:cxn ang="0">
                  <a:pos x="connsiteX1" y="connsiteY1"/>
                </a:cxn>
                <a:cxn ang="0">
                  <a:pos x="connsiteX2" y="connsiteY2"/>
                </a:cxn>
                <a:cxn ang="0">
                  <a:pos x="connsiteX3" y="connsiteY3"/>
                </a:cxn>
              </a:cxnLst>
              <a:rect l="l" t="t" r="r" b="b"/>
              <a:pathLst>
                <a:path w="235165" h="49199">
                  <a:moveTo>
                    <a:pt x="0" y="0"/>
                  </a:moveTo>
                  <a:lnTo>
                    <a:pt x="235166" y="0"/>
                  </a:lnTo>
                  <a:lnTo>
                    <a:pt x="235166" y="49200"/>
                  </a:lnTo>
                  <a:lnTo>
                    <a:pt x="0" y="49200"/>
                  </a:ln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23" name="Freeform: Shape 22">
              <a:extLst>
                <a:ext uri="{FF2B5EF4-FFF2-40B4-BE49-F238E27FC236}">
                  <a16:creationId xmlns:a16="http://schemas.microsoft.com/office/drawing/2014/main" id="{10378D13-8853-AE38-D097-825EFB47454A}"/>
                </a:ext>
              </a:extLst>
            </p:cNvPr>
            <p:cNvSpPr/>
            <p:nvPr/>
          </p:nvSpPr>
          <p:spPr>
            <a:xfrm>
              <a:off x="796713" y="730981"/>
              <a:ext cx="98399" cy="49199"/>
            </a:xfrm>
            <a:custGeom>
              <a:avLst/>
              <a:gdLst>
                <a:gd name="connsiteX0" fmla="*/ 0 w 98399"/>
                <a:gd name="connsiteY0" fmla="*/ 0 h 49199"/>
                <a:gd name="connsiteX1" fmla="*/ 98399 w 98399"/>
                <a:gd name="connsiteY1" fmla="*/ 0 h 49199"/>
                <a:gd name="connsiteX2" fmla="*/ 98399 w 98399"/>
                <a:gd name="connsiteY2" fmla="*/ 49200 h 49199"/>
                <a:gd name="connsiteX3" fmla="*/ 0 w 98399"/>
                <a:gd name="connsiteY3" fmla="*/ 49200 h 49199"/>
              </a:gdLst>
              <a:ahLst/>
              <a:cxnLst>
                <a:cxn ang="0">
                  <a:pos x="connsiteX0" y="connsiteY0"/>
                </a:cxn>
                <a:cxn ang="0">
                  <a:pos x="connsiteX1" y="connsiteY1"/>
                </a:cxn>
                <a:cxn ang="0">
                  <a:pos x="connsiteX2" y="connsiteY2"/>
                </a:cxn>
                <a:cxn ang="0">
                  <a:pos x="connsiteX3" y="connsiteY3"/>
                </a:cxn>
              </a:cxnLst>
              <a:rect l="l" t="t" r="r" b="b"/>
              <a:pathLst>
                <a:path w="98399" h="49199">
                  <a:moveTo>
                    <a:pt x="0" y="0"/>
                  </a:moveTo>
                  <a:lnTo>
                    <a:pt x="98399" y="0"/>
                  </a:lnTo>
                  <a:lnTo>
                    <a:pt x="98399" y="49200"/>
                  </a:lnTo>
                  <a:lnTo>
                    <a:pt x="0" y="49200"/>
                  </a:ln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sp>
          <p:nvSpPr>
            <p:cNvPr id="24" name="Freeform: Shape 23">
              <a:extLst>
                <a:ext uri="{FF2B5EF4-FFF2-40B4-BE49-F238E27FC236}">
                  <a16:creationId xmlns:a16="http://schemas.microsoft.com/office/drawing/2014/main" id="{DC04579F-8630-0DBD-7D86-A3FA99C425AF}"/>
                </a:ext>
              </a:extLst>
            </p:cNvPr>
            <p:cNvSpPr/>
            <p:nvPr/>
          </p:nvSpPr>
          <p:spPr>
            <a:xfrm>
              <a:off x="895112" y="780181"/>
              <a:ext cx="341238" cy="49199"/>
            </a:xfrm>
            <a:custGeom>
              <a:avLst/>
              <a:gdLst>
                <a:gd name="connsiteX0" fmla="*/ 0 w 341238"/>
                <a:gd name="connsiteY0" fmla="*/ 0 h 49199"/>
                <a:gd name="connsiteX1" fmla="*/ 341239 w 341238"/>
                <a:gd name="connsiteY1" fmla="*/ 0 h 49199"/>
                <a:gd name="connsiteX2" fmla="*/ 341239 w 341238"/>
                <a:gd name="connsiteY2" fmla="*/ 49200 h 49199"/>
                <a:gd name="connsiteX3" fmla="*/ 0 w 341238"/>
                <a:gd name="connsiteY3" fmla="*/ 49200 h 49199"/>
              </a:gdLst>
              <a:ahLst/>
              <a:cxnLst>
                <a:cxn ang="0">
                  <a:pos x="connsiteX0" y="connsiteY0"/>
                </a:cxn>
                <a:cxn ang="0">
                  <a:pos x="connsiteX1" y="connsiteY1"/>
                </a:cxn>
                <a:cxn ang="0">
                  <a:pos x="connsiteX2" y="connsiteY2"/>
                </a:cxn>
                <a:cxn ang="0">
                  <a:pos x="connsiteX3" y="connsiteY3"/>
                </a:cxn>
              </a:cxnLst>
              <a:rect l="l" t="t" r="r" b="b"/>
              <a:pathLst>
                <a:path w="341238" h="49199">
                  <a:moveTo>
                    <a:pt x="0" y="0"/>
                  </a:moveTo>
                  <a:lnTo>
                    <a:pt x="341239" y="0"/>
                  </a:lnTo>
                  <a:lnTo>
                    <a:pt x="341239" y="49200"/>
                  </a:lnTo>
                  <a:lnTo>
                    <a:pt x="0" y="49200"/>
                  </a:lnTo>
                  <a:close/>
                </a:path>
              </a:pathLst>
            </a:custGeom>
            <a:grpFill/>
            <a:ln w="4492" cap="flat">
              <a:noFill/>
              <a:prstDash val="solid"/>
              <a:miter/>
            </a:ln>
          </p:spPr>
          <p:txBody>
            <a:bodyPr rtlCol="0" anchor="ctr"/>
            <a:lstStyle/>
            <a:p>
              <a:endParaRPr lang="en-GB" b="0" i="0" dirty="0">
                <a:latin typeface="BT Curve" panose="020B0503020203020204" pitchFamily="34" charset="0"/>
              </a:endParaRPr>
            </a:p>
          </p:txBody>
        </p:sp>
      </p:grpSp>
    </p:spTree>
    <p:extLst>
      <p:ext uri="{BB962C8B-B14F-4D97-AF65-F5344CB8AC3E}">
        <p14:creationId xmlns:p14="http://schemas.microsoft.com/office/powerpoint/2010/main" val="26357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B7AA-3FFC-1E40-6494-3BDBC1EB603F}"/>
              </a:ext>
            </a:extLst>
          </p:cNvPr>
          <p:cNvSpPr>
            <a:spLocks noGrp="1"/>
          </p:cNvSpPr>
          <p:nvPr>
            <p:ph type="title"/>
          </p:nvPr>
        </p:nvSpPr>
        <p:spPr/>
        <p:txBody>
          <a:bodyPr>
            <a:no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7CB091-F2D9-DDFC-44E5-F2D4B40D651B}"/>
              </a:ext>
            </a:extLst>
          </p:cNvPr>
          <p:cNvSpPr>
            <a:spLocks noGrp="1"/>
          </p:cNvSpPr>
          <p:nvPr>
            <p:ph idx="1"/>
          </p:nvPr>
        </p:nvSpPr>
        <p:spPr/>
        <p:txBody>
          <a:bodyPr>
            <a:noAutofit/>
          </a:bodyPr>
          <a:lstStyle>
            <a:lvl1pPr>
              <a:defRPr b="0" i="0">
                <a:latin typeface="BT Curve" panose="020B0503020203020204" pitchFamily="34" charset="0"/>
              </a:defRPr>
            </a:lvl1pPr>
            <a:lvl2pPr>
              <a:defRPr b="0" i="0">
                <a:latin typeface="BT Curve" panose="020B0503020203020204" pitchFamily="34" charset="0"/>
              </a:defRPr>
            </a:lvl2pPr>
            <a:lvl3pPr>
              <a:defRPr b="0" i="0">
                <a:latin typeface="BT Curve" panose="020B0503020203020204" pitchFamily="34" charset="0"/>
              </a:defRPr>
            </a:lvl3pPr>
            <a:lvl5pPr>
              <a:defRPr b="0" i="0">
                <a:latin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8874F3D-8000-E1F7-6F5E-B18149C12233}"/>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b="0" i="0" kern="1200">
                <a:solidFill>
                  <a:schemeClr val="tx1">
                    <a:tint val="75000"/>
                  </a:schemeClr>
                </a:solidFill>
                <a:latin typeface="BT Curve" panose="020B05030202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5" name="Footer Placeholder 4">
            <a:extLst>
              <a:ext uri="{FF2B5EF4-FFF2-40B4-BE49-F238E27FC236}">
                <a16:creationId xmlns:a16="http://schemas.microsoft.com/office/drawing/2014/main" id="{3602083C-4A3E-5E9E-C5B2-D0CD0B56F353}"/>
              </a:ext>
            </a:extLst>
          </p:cNvPr>
          <p:cNvSpPr>
            <a:spLocks noGrp="1"/>
          </p:cNvSpPr>
          <p:nvPr>
            <p:ph type="ftr" sz="quarter" idx="11"/>
          </p:nvPr>
        </p:nvSpPr>
        <p:spPr/>
        <p:txBody>
          <a:bodyPr>
            <a:noAutofit/>
          </a:bodyPr>
          <a:lstStyle>
            <a:lvl1pPr>
              <a:defRPr b="0" i="0">
                <a:latin typeface="BT Curve" panose="020B0503020203020204" pitchFamily="34" charset="0"/>
              </a:defRPr>
            </a:lvl1pPr>
          </a:lstStyle>
          <a:p>
            <a:r>
              <a:rPr lang="en-GB" dirty="0"/>
              <a:t>BT Group PowerPoint    |</a:t>
            </a:r>
          </a:p>
        </p:txBody>
      </p:sp>
      <p:sp>
        <p:nvSpPr>
          <p:cNvPr id="6" name="Slide Number Placeholder 5">
            <a:extLst>
              <a:ext uri="{FF2B5EF4-FFF2-40B4-BE49-F238E27FC236}">
                <a16:creationId xmlns:a16="http://schemas.microsoft.com/office/drawing/2014/main" id="{6DE9122F-F54E-6073-9BDA-16203A207687}"/>
              </a:ext>
            </a:extLst>
          </p:cNvPr>
          <p:cNvSpPr>
            <a:spLocks noGrp="1"/>
          </p:cNvSpPr>
          <p:nvPr>
            <p:ph type="sldNum" sz="quarter" idx="12"/>
          </p:nvPr>
        </p:nvSpPr>
        <p:spPr/>
        <p:txBody>
          <a:bodyPr>
            <a:noAutofit/>
          </a:bodyPr>
          <a:lstStyle>
            <a:lvl1pPr>
              <a:defRPr b="0" i="0">
                <a:latin typeface="BT Curve" panose="020B0503020203020204" pitchFamily="34" charset="0"/>
              </a:defRPr>
            </a:lvl1pPr>
          </a:lstStyle>
          <a:p>
            <a:fld id="{BC5033AD-2A2E-4B40-820E-C0C238FC5E2C}" type="slidenum">
              <a:rPr lang="en-GB" smtClean="0"/>
              <a:pPr/>
              <a:t>‹#›</a:t>
            </a:fld>
            <a:endParaRPr lang="en-GB" dirty="0"/>
          </a:p>
        </p:txBody>
      </p:sp>
      <p:sp>
        <p:nvSpPr>
          <p:cNvPr id="9" name="Text Placeholder 17">
            <a:extLst>
              <a:ext uri="{FF2B5EF4-FFF2-40B4-BE49-F238E27FC236}">
                <a16:creationId xmlns:a16="http://schemas.microsoft.com/office/drawing/2014/main" id="{CEAD745B-84C2-48F6-7A89-6C1E567D8656}"/>
              </a:ext>
            </a:extLst>
          </p:cNvPr>
          <p:cNvSpPr>
            <a:spLocks noGrp="1"/>
          </p:cNvSpPr>
          <p:nvPr>
            <p:ph type="body" sz="quarter" idx="13" hasCustomPrompt="1"/>
          </p:nvPr>
        </p:nvSpPr>
        <p:spPr>
          <a:xfrm>
            <a:off x="307975" y="1274128"/>
            <a:ext cx="8667749" cy="821260"/>
          </a:xfrm>
          <a:prstGeom prst="rect">
            <a:avLst/>
          </a:prstGeom>
        </p:spPr>
        <p:txBody>
          <a:bodyPr vert="horz" lIns="0" tIns="0" rIns="0" bIns="0" rtlCol="0">
            <a:noAutofit/>
          </a:bodyPr>
          <a:lstStyle>
            <a:lvl1pPr>
              <a:defRPr lang="en-US" sz="2000" dirty="0">
                <a:latin typeface="+mj-lt"/>
              </a:defRPr>
            </a:lvl1pPr>
          </a:lstStyle>
          <a:p>
            <a:pPr lvl="0"/>
            <a:r>
              <a:rPr lang="en-US" dirty="0"/>
              <a:t>Click to enter sub heading.</a:t>
            </a:r>
          </a:p>
        </p:txBody>
      </p:sp>
    </p:spTree>
    <p:extLst>
      <p:ext uri="{BB962C8B-B14F-4D97-AF65-F5344CB8AC3E}">
        <p14:creationId xmlns:p14="http://schemas.microsoft.com/office/powerpoint/2010/main" val="12395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X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B7AA-3FFC-1E40-6494-3BDBC1EB603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07CB091-F2D9-DDFC-44E5-F2D4B40D651B}"/>
              </a:ext>
            </a:extLst>
          </p:cNvPr>
          <p:cNvSpPr>
            <a:spLocks noGrp="1"/>
          </p:cNvSpPr>
          <p:nvPr>
            <p:ph idx="1"/>
          </p:nvPr>
        </p:nvSpPr>
        <p:spPr>
          <a:xfrm>
            <a:off x="292099" y="2265363"/>
            <a:ext cx="5601805" cy="4079876"/>
          </a:xfrm>
        </p:spPr>
        <p:txBody>
          <a:bodyPr/>
          <a:lstStyle>
            <a:lvl1pPr>
              <a:defRPr b="0" i="0">
                <a:latin typeface="BT Curve" panose="020B0503020203020204" pitchFamily="34" charset="0"/>
              </a:defRPr>
            </a:lvl1pPr>
            <a:lvl2pPr>
              <a:defRPr b="0" i="0">
                <a:latin typeface="BT Curve" panose="020B0503020203020204" pitchFamily="34" charset="0"/>
              </a:defRPr>
            </a:lvl2pPr>
            <a:lvl3pPr>
              <a:defRPr b="0" i="0">
                <a:latin typeface="BT Curve" panose="020B0503020203020204" pitchFamily="34" charset="0"/>
              </a:defRPr>
            </a:lvl3pPr>
            <a:lvl5pPr>
              <a:defRPr b="0" i="0">
                <a:latin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3602083C-4A3E-5E9E-C5B2-D0CD0B56F353}"/>
              </a:ext>
            </a:extLst>
          </p:cNvPr>
          <p:cNvSpPr>
            <a:spLocks noGrp="1"/>
          </p:cNvSpPr>
          <p:nvPr>
            <p:ph type="ftr" sz="quarter" idx="11"/>
          </p:nvPr>
        </p:nvSpPr>
        <p:spPr/>
        <p:txBody>
          <a:bodyPr/>
          <a:lstStyle>
            <a:lvl1pPr>
              <a:defRPr b="0" i="0">
                <a:latin typeface="BT Curve" panose="020B0503020203020204" pitchFamily="34" charset="0"/>
              </a:defRPr>
            </a:lvl1pPr>
          </a:lstStyle>
          <a:p>
            <a:r>
              <a:rPr lang="en-GB" dirty="0"/>
              <a:t>BT Group PowerPoint    |</a:t>
            </a:r>
          </a:p>
        </p:txBody>
      </p:sp>
      <p:sp>
        <p:nvSpPr>
          <p:cNvPr id="6" name="Slide Number Placeholder 5">
            <a:extLst>
              <a:ext uri="{FF2B5EF4-FFF2-40B4-BE49-F238E27FC236}">
                <a16:creationId xmlns:a16="http://schemas.microsoft.com/office/drawing/2014/main" id="{6DE9122F-F54E-6073-9BDA-16203A207687}"/>
              </a:ext>
            </a:extLst>
          </p:cNvPr>
          <p:cNvSpPr>
            <a:spLocks noGrp="1"/>
          </p:cNvSpPr>
          <p:nvPr>
            <p:ph type="sldNum" sz="quarter" idx="12"/>
          </p:nvPr>
        </p:nvSpPr>
        <p:spPr/>
        <p:txBody>
          <a:bodyPr/>
          <a:lstStyle>
            <a:lvl1pPr>
              <a:defRPr b="0" i="0">
                <a:latin typeface="BT Curve" panose="020B0503020203020204" pitchFamily="34" charset="0"/>
              </a:defRPr>
            </a:lvl1pPr>
          </a:lstStyle>
          <a:p>
            <a:fld id="{BC5033AD-2A2E-4B40-820E-C0C238FC5E2C}" type="slidenum">
              <a:rPr lang="en-GB" smtClean="0"/>
              <a:pPr/>
              <a:t>‹#›</a:t>
            </a:fld>
            <a:endParaRPr lang="en-GB" dirty="0"/>
          </a:p>
        </p:txBody>
      </p:sp>
      <p:sp>
        <p:nvSpPr>
          <p:cNvPr id="8" name="Content Placeholder 2">
            <a:extLst>
              <a:ext uri="{FF2B5EF4-FFF2-40B4-BE49-F238E27FC236}">
                <a16:creationId xmlns:a16="http://schemas.microsoft.com/office/drawing/2014/main" id="{DFA48EAA-1E7A-4D74-0726-E417D04E58F6}"/>
              </a:ext>
            </a:extLst>
          </p:cNvPr>
          <p:cNvSpPr>
            <a:spLocks noGrp="1"/>
          </p:cNvSpPr>
          <p:nvPr>
            <p:ph idx="13"/>
          </p:nvPr>
        </p:nvSpPr>
        <p:spPr>
          <a:xfrm>
            <a:off x="6282219" y="2265363"/>
            <a:ext cx="5601805" cy="4079876"/>
          </a:xfrm>
        </p:spPr>
        <p:txBody>
          <a:bodyPr/>
          <a:lstStyle>
            <a:lvl1pPr>
              <a:defRPr b="0" i="0">
                <a:latin typeface="BT Curve" panose="020B0503020203020204" pitchFamily="34" charset="0"/>
              </a:defRPr>
            </a:lvl1pPr>
            <a:lvl2pPr>
              <a:defRPr b="0" i="0">
                <a:latin typeface="BT Curve" panose="020B0503020203020204" pitchFamily="34" charset="0"/>
              </a:defRPr>
            </a:lvl2pPr>
            <a:lvl3pPr>
              <a:defRPr b="0" i="0">
                <a:latin typeface="BT Curve" panose="020B0503020203020204" pitchFamily="34" charset="0"/>
              </a:defRPr>
            </a:lvl3pPr>
            <a:lvl5pPr>
              <a:defRPr b="0" i="0">
                <a:latin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7">
            <a:extLst>
              <a:ext uri="{FF2B5EF4-FFF2-40B4-BE49-F238E27FC236}">
                <a16:creationId xmlns:a16="http://schemas.microsoft.com/office/drawing/2014/main" id="{A416AA82-7D4B-24CA-F645-21131E4F409F}"/>
              </a:ext>
            </a:extLst>
          </p:cNvPr>
          <p:cNvSpPr>
            <a:spLocks noGrp="1"/>
          </p:cNvSpPr>
          <p:nvPr>
            <p:ph type="body" sz="quarter" idx="10" hasCustomPrompt="1"/>
          </p:nvPr>
        </p:nvSpPr>
        <p:spPr>
          <a:xfrm>
            <a:off x="307975" y="1274128"/>
            <a:ext cx="8667749" cy="821260"/>
          </a:xfrm>
          <a:prstGeom prst="rect">
            <a:avLst/>
          </a:prstGeom>
        </p:spPr>
        <p:txBody>
          <a:bodyPr vert="horz" lIns="0" tIns="0" rIns="0" bIns="0" rtlCol="0">
            <a:noAutofit/>
          </a:bodyPr>
          <a:lstStyle>
            <a:lvl1pPr>
              <a:defRPr lang="en-US" sz="2000" dirty="0">
                <a:latin typeface="+mj-lt"/>
              </a:defRPr>
            </a:lvl1pPr>
          </a:lstStyle>
          <a:p>
            <a:pPr lvl="0"/>
            <a:r>
              <a:rPr lang="en-US" dirty="0"/>
              <a:t>Click to enter sub heading.</a:t>
            </a:r>
          </a:p>
        </p:txBody>
      </p:sp>
    </p:spTree>
    <p:extLst>
      <p:ext uri="{BB962C8B-B14F-4D97-AF65-F5344CB8AC3E}">
        <p14:creationId xmlns:p14="http://schemas.microsoft.com/office/powerpoint/2010/main" val="118535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X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B7AA-3FFC-1E40-6494-3BDBC1EB603F}"/>
              </a:ext>
            </a:extLst>
          </p:cNvPr>
          <p:cNvSpPr>
            <a:spLocks noGrp="1"/>
          </p:cNvSpPr>
          <p:nvPr>
            <p:ph type="title"/>
          </p:nvPr>
        </p:nvSpPr>
        <p:spPr/>
        <p:txBody>
          <a:body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3602083C-4A3E-5E9E-C5B2-D0CD0B56F353}"/>
              </a:ext>
            </a:extLst>
          </p:cNvPr>
          <p:cNvSpPr>
            <a:spLocks noGrp="1"/>
          </p:cNvSpPr>
          <p:nvPr>
            <p:ph type="ftr" sz="quarter" idx="11"/>
          </p:nvPr>
        </p:nvSpPr>
        <p:spPr/>
        <p:txBody>
          <a:bodyPr/>
          <a:lstStyle>
            <a:lvl1pPr>
              <a:defRPr b="0" i="0">
                <a:latin typeface="BT Curve" panose="020B0503020203020204" pitchFamily="34" charset="0"/>
              </a:defRPr>
            </a:lvl1pPr>
          </a:lstStyle>
          <a:p>
            <a:r>
              <a:rPr lang="en-GB" dirty="0"/>
              <a:t>BT Group PowerPoint    |</a:t>
            </a:r>
          </a:p>
        </p:txBody>
      </p:sp>
      <p:sp>
        <p:nvSpPr>
          <p:cNvPr id="6" name="Slide Number Placeholder 5">
            <a:extLst>
              <a:ext uri="{FF2B5EF4-FFF2-40B4-BE49-F238E27FC236}">
                <a16:creationId xmlns:a16="http://schemas.microsoft.com/office/drawing/2014/main" id="{6DE9122F-F54E-6073-9BDA-16203A207687}"/>
              </a:ext>
            </a:extLst>
          </p:cNvPr>
          <p:cNvSpPr>
            <a:spLocks noGrp="1"/>
          </p:cNvSpPr>
          <p:nvPr>
            <p:ph type="sldNum" sz="quarter" idx="12"/>
          </p:nvPr>
        </p:nvSpPr>
        <p:spPr/>
        <p:txBody>
          <a:bodyPr/>
          <a:lstStyle>
            <a:lvl1pPr>
              <a:defRPr b="0" i="0">
                <a:latin typeface="BT Curve" panose="020B0503020203020204" pitchFamily="34" charset="0"/>
              </a:defRPr>
            </a:lvl1pPr>
          </a:lstStyle>
          <a:p>
            <a:fld id="{BC5033AD-2A2E-4B40-820E-C0C238FC5E2C}" type="slidenum">
              <a:rPr lang="en-GB" smtClean="0"/>
              <a:pPr/>
              <a:t>‹#›</a:t>
            </a:fld>
            <a:endParaRPr lang="en-GB" dirty="0"/>
          </a:p>
        </p:txBody>
      </p:sp>
      <p:sp>
        <p:nvSpPr>
          <p:cNvPr id="12" name="Text Placeholder 17">
            <a:extLst>
              <a:ext uri="{FF2B5EF4-FFF2-40B4-BE49-F238E27FC236}">
                <a16:creationId xmlns:a16="http://schemas.microsoft.com/office/drawing/2014/main" id="{9667F846-39B1-DDF1-7705-93CD694F8EF3}"/>
              </a:ext>
            </a:extLst>
          </p:cNvPr>
          <p:cNvSpPr>
            <a:spLocks noGrp="1"/>
          </p:cNvSpPr>
          <p:nvPr>
            <p:ph type="body" sz="quarter" idx="10" hasCustomPrompt="1"/>
          </p:nvPr>
        </p:nvSpPr>
        <p:spPr>
          <a:xfrm>
            <a:off x="307975" y="1274128"/>
            <a:ext cx="8667749" cy="821260"/>
          </a:xfrm>
          <a:prstGeom prst="rect">
            <a:avLst/>
          </a:prstGeom>
        </p:spPr>
        <p:txBody>
          <a:bodyPr vert="horz" lIns="0" tIns="0" rIns="0" bIns="0" rtlCol="0">
            <a:noAutofit/>
          </a:bodyPr>
          <a:lstStyle>
            <a:lvl1pPr>
              <a:defRPr lang="en-US" sz="2000" dirty="0">
                <a:latin typeface="+mj-lt"/>
              </a:defRPr>
            </a:lvl1pPr>
          </a:lstStyle>
          <a:p>
            <a:pPr lvl="0"/>
            <a:r>
              <a:rPr lang="en-US" dirty="0"/>
              <a:t>Click to enter sub heading.</a:t>
            </a:r>
          </a:p>
        </p:txBody>
      </p:sp>
      <p:sp>
        <p:nvSpPr>
          <p:cNvPr id="9" name="Content Placeholder 2">
            <a:extLst>
              <a:ext uri="{FF2B5EF4-FFF2-40B4-BE49-F238E27FC236}">
                <a16:creationId xmlns:a16="http://schemas.microsoft.com/office/drawing/2014/main" id="{58159FA8-9D8D-49EE-44DD-C14CA39BEBB8}"/>
              </a:ext>
            </a:extLst>
          </p:cNvPr>
          <p:cNvSpPr>
            <a:spLocks noGrp="1"/>
          </p:cNvSpPr>
          <p:nvPr>
            <p:ph idx="1"/>
          </p:nvPr>
        </p:nvSpPr>
        <p:spPr>
          <a:xfrm>
            <a:off x="292099" y="2265363"/>
            <a:ext cx="3664800" cy="4079876"/>
          </a:xfrm>
        </p:spPr>
        <p:txBody>
          <a:bodyPr/>
          <a:lstStyle>
            <a:lvl1pPr>
              <a:defRPr b="0" i="0">
                <a:latin typeface="BT Curve" panose="020B0503020203020204" pitchFamily="34" charset="0"/>
              </a:defRPr>
            </a:lvl1pPr>
            <a:lvl2pPr>
              <a:defRPr b="0" i="0">
                <a:latin typeface="BT Curve" panose="020B0503020203020204" pitchFamily="34" charset="0"/>
              </a:defRPr>
            </a:lvl2pPr>
            <a:lvl3pPr>
              <a:defRPr b="0" i="0">
                <a:latin typeface="BT Curve" panose="020B0503020203020204" pitchFamily="34" charset="0"/>
              </a:defRPr>
            </a:lvl3pPr>
            <a:lvl5pPr>
              <a:defRPr b="0" i="0">
                <a:latin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2">
            <a:extLst>
              <a:ext uri="{FF2B5EF4-FFF2-40B4-BE49-F238E27FC236}">
                <a16:creationId xmlns:a16="http://schemas.microsoft.com/office/drawing/2014/main" id="{E40978FF-33A8-B48C-0F07-DDBB16FE314E}"/>
              </a:ext>
            </a:extLst>
          </p:cNvPr>
          <p:cNvSpPr>
            <a:spLocks noGrp="1"/>
          </p:cNvSpPr>
          <p:nvPr>
            <p:ph idx="13"/>
          </p:nvPr>
        </p:nvSpPr>
        <p:spPr>
          <a:xfrm>
            <a:off x="4255661" y="2265363"/>
            <a:ext cx="3664800" cy="4079876"/>
          </a:xfrm>
        </p:spPr>
        <p:txBody>
          <a:bodyPr/>
          <a:lstStyle>
            <a:lvl1pPr>
              <a:defRPr b="0" i="0">
                <a:latin typeface="BT Curve" panose="020B0503020203020204" pitchFamily="34" charset="0"/>
              </a:defRPr>
            </a:lvl1pPr>
            <a:lvl2pPr>
              <a:defRPr b="0" i="0">
                <a:latin typeface="BT Curve" panose="020B0503020203020204" pitchFamily="34" charset="0"/>
              </a:defRPr>
            </a:lvl2pPr>
            <a:lvl3pPr>
              <a:defRPr b="0" i="0">
                <a:latin typeface="BT Curve" panose="020B0503020203020204" pitchFamily="34" charset="0"/>
              </a:defRPr>
            </a:lvl3pPr>
            <a:lvl5pPr>
              <a:defRPr b="0" i="0">
                <a:latin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2">
            <a:extLst>
              <a:ext uri="{FF2B5EF4-FFF2-40B4-BE49-F238E27FC236}">
                <a16:creationId xmlns:a16="http://schemas.microsoft.com/office/drawing/2014/main" id="{24502416-9A86-BEA4-30DD-84F2815601AD}"/>
              </a:ext>
            </a:extLst>
          </p:cNvPr>
          <p:cNvSpPr>
            <a:spLocks noGrp="1"/>
          </p:cNvSpPr>
          <p:nvPr>
            <p:ph idx="14"/>
          </p:nvPr>
        </p:nvSpPr>
        <p:spPr>
          <a:xfrm>
            <a:off x="8219223" y="2265363"/>
            <a:ext cx="3664800" cy="4079876"/>
          </a:xfrm>
        </p:spPr>
        <p:txBody>
          <a:bodyPr/>
          <a:lstStyle>
            <a:lvl1pPr>
              <a:defRPr b="0" i="0">
                <a:latin typeface="BT Curve" panose="020B0503020203020204" pitchFamily="34" charset="0"/>
              </a:defRPr>
            </a:lvl1pPr>
            <a:lvl2pPr>
              <a:defRPr b="0" i="0">
                <a:latin typeface="BT Curve" panose="020B0503020203020204" pitchFamily="34" charset="0"/>
              </a:defRPr>
            </a:lvl2pPr>
            <a:lvl3pPr>
              <a:defRPr b="0" i="0">
                <a:latin typeface="BT Curve" panose="020B0503020203020204" pitchFamily="34" charset="0"/>
              </a:defRPr>
            </a:lvl3pPr>
            <a:lvl5pPr>
              <a:defRPr b="0" i="0">
                <a:latin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4564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B7AA-3FFC-1E40-6494-3BDBC1EB603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07CB091-F2D9-DDFC-44E5-F2D4B40D651B}"/>
              </a:ext>
            </a:extLst>
          </p:cNvPr>
          <p:cNvSpPr>
            <a:spLocks noGrp="1"/>
          </p:cNvSpPr>
          <p:nvPr>
            <p:ph idx="1"/>
          </p:nvPr>
        </p:nvSpPr>
        <p:spPr>
          <a:xfrm>
            <a:off x="292100" y="2265363"/>
            <a:ext cx="2672800" cy="4079876"/>
          </a:xfrm>
        </p:spPr>
        <p:txBody>
          <a:bodyPr/>
          <a:lstStyle>
            <a:lvl1pPr>
              <a:defRPr b="0" i="0">
                <a:latin typeface="BT Curve" panose="020B0503020203020204" pitchFamily="34" charset="0"/>
              </a:defRPr>
            </a:lvl1pPr>
            <a:lvl2pPr>
              <a:defRPr b="0" i="0">
                <a:latin typeface="BT Curve" panose="020B0503020203020204" pitchFamily="34" charset="0"/>
              </a:defRPr>
            </a:lvl2pPr>
            <a:lvl3pPr>
              <a:defRPr b="0" i="0">
                <a:latin typeface="BT Curve" panose="020B0503020203020204" pitchFamily="34" charset="0"/>
              </a:defRPr>
            </a:lvl3pPr>
            <a:lvl5pPr>
              <a:defRPr b="0" i="0">
                <a:latin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3602083C-4A3E-5E9E-C5B2-D0CD0B56F353}"/>
              </a:ext>
            </a:extLst>
          </p:cNvPr>
          <p:cNvSpPr>
            <a:spLocks noGrp="1"/>
          </p:cNvSpPr>
          <p:nvPr>
            <p:ph type="ftr" sz="quarter" idx="11"/>
          </p:nvPr>
        </p:nvSpPr>
        <p:spPr/>
        <p:txBody>
          <a:bodyPr/>
          <a:lstStyle>
            <a:lvl1pPr>
              <a:defRPr b="0" i="0">
                <a:latin typeface="BT Curve" panose="020B0503020203020204" pitchFamily="34" charset="0"/>
              </a:defRPr>
            </a:lvl1pPr>
          </a:lstStyle>
          <a:p>
            <a:r>
              <a:rPr lang="en-GB" dirty="0"/>
              <a:t>BT Group PowerPoint    |</a:t>
            </a:r>
          </a:p>
        </p:txBody>
      </p:sp>
      <p:sp>
        <p:nvSpPr>
          <p:cNvPr id="6" name="Slide Number Placeholder 5">
            <a:extLst>
              <a:ext uri="{FF2B5EF4-FFF2-40B4-BE49-F238E27FC236}">
                <a16:creationId xmlns:a16="http://schemas.microsoft.com/office/drawing/2014/main" id="{6DE9122F-F54E-6073-9BDA-16203A207687}"/>
              </a:ext>
            </a:extLst>
          </p:cNvPr>
          <p:cNvSpPr>
            <a:spLocks noGrp="1"/>
          </p:cNvSpPr>
          <p:nvPr>
            <p:ph type="sldNum" sz="quarter" idx="12"/>
          </p:nvPr>
        </p:nvSpPr>
        <p:spPr/>
        <p:txBody>
          <a:bodyPr/>
          <a:lstStyle>
            <a:lvl1pPr>
              <a:defRPr b="0" i="0">
                <a:latin typeface="BT Curve" panose="020B0503020203020204" pitchFamily="34" charset="0"/>
              </a:defRPr>
            </a:lvl1pPr>
          </a:lstStyle>
          <a:p>
            <a:fld id="{BC5033AD-2A2E-4B40-820E-C0C238FC5E2C}" type="slidenum">
              <a:rPr lang="en-GB" smtClean="0"/>
              <a:pPr/>
              <a:t>‹#›</a:t>
            </a:fld>
            <a:endParaRPr lang="en-GB" dirty="0"/>
          </a:p>
        </p:txBody>
      </p:sp>
      <p:sp>
        <p:nvSpPr>
          <p:cNvPr id="8" name="Content Placeholder 2">
            <a:extLst>
              <a:ext uri="{FF2B5EF4-FFF2-40B4-BE49-F238E27FC236}">
                <a16:creationId xmlns:a16="http://schemas.microsoft.com/office/drawing/2014/main" id="{DFA48EAA-1E7A-4D74-0726-E417D04E58F6}"/>
              </a:ext>
            </a:extLst>
          </p:cNvPr>
          <p:cNvSpPr>
            <a:spLocks noGrp="1"/>
          </p:cNvSpPr>
          <p:nvPr>
            <p:ph idx="13"/>
          </p:nvPr>
        </p:nvSpPr>
        <p:spPr>
          <a:xfrm>
            <a:off x="3270433" y="2265363"/>
            <a:ext cx="2672800" cy="4079876"/>
          </a:xfrm>
        </p:spPr>
        <p:txBody>
          <a:bodyPr/>
          <a:lstStyle>
            <a:lvl1pPr>
              <a:defRPr b="0" i="0">
                <a:latin typeface="BT Curve" panose="020B0503020203020204" pitchFamily="34" charset="0"/>
              </a:defRPr>
            </a:lvl1pPr>
            <a:lvl2pPr>
              <a:defRPr b="0" i="0">
                <a:latin typeface="BT Curve" panose="020B0503020203020204" pitchFamily="34" charset="0"/>
              </a:defRPr>
            </a:lvl2pPr>
            <a:lvl3pPr>
              <a:defRPr b="0" i="0">
                <a:latin typeface="BT Curve" panose="020B0503020203020204" pitchFamily="34" charset="0"/>
              </a:defRPr>
            </a:lvl3pPr>
            <a:lvl5pPr>
              <a:defRPr b="0" i="0">
                <a:latin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7BD5D7FB-B866-CD72-E505-569022365D33}"/>
              </a:ext>
            </a:extLst>
          </p:cNvPr>
          <p:cNvSpPr>
            <a:spLocks noGrp="1"/>
          </p:cNvSpPr>
          <p:nvPr>
            <p:ph idx="14"/>
          </p:nvPr>
        </p:nvSpPr>
        <p:spPr>
          <a:xfrm>
            <a:off x="6248766" y="2265363"/>
            <a:ext cx="2672800" cy="4079876"/>
          </a:xfrm>
        </p:spPr>
        <p:txBody>
          <a:bodyPr/>
          <a:lstStyle>
            <a:lvl1pPr>
              <a:defRPr b="0" i="0">
                <a:latin typeface="BT Curve" panose="020B0503020203020204" pitchFamily="34" charset="0"/>
              </a:defRPr>
            </a:lvl1pPr>
            <a:lvl2pPr>
              <a:defRPr b="0" i="0">
                <a:latin typeface="BT Curve" panose="020B0503020203020204" pitchFamily="34" charset="0"/>
              </a:defRPr>
            </a:lvl2pPr>
            <a:lvl3pPr>
              <a:defRPr b="0" i="0">
                <a:latin typeface="BT Curve" panose="020B0503020203020204" pitchFamily="34" charset="0"/>
              </a:defRPr>
            </a:lvl3pPr>
            <a:lvl5pPr>
              <a:defRPr b="0" i="0">
                <a:latin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a:extLst>
              <a:ext uri="{FF2B5EF4-FFF2-40B4-BE49-F238E27FC236}">
                <a16:creationId xmlns:a16="http://schemas.microsoft.com/office/drawing/2014/main" id="{6B1772AF-5F1B-BF20-4DC4-1A61A07EC6FE}"/>
              </a:ext>
            </a:extLst>
          </p:cNvPr>
          <p:cNvSpPr>
            <a:spLocks noGrp="1"/>
          </p:cNvSpPr>
          <p:nvPr>
            <p:ph idx="15"/>
          </p:nvPr>
        </p:nvSpPr>
        <p:spPr>
          <a:xfrm>
            <a:off x="9227100" y="2265363"/>
            <a:ext cx="2672800" cy="4079876"/>
          </a:xfrm>
        </p:spPr>
        <p:txBody>
          <a:bodyPr/>
          <a:lstStyle>
            <a:lvl1pPr>
              <a:defRPr b="0" i="0">
                <a:latin typeface="BT Curve" panose="020B0503020203020204" pitchFamily="34" charset="0"/>
              </a:defRPr>
            </a:lvl1pPr>
            <a:lvl2pPr>
              <a:defRPr b="0" i="0">
                <a:latin typeface="BT Curve" panose="020B0503020203020204" pitchFamily="34" charset="0"/>
              </a:defRPr>
            </a:lvl2pPr>
            <a:lvl3pPr>
              <a:defRPr b="0" i="0">
                <a:latin typeface="BT Curve" panose="020B0503020203020204" pitchFamily="34" charset="0"/>
              </a:defRPr>
            </a:lvl3pPr>
            <a:lvl5pPr>
              <a:defRPr b="0" i="0">
                <a:latin typeface="BT Curve" panose="020B0503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7">
            <a:extLst>
              <a:ext uri="{FF2B5EF4-FFF2-40B4-BE49-F238E27FC236}">
                <a16:creationId xmlns:a16="http://schemas.microsoft.com/office/drawing/2014/main" id="{9667F846-39B1-DDF1-7705-93CD694F8EF3}"/>
              </a:ext>
            </a:extLst>
          </p:cNvPr>
          <p:cNvSpPr>
            <a:spLocks noGrp="1"/>
          </p:cNvSpPr>
          <p:nvPr>
            <p:ph type="body" sz="quarter" idx="10" hasCustomPrompt="1"/>
          </p:nvPr>
        </p:nvSpPr>
        <p:spPr>
          <a:xfrm>
            <a:off x="307975" y="1274128"/>
            <a:ext cx="8667749" cy="821260"/>
          </a:xfrm>
          <a:prstGeom prst="rect">
            <a:avLst/>
          </a:prstGeom>
        </p:spPr>
        <p:txBody>
          <a:bodyPr vert="horz" lIns="0" tIns="0" rIns="0" bIns="0" rtlCol="0">
            <a:noAutofit/>
          </a:bodyPr>
          <a:lstStyle>
            <a:lvl1pPr>
              <a:defRPr lang="en-US" sz="2000" dirty="0">
                <a:latin typeface="+mj-lt"/>
              </a:defRPr>
            </a:lvl1pPr>
          </a:lstStyle>
          <a:p>
            <a:pPr lvl="0"/>
            <a:r>
              <a:rPr lang="en-US" dirty="0"/>
              <a:t>Click to enter sub heading.</a:t>
            </a:r>
          </a:p>
        </p:txBody>
      </p:sp>
    </p:spTree>
    <p:extLst>
      <p:ext uri="{BB962C8B-B14F-4D97-AF65-F5344CB8AC3E}">
        <p14:creationId xmlns:p14="http://schemas.microsoft.com/office/powerpoint/2010/main" val="205431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208AA4D5-C6C5-15A0-5119-7736F3349323}"/>
              </a:ext>
            </a:extLst>
          </p:cNvPr>
          <p:cNvSpPr>
            <a:spLocks noGrp="1"/>
          </p:cNvSpPr>
          <p:nvPr>
            <p:ph type="title"/>
          </p:nvPr>
        </p:nvSpPr>
        <p:spPr>
          <a:xfrm>
            <a:off x="292099" y="311150"/>
            <a:ext cx="11591925" cy="962978"/>
          </a:xfrm>
          <a:prstGeom prst="rect">
            <a:avLst/>
          </a:prstGeom>
        </p:spPr>
        <p:txBody>
          <a:bodyPr vert="horz" lIns="0" tIns="0" rIns="0" bIns="0" rtlCol="0" anchor="t">
            <a:noAutofit/>
          </a:bodyPr>
          <a:lstStyle/>
          <a:p>
            <a:r>
              <a:rPr lang="en-US" dirty="0"/>
              <a:t>Click to edit Master title style</a:t>
            </a:r>
            <a:endParaRPr lang="en-GB" dirty="0"/>
          </a:p>
        </p:txBody>
      </p:sp>
      <p:sp>
        <p:nvSpPr>
          <p:cNvPr id="5" name="Text Placeholder 4">
            <a:extLst>
              <a:ext uri="{FF2B5EF4-FFF2-40B4-BE49-F238E27FC236}">
                <a16:creationId xmlns:a16="http://schemas.microsoft.com/office/drawing/2014/main" id="{DE43B3D2-490E-4E42-EBB8-C672F29F1979}"/>
              </a:ext>
            </a:extLst>
          </p:cNvPr>
          <p:cNvSpPr>
            <a:spLocks noGrp="1"/>
          </p:cNvSpPr>
          <p:nvPr>
            <p:ph type="body" idx="1"/>
          </p:nvPr>
        </p:nvSpPr>
        <p:spPr>
          <a:xfrm>
            <a:off x="292100" y="2265363"/>
            <a:ext cx="11591924" cy="407987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5AD621AC-570D-7CD6-AFE9-FEB9A35ED2D8}"/>
              </a:ext>
            </a:extLst>
          </p:cNvPr>
          <p:cNvSpPr>
            <a:spLocks noGrp="1"/>
          </p:cNvSpPr>
          <p:nvPr>
            <p:ph type="ftr" sz="quarter" idx="3"/>
          </p:nvPr>
        </p:nvSpPr>
        <p:spPr>
          <a:xfrm>
            <a:off x="8975724" y="308925"/>
            <a:ext cx="2692399" cy="203835"/>
          </a:xfrm>
          <a:prstGeom prst="rect">
            <a:avLst/>
          </a:prstGeom>
        </p:spPr>
        <p:txBody>
          <a:bodyPr vert="horz" lIns="0" tIns="0" rIns="0" bIns="0" rtlCol="0" anchor="t">
            <a:noAutofit/>
          </a:bodyPr>
          <a:lstStyle>
            <a:lvl1pPr algn="r">
              <a:defRPr sz="1000" b="0" i="0">
                <a:solidFill>
                  <a:schemeClr val="tx1"/>
                </a:solidFill>
                <a:latin typeface="BT Curve" panose="020B0503020203020204" pitchFamily="34" charset="0"/>
              </a:defRPr>
            </a:lvl1pPr>
          </a:lstStyle>
          <a:p>
            <a:r>
              <a:rPr lang="en-GB" dirty="0"/>
              <a:t>BT Group PowerPoint    |</a:t>
            </a:r>
          </a:p>
        </p:txBody>
      </p:sp>
      <p:sp>
        <p:nvSpPr>
          <p:cNvPr id="7" name="Slide Number Placeholder 6">
            <a:extLst>
              <a:ext uri="{FF2B5EF4-FFF2-40B4-BE49-F238E27FC236}">
                <a16:creationId xmlns:a16="http://schemas.microsoft.com/office/drawing/2014/main" id="{B03BBEC2-6595-EB8F-7304-D44D9B4C62B0}"/>
              </a:ext>
            </a:extLst>
          </p:cNvPr>
          <p:cNvSpPr>
            <a:spLocks noGrp="1"/>
          </p:cNvSpPr>
          <p:nvPr>
            <p:ph type="sldNum" sz="quarter" idx="4"/>
          </p:nvPr>
        </p:nvSpPr>
        <p:spPr>
          <a:xfrm>
            <a:off x="11733529" y="308926"/>
            <a:ext cx="365126" cy="203835"/>
          </a:xfrm>
          <a:prstGeom prst="rect">
            <a:avLst/>
          </a:prstGeom>
        </p:spPr>
        <p:txBody>
          <a:bodyPr vert="horz" lIns="0" tIns="0" rIns="0" bIns="0" rtlCol="0" anchor="t">
            <a:noAutofit/>
          </a:bodyPr>
          <a:lstStyle>
            <a:lvl1pPr algn="l">
              <a:defRPr sz="1000" b="0" i="0">
                <a:solidFill>
                  <a:schemeClr val="tx1"/>
                </a:solidFill>
                <a:latin typeface="BT Curve" panose="020B0503020203020204" pitchFamily="34" charset="0"/>
              </a:defRPr>
            </a:lvl1pPr>
          </a:lstStyle>
          <a:p>
            <a:fld id="{7F05727F-EB13-4C36-9A9C-A65743ED0171}" type="slidenum">
              <a:rPr lang="en-GB" smtClean="0"/>
              <a:pPr/>
              <a:t>‹#›</a:t>
            </a:fld>
            <a:endParaRPr lang="en-GB" dirty="0"/>
          </a:p>
        </p:txBody>
      </p:sp>
    </p:spTree>
    <p:extLst>
      <p:ext uri="{BB962C8B-B14F-4D97-AF65-F5344CB8AC3E}">
        <p14:creationId xmlns:p14="http://schemas.microsoft.com/office/powerpoint/2010/main" val="4289227864"/>
      </p:ext>
    </p:extLst>
  </p:cSld>
  <p:clrMap bg1="lt1" tx1="dk1" bg2="lt2" tx2="dk2" accent1="accent1" accent2="accent2" accent3="accent3" accent4="accent4" accent5="accent5" accent6="accent6" hlink="hlink" folHlink="folHlink"/>
  <p:sldLayoutIdLst>
    <p:sldLayoutId id="2147483786" r:id="rId1"/>
    <p:sldLayoutId id="2147483794" r:id="rId2"/>
    <p:sldLayoutId id="2147483733" r:id="rId3"/>
    <p:sldLayoutId id="2147483701" r:id="rId4"/>
    <p:sldLayoutId id="2147483731" r:id="rId5"/>
    <p:sldLayoutId id="2147483785" r:id="rId6"/>
    <p:sldLayoutId id="2147483789" r:id="rId7"/>
    <p:sldLayoutId id="2147483803" r:id="rId8"/>
    <p:sldLayoutId id="2147483790" r:id="rId9"/>
    <p:sldLayoutId id="2147483791" r:id="rId10"/>
    <p:sldLayoutId id="2147483800" r:id="rId11"/>
    <p:sldLayoutId id="2147483802" r:id="rId12"/>
    <p:sldLayoutId id="2147483787" r:id="rId13"/>
    <p:sldLayoutId id="2147483801" r:id="rId14"/>
    <p:sldLayoutId id="2147483804" r:id="rId15"/>
    <p:sldLayoutId id="2147483805" r:id="rId16"/>
    <p:sldLayoutId id="2147483793" r:id="rId17"/>
    <p:sldLayoutId id="2147483770" r:id="rId18"/>
    <p:sldLayoutId id="2147483716" r:id="rId19"/>
    <p:sldLayoutId id="2147483718" r:id="rId20"/>
    <p:sldLayoutId id="2147483719" r:id="rId21"/>
    <p:sldLayoutId id="2147483720" r:id="rId22"/>
    <p:sldLayoutId id="2147483726" r:id="rId23"/>
    <p:sldLayoutId id="2147483795" r:id="rId24"/>
    <p:sldLayoutId id="2147483796" r:id="rId25"/>
    <p:sldLayoutId id="2147483662" r:id="rId26"/>
    <p:sldLayoutId id="2147483695" r:id="rId27"/>
    <p:sldLayoutId id="2147483723" r:id="rId28"/>
    <p:sldLayoutId id="2147483751" r:id="rId29"/>
    <p:sldLayoutId id="2147483661" r:id="rId30"/>
    <p:sldLayoutId id="2147483797" r:id="rId31"/>
    <p:sldLayoutId id="2147483798" r:id="rId32"/>
    <p:sldLayoutId id="2147483694" r:id="rId33"/>
    <p:sldLayoutId id="2147483702" r:id="rId34"/>
    <p:sldLayoutId id="2147483721" r:id="rId35"/>
    <p:sldLayoutId id="2147483757" r:id="rId36"/>
    <p:sldLayoutId id="2147483722" r:id="rId37"/>
    <p:sldLayoutId id="2147483727" r:id="rId38"/>
    <p:sldLayoutId id="2147483736" r:id="rId39"/>
    <p:sldLayoutId id="2147483724" r:id="rId40"/>
    <p:sldLayoutId id="2147483725" r:id="rId41"/>
    <p:sldLayoutId id="2147483799" r:id="rId42"/>
    <p:sldLayoutId id="2147483728" r:id="rId43"/>
    <p:sldLayoutId id="2147483754" r:id="rId44"/>
    <p:sldLayoutId id="2147483729" r:id="rId45"/>
    <p:sldLayoutId id="2147483753" r:id="rId46"/>
    <p:sldLayoutId id="2147483730" r:id="rId47"/>
    <p:sldLayoutId id="2147483756" r:id="rId48"/>
    <p:sldLayoutId id="2147483749" r:id="rId49"/>
    <p:sldLayoutId id="2147483755" r:id="rId50"/>
    <p:sldLayoutId id="2147483771" r:id="rId51"/>
    <p:sldLayoutId id="2147483752" r:id="rId5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5545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554500" rtl="0" eaLnBrk="1" latinLnBrk="0" hangingPunct="1">
        <a:lnSpc>
          <a:spcPct val="100000"/>
        </a:lnSpc>
        <a:spcBef>
          <a:spcPts val="0"/>
        </a:spcBef>
        <a:spcAft>
          <a:spcPts val="900"/>
        </a:spcAft>
        <a:buFont typeface="Arial" panose="020B0604020202020204" pitchFamily="34" charset="0"/>
        <a:buNone/>
        <a:defRPr sz="1600" b="0" i="0" kern="1200">
          <a:solidFill>
            <a:schemeClr val="tx1"/>
          </a:solidFill>
          <a:latin typeface="BT Curve" panose="020B0503020203020204" pitchFamily="34" charset="0"/>
          <a:ea typeface="+mn-ea"/>
          <a:cs typeface="+mn-cs"/>
        </a:defRPr>
      </a:lvl1pPr>
      <a:lvl2pPr marL="177800" indent="-177800" algn="l" defTabSz="554500" rtl="0" eaLnBrk="1" latinLnBrk="0" hangingPunct="1">
        <a:lnSpc>
          <a:spcPct val="100000"/>
        </a:lnSpc>
        <a:spcBef>
          <a:spcPts val="0"/>
        </a:spcBef>
        <a:spcAft>
          <a:spcPts val="900"/>
        </a:spcAft>
        <a:buFont typeface="Wingdings" panose="05000000000000000000" pitchFamily="2" charset="2"/>
        <a:buChar char="§"/>
        <a:defRPr sz="1600" b="0" i="0" kern="1200">
          <a:solidFill>
            <a:schemeClr val="tx1"/>
          </a:solidFill>
          <a:latin typeface="BT Curve" panose="020B0503020203020204" pitchFamily="34" charset="0"/>
          <a:ea typeface="+mn-ea"/>
          <a:cs typeface="+mn-cs"/>
        </a:defRPr>
      </a:lvl2pPr>
      <a:lvl3pPr marL="360363" indent="-182563" algn="l" defTabSz="554500" rtl="0" eaLnBrk="1" latinLnBrk="0" hangingPunct="1">
        <a:lnSpc>
          <a:spcPct val="100000"/>
        </a:lnSpc>
        <a:spcBef>
          <a:spcPts val="0"/>
        </a:spcBef>
        <a:spcAft>
          <a:spcPts val="900"/>
        </a:spcAft>
        <a:buFont typeface="Tahoma" panose="020B0604030504040204" pitchFamily="34" charset="0"/>
        <a:buChar char="–"/>
        <a:defRPr sz="1600" b="0" i="0" kern="1200">
          <a:solidFill>
            <a:schemeClr val="tx1"/>
          </a:solidFill>
          <a:latin typeface="BT Curve" panose="020B0503020203020204" pitchFamily="34" charset="0"/>
          <a:ea typeface="+mn-ea"/>
          <a:cs typeface="+mn-cs"/>
        </a:defRPr>
      </a:lvl3pPr>
      <a:lvl4pPr marL="0" indent="0" algn="l" defTabSz="554500" rtl="0" eaLnBrk="1" latinLnBrk="0" hangingPunct="1">
        <a:lnSpc>
          <a:spcPct val="100000"/>
        </a:lnSpc>
        <a:spcBef>
          <a:spcPts val="600"/>
        </a:spcBef>
        <a:spcAft>
          <a:spcPts val="1800"/>
        </a:spcAft>
        <a:buFont typeface="Arial" panose="020B0604020202020204" pitchFamily="34" charset="0"/>
        <a:buNone/>
        <a:tabLst/>
        <a:defRPr sz="1800" b="0" kern="1200">
          <a:solidFill>
            <a:schemeClr val="tx1"/>
          </a:solidFill>
          <a:latin typeface="+mj-lt"/>
          <a:ea typeface="+mn-ea"/>
          <a:cs typeface="+mn-cs"/>
        </a:defRPr>
      </a:lvl4pPr>
      <a:lvl5pPr marL="625475" indent="-265113" algn="l" defTabSz="554500" rtl="0" eaLnBrk="1" latinLnBrk="0" hangingPunct="1">
        <a:lnSpc>
          <a:spcPct val="100000"/>
        </a:lnSpc>
        <a:spcBef>
          <a:spcPts val="0"/>
        </a:spcBef>
        <a:spcAft>
          <a:spcPts val="900"/>
        </a:spcAft>
        <a:buFont typeface="Wingdings" panose="05000000000000000000" pitchFamily="2" charset="2"/>
        <a:buChar char="§"/>
        <a:defRPr sz="1600" b="0" i="0" kern="1200">
          <a:solidFill>
            <a:schemeClr val="tx1"/>
          </a:solidFill>
          <a:latin typeface="BT Curve" panose="020B0503020203020204" pitchFamily="34" charset="0"/>
          <a:ea typeface="+mn-ea"/>
          <a:cs typeface="+mn-cs"/>
        </a:defRPr>
      </a:lvl5pPr>
      <a:lvl6pPr marL="15248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6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500" rtl="0" eaLnBrk="1" latinLnBrk="0" hangingPunct="1">
        <a:defRPr sz="1092" kern="1200">
          <a:solidFill>
            <a:schemeClr val="tx1"/>
          </a:solidFill>
          <a:latin typeface="+mn-lt"/>
          <a:ea typeface="+mn-ea"/>
          <a:cs typeface="+mn-cs"/>
        </a:defRPr>
      </a:lvl1pPr>
      <a:lvl2pPr marL="277250" algn="l" defTabSz="554500" rtl="0" eaLnBrk="1" latinLnBrk="0" hangingPunct="1">
        <a:defRPr sz="1092" kern="1200">
          <a:solidFill>
            <a:schemeClr val="tx1"/>
          </a:solidFill>
          <a:latin typeface="+mn-lt"/>
          <a:ea typeface="+mn-ea"/>
          <a:cs typeface="+mn-cs"/>
        </a:defRPr>
      </a:lvl2pPr>
      <a:lvl3pPr marL="554500" algn="l" defTabSz="554500" rtl="0" eaLnBrk="1" latinLnBrk="0" hangingPunct="1">
        <a:defRPr sz="1092" kern="1200">
          <a:solidFill>
            <a:schemeClr val="tx1"/>
          </a:solidFill>
          <a:latin typeface="+mn-lt"/>
          <a:ea typeface="+mn-ea"/>
          <a:cs typeface="+mn-cs"/>
        </a:defRPr>
      </a:lvl3pPr>
      <a:lvl4pPr marL="831750" algn="l" defTabSz="554500" rtl="0" eaLnBrk="1" latinLnBrk="0" hangingPunct="1">
        <a:defRPr sz="1092" kern="1200">
          <a:solidFill>
            <a:schemeClr val="tx1"/>
          </a:solidFill>
          <a:latin typeface="+mn-lt"/>
          <a:ea typeface="+mn-ea"/>
          <a:cs typeface="+mn-cs"/>
        </a:defRPr>
      </a:lvl4pPr>
      <a:lvl5pPr marL="1109000" algn="l" defTabSz="554500" rtl="0" eaLnBrk="1" latinLnBrk="0" hangingPunct="1">
        <a:defRPr sz="1092" kern="1200">
          <a:solidFill>
            <a:schemeClr val="tx1"/>
          </a:solidFill>
          <a:latin typeface="+mn-lt"/>
          <a:ea typeface="+mn-ea"/>
          <a:cs typeface="+mn-cs"/>
        </a:defRPr>
      </a:lvl5pPr>
      <a:lvl6pPr marL="1386250" algn="l" defTabSz="554500" rtl="0" eaLnBrk="1" latinLnBrk="0" hangingPunct="1">
        <a:defRPr sz="1092" kern="1200">
          <a:solidFill>
            <a:schemeClr val="tx1"/>
          </a:solidFill>
          <a:latin typeface="+mn-lt"/>
          <a:ea typeface="+mn-ea"/>
          <a:cs typeface="+mn-cs"/>
        </a:defRPr>
      </a:lvl6pPr>
      <a:lvl7pPr marL="1663500" algn="l" defTabSz="554500" rtl="0" eaLnBrk="1" latinLnBrk="0" hangingPunct="1">
        <a:defRPr sz="1092" kern="1200">
          <a:solidFill>
            <a:schemeClr val="tx1"/>
          </a:solidFill>
          <a:latin typeface="+mn-lt"/>
          <a:ea typeface="+mn-ea"/>
          <a:cs typeface="+mn-cs"/>
        </a:defRPr>
      </a:lvl7pPr>
      <a:lvl8pPr marL="1940750" algn="l" defTabSz="554500" rtl="0" eaLnBrk="1" latinLnBrk="0" hangingPunct="1">
        <a:defRPr sz="1092" kern="1200">
          <a:solidFill>
            <a:schemeClr val="tx1"/>
          </a:solidFill>
          <a:latin typeface="+mn-lt"/>
          <a:ea typeface="+mn-ea"/>
          <a:cs typeface="+mn-cs"/>
        </a:defRPr>
      </a:lvl8pPr>
      <a:lvl9pPr marL="2218001" algn="l" defTabSz="554500"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26">
          <p15:clr>
            <a:srgbClr val="F26B43"/>
          </p15:clr>
        </p15:guide>
        <p15:guide id="3" orient="horz" pos="196">
          <p15:clr>
            <a:srgbClr val="F26B43"/>
          </p15:clr>
        </p15:guide>
        <p15:guide id="4" pos="194">
          <p15:clr>
            <a:srgbClr val="F26B43"/>
          </p15:clr>
        </p15:guide>
        <p15:guide id="5" orient="horz" pos="3997">
          <p15:clr>
            <a:srgbClr val="F26B43"/>
          </p15:clr>
        </p15:guide>
        <p15:guide id="6" pos="7486">
          <p15:clr>
            <a:srgbClr val="F26B43"/>
          </p15:clr>
        </p15:guide>
        <p15:guide id="7" orient="horz" pos="1427">
          <p15:clr>
            <a:srgbClr val="F26B43"/>
          </p15:clr>
        </p15:guide>
        <p15:guide id="8" pos="3840">
          <p15:clr>
            <a:srgbClr val="F26B43"/>
          </p15:clr>
        </p15:guide>
        <p15:guide id="9" pos="565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hyperlink" Target="https://intra.bt.com/bt/security/me/howdoi/data-classification-toolkit/Classification-levels/Pages/index.aspx" TargetMode="Externa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www.brand.bt.com/" TargetMode="External"/><Relationship Id="rId1" Type="http://schemas.openxmlformats.org/officeDocument/2006/relationships/slideLayout" Target="../slideLayouts/slideLayout8.xml"/><Relationship Id="rId5" Type="http://schemas.openxmlformats.org/officeDocument/2006/relationships/hyperlink" Target="https://www.brand.bt.com/bt/our-brand/tone-of-voice.html" TargetMode="External"/><Relationship Id="rId4" Type="http://schemas.openxmlformats.org/officeDocument/2006/relationships/hyperlink" Target="https://btimagelibrary.assetbank-server.com/assetbank-bt/action/viewHome"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hyperlink" Target="http://www.brand.bt.com/" TargetMode="External"/><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3" Type="http://schemas.openxmlformats.org/officeDocument/2006/relationships/image" Target="../media/image19.sv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5.svg"/><Relationship Id="rId21" Type="http://schemas.openxmlformats.org/officeDocument/2006/relationships/image" Target="../media/image27.svg"/><Relationship Id="rId34" Type="http://schemas.openxmlformats.org/officeDocument/2006/relationships/image" Target="../media/image40.png"/><Relationship Id="rId42" Type="http://schemas.openxmlformats.org/officeDocument/2006/relationships/image" Target="../media/image48.png"/><Relationship Id="rId7" Type="http://schemas.openxmlformats.org/officeDocument/2006/relationships/image" Target="../media/image13.svg"/><Relationship Id="rId2" Type="http://schemas.openxmlformats.org/officeDocument/2006/relationships/hyperlink" Target="http://www.brand.bt.com/" TargetMode="External"/><Relationship Id="rId16" Type="http://schemas.openxmlformats.org/officeDocument/2006/relationships/image" Target="../media/image22.png"/><Relationship Id="rId29" Type="http://schemas.openxmlformats.org/officeDocument/2006/relationships/image" Target="../media/image35.svg"/><Relationship Id="rId1" Type="http://schemas.openxmlformats.org/officeDocument/2006/relationships/slideLayout" Target="../slideLayouts/slideLayout10.xml"/><Relationship Id="rId6" Type="http://schemas.openxmlformats.org/officeDocument/2006/relationships/image" Target="../media/image12.png"/><Relationship Id="rId11" Type="http://schemas.openxmlformats.org/officeDocument/2006/relationships/image" Target="../media/image17.sv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svg"/><Relationship Id="rId40" Type="http://schemas.openxmlformats.org/officeDocument/2006/relationships/image" Target="../media/image46.png"/><Relationship Id="rId45" Type="http://schemas.openxmlformats.org/officeDocument/2006/relationships/image" Target="../media/image51.svg"/><Relationship Id="rId5" Type="http://schemas.openxmlformats.org/officeDocument/2006/relationships/image" Target="../media/image11.svg"/><Relationship Id="rId15" Type="http://schemas.openxmlformats.org/officeDocument/2006/relationships/image" Target="../media/image21.svg"/><Relationship Id="rId23" Type="http://schemas.openxmlformats.org/officeDocument/2006/relationships/image" Target="../media/image29.svg"/><Relationship Id="rId28" Type="http://schemas.openxmlformats.org/officeDocument/2006/relationships/image" Target="../media/image34.png"/><Relationship Id="rId36" Type="http://schemas.openxmlformats.org/officeDocument/2006/relationships/image" Target="../media/image42.png"/><Relationship Id="rId10" Type="http://schemas.openxmlformats.org/officeDocument/2006/relationships/image" Target="../media/image16.png"/><Relationship Id="rId19" Type="http://schemas.openxmlformats.org/officeDocument/2006/relationships/image" Target="../media/image25.svg"/><Relationship Id="rId31" Type="http://schemas.openxmlformats.org/officeDocument/2006/relationships/image" Target="../media/image37.svg"/><Relationship Id="rId44" Type="http://schemas.openxmlformats.org/officeDocument/2006/relationships/image" Target="../media/image50.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svg"/><Relationship Id="rId30" Type="http://schemas.openxmlformats.org/officeDocument/2006/relationships/image" Target="../media/image36.png"/><Relationship Id="rId35" Type="http://schemas.openxmlformats.org/officeDocument/2006/relationships/image" Target="../media/image41.svg"/><Relationship Id="rId43" Type="http://schemas.openxmlformats.org/officeDocument/2006/relationships/image" Target="../media/image49.svg"/><Relationship Id="rId8" Type="http://schemas.openxmlformats.org/officeDocument/2006/relationships/image" Target="../media/image14.png"/><Relationship Id="rId3" Type="http://schemas.openxmlformats.org/officeDocument/2006/relationships/image" Target="../media/image5.emf"/><Relationship Id="rId12" Type="http://schemas.openxmlformats.org/officeDocument/2006/relationships/image" Target="../media/image18.png"/><Relationship Id="rId17" Type="http://schemas.openxmlformats.org/officeDocument/2006/relationships/image" Target="../media/image23.svg"/><Relationship Id="rId25" Type="http://schemas.openxmlformats.org/officeDocument/2006/relationships/image" Target="../media/image31.svg"/><Relationship Id="rId33" Type="http://schemas.openxmlformats.org/officeDocument/2006/relationships/image" Target="../media/image39.svg"/><Relationship Id="rId38" Type="http://schemas.openxmlformats.org/officeDocument/2006/relationships/image" Target="../media/image44.png"/><Relationship Id="rId20" Type="http://schemas.openxmlformats.org/officeDocument/2006/relationships/image" Target="../media/image26.png"/><Relationship Id="rId41" Type="http://schemas.openxmlformats.org/officeDocument/2006/relationships/image" Target="../media/image4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B9F62A-999A-DFF3-5D4E-1E1509351A58}"/>
              </a:ext>
            </a:extLst>
          </p:cNvPr>
          <p:cNvSpPr>
            <a:spLocks noGrp="1"/>
          </p:cNvSpPr>
          <p:nvPr>
            <p:ph type="ctrTitle"/>
          </p:nvPr>
        </p:nvSpPr>
        <p:spPr/>
        <p:txBody>
          <a:bodyPr/>
          <a:lstStyle/>
          <a:p>
            <a:r>
              <a:rPr lang="en-GB" dirty="0"/>
              <a:t>BT Group PowerPoint </a:t>
            </a:r>
          </a:p>
        </p:txBody>
      </p:sp>
      <p:sp>
        <p:nvSpPr>
          <p:cNvPr id="6" name="Subtitle 5">
            <a:extLst>
              <a:ext uri="{FF2B5EF4-FFF2-40B4-BE49-F238E27FC236}">
                <a16:creationId xmlns:a16="http://schemas.microsoft.com/office/drawing/2014/main" id="{1B6105D0-28BA-E744-6D5D-5FAD3402F0B2}"/>
              </a:ext>
            </a:extLst>
          </p:cNvPr>
          <p:cNvSpPr>
            <a:spLocks noGrp="1"/>
          </p:cNvSpPr>
          <p:nvPr>
            <p:ph type="subTitle" idx="1"/>
          </p:nvPr>
        </p:nvSpPr>
        <p:spPr/>
        <p:txBody>
          <a:bodyPr/>
          <a:lstStyle/>
          <a:p>
            <a:r>
              <a:rPr lang="en-GB" dirty="0"/>
              <a:t>Templates</a:t>
            </a:r>
          </a:p>
        </p:txBody>
      </p:sp>
    </p:spTree>
    <p:extLst>
      <p:ext uri="{BB962C8B-B14F-4D97-AF65-F5344CB8AC3E}">
        <p14:creationId xmlns:p14="http://schemas.microsoft.com/office/powerpoint/2010/main" val="311885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30C188-5AF5-98F4-63A5-82EB7644A9AB}"/>
              </a:ext>
            </a:extLst>
          </p:cNvPr>
          <p:cNvSpPr>
            <a:spLocks noGrp="1"/>
          </p:cNvSpPr>
          <p:nvPr>
            <p:ph type="ctrTitle"/>
          </p:nvPr>
        </p:nvSpPr>
        <p:spPr/>
        <p:txBody>
          <a:bodyPr/>
          <a:lstStyle/>
          <a:p>
            <a:r>
              <a:rPr lang="en-GB" dirty="0"/>
              <a:t>The following pages </a:t>
            </a:r>
            <a:br>
              <a:rPr lang="en-GB" dirty="0"/>
            </a:br>
            <a:r>
              <a:rPr lang="en-GB" dirty="0"/>
              <a:t>are examples of all </a:t>
            </a:r>
            <a:br>
              <a:rPr lang="en-GB" dirty="0"/>
            </a:br>
            <a:r>
              <a:rPr lang="en-GB" dirty="0"/>
              <a:t>our slide templates</a:t>
            </a:r>
            <a:br>
              <a:rPr lang="en-GB" dirty="0"/>
            </a:br>
            <a:endParaRPr lang="en-GB" dirty="0"/>
          </a:p>
        </p:txBody>
      </p:sp>
      <p:sp>
        <p:nvSpPr>
          <p:cNvPr id="3" name="Slide Number Placeholder 2">
            <a:extLst>
              <a:ext uri="{FF2B5EF4-FFF2-40B4-BE49-F238E27FC236}">
                <a16:creationId xmlns:a16="http://schemas.microsoft.com/office/drawing/2014/main" id="{DDCC03B9-1231-DCD0-7D92-9F34B27AD9E1}"/>
              </a:ext>
            </a:extLst>
          </p:cNvPr>
          <p:cNvSpPr>
            <a:spLocks noGrp="1"/>
          </p:cNvSpPr>
          <p:nvPr>
            <p:ph type="sldNum" sz="quarter" idx="12"/>
          </p:nvPr>
        </p:nvSpPr>
        <p:spPr/>
        <p:txBody>
          <a:bodyPr/>
          <a:lstStyle/>
          <a:p>
            <a:fld id="{BC5033AD-2A2E-4B40-820E-C0C238FC5E2C}" type="slidenum">
              <a:rPr lang="en-GB" smtClean="0"/>
              <a:pPr/>
              <a:t>10</a:t>
            </a:fld>
            <a:endParaRPr lang="en-GB" dirty="0"/>
          </a:p>
        </p:txBody>
      </p:sp>
      <p:sp>
        <p:nvSpPr>
          <p:cNvPr id="2" name="Footer Placeholder 1">
            <a:extLst>
              <a:ext uri="{FF2B5EF4-FFF2-40B4-BE49-F238E27FC236}">
                <a16:creationId xmlns:a16="http://schemas.microsoft.com/office/drawing/2014/main" id="{E9D04F5C-A0C9-A9D6-736E-869577BDAFF5}"/>
              </a:ext>
            </a:extLst>
          </p:cNvPr>
          <p:cNvSpPr>
            <a:spLocks noGrp="1"/>
          </p:cNvSpPr>
          <p:nvPr>
            <p:ph type="ftr" sz="quarter" idx="11"/>
          </p:nvPr>
        </p:nvSpPr>
        <p:spPr/>
        <p:txBody>
          <a:bodyPr/>
          <a:lstStyle/>
          <a:p>
            <a:r>
              <a:rPr lang="en-GB" dirty="0"/>
              <a:t>BT Group PowerPoint    |</a:t>
            </a:r>
          </a:p>
        </p:txBody>
      </p:sp>
    </p:spTree>
    <p:extLst>
      <p:ext uri="{BB962C8B-B14F-4D97-AF65-F5344CB8AC3E}">
        <p14:creationId xmlns:p14="http://schemas.microsoft.com/office/powerpoint/2010/main" val="181052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6D382E6-57AF-9C3C-C55B-563169A3995C}"/>
              </a:ext>
            </a:extLst>
          </p:cNvPr>
          <p:cNvSpPr>
            <a:spLocks noGrp="1"/>
          </p:cNvSpPr>
          <p:nvPr>
            <p:ph type="ctrTitle"/>
          </p:nvPr>
        </p:nvSpPr>
        <p:spPr/>
        <p:txBody>
          <a:bodyPr/>
          <a:lstStyle/>
          <a:p>
            <a:r>
              <a:rPr lang="en-GB" dirty="0"/>
              <a:t>Cover slides</a:t>
            </a:r>
            <a:br>
              <a:rPr lang="en-GB" dirty="0"/>
            </a:br>
            <a:endParaRPr lang="en-GB" dirty="0"/>
          </a:p>
        </p:txBody>
      </p:sp>
      <p:sp>
        <p:nvSpPr>
          <p:cNvPr id="3" name="Slide Number Placeholder 2">
            <a:extLst>
              <a:ext uri="{FF2B5EF4-FFF2-40B4-BE49-F238E27FC236}">
                <a16:creationId xmlns:a16="http://schemas.microsoft.com/office/drawing/2014/main" id="{80BD3B98-3F63-252D-B549-0F1D80BB624E}"/>
              </a:ext>
            </a:extLst>
          </p:cNvPr>
          <p:cNvSpPr>
            <a:spLocks noGrp="1"/>
          </p:cNvSpPr>
          <p:nvPr>
            <p:ph type="sldNum" sz="quarter" idx="12"/>
          </p:nvPr>
        </p:nvSpPr>
        <p:spPr/>
        <p:txBody>
          <a:bodyPr/>
          <a:lstStyle/>
          <a:p>
            <a:fld id="{BC5033AD-2A2E-4B40-820E-C0C238FC5E2C}" type="slidenum">
              <a:rPr lang="en-GB" smtClean="0"/>
              <a:pPr/>
              <a:t>11</a:t>
            </a:fld>
            <a:endParaRPr lang="en-GB" dirty="0"/>
          </a:p>
        </p:txBody>
      </p:sp>
      <p:sp>
        <p:nvSpPr>
          <p:cNvPr id="2" name="Footer Placeholder 1">
            <a:extLst>
              <a:ext uri="{FF2B5EF4-FFF2-40B4-BE49-F238E27FC236}">
                <a16:creationId xmlns:a16="http://schemas.microsoft.com/office/drawing/2014/main" id="{6552EB4B-D241-BC4D-50EC-ECAA2D0B680B}"/>
              </a:ext>
            </a:extLst>
          </p:cNvPr>
          <p:cNvSpPr>
            <a:spLocks noGrp="1"/>
          </p:cNvSpPr>
          <p:nvPr>
            <p:ph type="ftr" sz="quarter" idx="11"/>
          </p:nvPr>
        </p:nvSpPr>
        <p:spPr/>
        <p:txBody>
          <a:bodyPr/>
          <a:lstStyle/>
          <a:p>
            <a:r>
              <a:rPr lang="en-GB" dirty="0"/>
              <a:t>BT Group PowerPoint    |</a:t>
            </a:r>
          </a:p>
        </p:txBody>
      </p:sp>
    </p:spTree>
    <p:extLst>
      <p:ext uri="{BB962C8B-B14F-4D97-AF65-F5344CB8AC3E}">
        <p14:creationId xmlns:p14="http://schemas.microsoft.com/office/powerpoint/2010/main" val="121348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B7DB0-B9FC-B981-E12C-85E476440C4D}"/>
              </a:ext>
            </a:extLst>
          </p:cNvPr>
          <p:cNvSpPr>
            <a:spLocks noGrp="1"/>
          </p:cNvSpPr>
          <p:nvPr>
            <p:ph type="title"/>
          </p:nvPr>
        </p:nvSpPr>
        <p:spPr/>
        <p:txBody>
          <a:bodyPr/>
          <a:lstStyle/>
          <a:p>
            <a:r>
              <a:rPr lang="en-US" dirty="0"/>
              <a:t>Big title, 72pt</a:t>
            </a:r>
            <a:br>
              <a:rPr lang="en-US" dirty="0"/>
            </a:br>
            <a:r>
              <a:rPr lang="en-US" dirty="0"/>
              <a:t>second line here</a:t>
            </a:r>
          </a:p>
        </p:txBody>
      </p:sp>
    </p:spTree>
    <p:extLst>
      <p:ext uri="{BB962C8B-B14F-4D97-AF65-F5344CB8AC3E}">
        <p14:creationId xmlns:p14="http://schemas.microsoft.com/office/powerpoint/2010/main" val="104715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32968B33-C9DF-CB6A-BE67-A6C553F6763F}"/>
              </a:ext>
            </a:extLst>
          </p:cNvPr>
          <p:cNvSpPr>
            <a:spLocks noGrp="1"/>
          </p:cNvSpPr>
          <p:nvPr>
            <p:ph type="title"/>
          </p:nvPr>
        </p:nvSpPr>
        <p:spPr/>
        <p:txBody>
          <a:bodyPr/>
          <a:lstStyle/>
          <a:p>
            <a:r>
              <a:rPr lang="en-US" dirty="0"/>
              <a:t>Title here, 54pt</a:t>
            </a:r>
            <a:br>
              <a:rPr lang="en-US" dirty="0"/>
            </a:br>
            <a:r>
              <a:rPr lang="en-US" dirty="0"/>
              <a:t>second line here</a:t>
            </a:r>
          </a:p>
        </p:txBody>
      </p:sp>
      <p:sp>
        <p:nvSpPr>
          <p:cNvPr id="35" name="Text Placeholder 34">
            <a:extLst>
              <a:ext uri="{FF2B5EF4-FFF2-40B4-BE49-F238E27FC236}">
                <a16:creationId xmlns:a16="http://schemas.microsoft.com/office/drawing/2014/main" id="{C4060890-26AA-A17D-49EF-17226E5142D3}"/>
              </a:ext>
            </a:extLst>
          </p:cNvPr>
          <p:cNvSpPr>
            <a:spLocks noGrp="1"/>
          </p:cNvSpPr>
          <p:nvPr>
            <p:ph type="body" sz="quarter" idx="10"/>
          </p:nvPr>
        </p:nvSpPr>
        <p:spPr/>
        <p:txBody>
          <a:bodyPr/>
          <a:lstStyle/>
          <a:p>
            <a:r>
              <a:rPr lang="en-GB" dirty="0"/>
              <a:t>Nam at justo in velit iaculis aliquet. </a:t>
            </a:r>
            <a:br>
              <a:rPr lang="en-GB" dirty="0"/>
            </a:br>
            <a:r>
              <a:rPr lang="en-GB" dirty="0"/>
              <a:t>Nam varius ultricies odio, nec facilisis est dignissim vulputate. </a:t>
            </a:r>
            <a:br>
              <a:rPr lang="en-GB" dirty="0"/>
            </a:br>
            <a:r>
              <a:rPr lang="en-GB" dirty="0"/>
              <a:t>Id nunc sit amet nisi luctus. 20pt.</a:t>
            </a:r>
            <a:endParaRPr lang="en-US" dirty="0"/>
          </a:p>
        </p:txBody>
      </p:sp>
      <p:sp>
        <p:nvSpPr>
          <p:cNvPr id="4" name="Text Placeholder 3">
            <a:extLst>
              <a:ext uri="{FF2B5EF4-FFF2-40B4-BE49-F238E27FC236}">
                <a16:creationId xmlns:a16="http://schemas.microsoft.com/office/drawing/2014/main" id="{193EBC5B-42A4-9553-E551-77A4889E6104}"/>
              </a:ext>
            </a:extLst>
          </p:cNvPr>
          <p:cNvSpPr>
            <a:spLocks noGrp="1"/>
          </p:cNvSpPr>
          <p:nvPr>
            <p:ph type="body" sz="quarter" idx="11"/>
          </p:nvPr>
        </p:nvSpPr>
        <p:spPr/>
        <p:txBody>
          <a:bodyPr/>
          <a:lstStyle/>
          <a:p>
            <a:r>
              <a:rPr lang="en-GB" dirty="0"/>
              <a:t>09.06.22</a:t>
            </a:r>
            <a:br>
              <a:rPr lang="en-GB" dirty="0"/>
            </a:br>
            <a:r>
              <a:rPr lang="en-GB" dirty="0"/>
              <a:t>Presented by</a:t>
            </a:r>
            <a:br>
              <a:rPr lang="en-GB" dirty="0"/>
            </a:br>
            <a:r>
              <a:rPr lang="en-GB" dirty="0"/>
              <a:t>Forename Surname</a:t>
            </a:r>
            <a:br>
              <a:rPr lang="en-GB" dirty="0"/>
            </a:br>
            <a:r>
              <a:rPr lang="en-GB" dirty="0"/>
              <a:t>Job 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3C357A-8565-DA98-EC9D-A516CD1343E3}"/>
              </a:ext>
            </a:extLst>
          </p:cNvPr>
          <p:cNvSpPr>
            <a:spLocks noGrp="1"/>
          </p:cNvSpPr>
          <p:nvPr>
            <p:ph type="title"/>
          </p:nvPr>
        </p:nvSpPr>
        <p:spPr/>
        <p:txBody>
          <a:bodyPr/>
          <a:lstStyle/>
          <a:p>
            <a:r>
              <a:rPr lang="en-GB" dirty="0"/>
              <a:t>Title here 48pt</a:t>
            </a:r>
          </a:p>
        </p:txBody>
      </p:sp>
      <p:sp>
        <p:nvSpPr>
          <p:cNvPr id="8" name="Subtitle 7">
            <a:extLst>
              <a:ext uri="{FF2B5EF4-FFF2-40B4-BE49-F238E27FC236}">
                <a16:creationId xmlns:a16="http://schemas.microsoft.com/office/drawing/2014/main" id="{C875BFC2-8614-97CE-68EB-9466BF2E4DEE}"/>
              </a:ext>
            </a:extLst>
          </p:cNvPr>
          <p:cNvSpPr>
            <a:spLocks noGrp="1"/>
          </p:cNvSpPr>
          <p:nvPr>
            <p:ph type="subTitle" idx="1"/>
          </p:nvPr>
        </p:nvSpPr>
        <p:spPr/>
        <p:txBody>
          <a:bodyPr/>
          <a:lstStyle/>
          <a:p>
            <a:r>
              <a:rPr lang="en-GB" dirty="0"/>
              <a:t>09.06.22        Presented by Forename Surname, Job Title</a:t>
            </a:r>
          </a:p>
        </p:txBody>
      </p:sp>
      <p:sp>
        <p:nvSpPr>
          <p:cNvPr id="3" name="Picture Placeholder 2">
            <a:extLst>
              <a:ext uri="{FF2B5EF4-FFF2-40B4-BE49-F238E27FC236}">
                <a16:creationId xmlns:a16="http://schemas.microsoft.com/office/drawing/2014/main" id="{69A399B8-F24E-638B-CF32-19A2A87351EA}"/>
              </a:ext>
            </a:extLst>
          </p:cNvPr>
          <p:cNvSpPr>
            <a:spLocks noGrp="1"/>
          </p:cNvSpPr>
          <p:nvPr>
            <p:ph type="pic" sz="quarter" idx="10"/>
          </p:nvPr>
        </p:nvSpPr>
        <p:spPr/>
      </p:sp>
      <p:sp>
        <p:nvSpPr>
          <p:cNvPr id="11" name="Rectangle 10">
            <a:extLst>
              <a:ext uri="{FF2B5EF4-FFF2-40B4-BE49-F238E27FC236}">
                <a16:creationId xmlns:a16="http://schemas.microsoft.com/office/drawing/2014/main" id="{31F579FF-AF63-CACF-F4AA-D85FB73B3A67}"/>
              </a:ext>
            </a:extLst>
          </p:cNvPr>
          <p:cNvSpPr/>
          <p:nvPr/>
        </p:nvSpPr>
        <p:spPr>
          <a:xfrm>
            <a:off x="-3415" y="0"/>
            <a:ext cx="5239880" cy="158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00" dirty="0">
                <a:solidFill>
                  <a:schemeClr val="tx1"/>
                </a:solidFill>
                <a:effectLst/>
                <a:latin typeface="+mj-lt"/>
                <a:ea typeface="Calibri" panose="020F0502020204030204" pitchFamily="34" charset="0"/>
                <a:cs typeface="Times New Roman" panose="02020603050405020304" pitchFamily="18" charset="0"/>
              </a:rPr>
              <a:t>TO INSERT IMAGE DO ONE OF THE FOLLOWING [DELETE AFTER READING]:</a:t>
            </a:r>
          </a:p>
          <a:p>
            <a:pPr marL="228600" indent="-228600">
              <a:spcAft>
                <a:spcPts val="600"/>
              </a:spcAft>
              <a:buFont typeface="+mj-lt"/>
              <a:buAutoNum type="arabicPeriod"/>
            </a:pPr>
            <a:r>
              <a:rPr lang="en-GB" sz="1000" dirty="0">
                <a:solidFill>
                  <a:schemeClr val="tx1"/>
                </a:solidFill>
                <a:latin typeface="+mj-lt"/>
                <a:ea typeface="Calibri" panose="020F0502020204030204" pitchFamily="34" charset="0"/>
                <a:cs typeface="Times New Roman" panose="02020603050405020304" pitchFamily="18" charset="0"/>
              </a:rPr>
              <a:t>Click on the picture icon in the middle of the grey image placeholder and locate the image you want to insert, then click ok</a:t>
            </a:r>
          </a:p>
          <a:p>
            <a:pPr marL="228600" indent="-228600">
              <a:spcAft>
                <a:spcPts val="600"/>
              </a:spcAft>
              <a:buFont typeface="+mj-lt"/>
              <a:buAutoNum type="arabicPeriod"/>
            </a:pPr>
            <a:r>
              <a:rPr lang="en-GB" sz="1000" dirty="0">
                <a:solidFill>
                  <a:schemeClr val="tx1"/>
                </a:solidFill>
                <a:effectLst/>
                <a:latin typeface="+mj-lt"/>
                <a:ea typeface="Calibri" panose="020F0502020204030204" pitchFamily="34" charset="0"/>
                <a:cs typeface="Times New Roman" panose="02020603050405020304" pitchFamily="18" charset="0"/>
              </a:rPr>
              <a:t>Click and drag from anywhere else (file explorer, desktop) onto anywhere on the page and it will automatically insert into the grey image placeholder</a:t>
            </a:r>
          </a:p>
          <a:p>
            <a:pPr marL="228600" indent="-228600">
              <a:spcAft>
                <a:spcPts val="600"/>
              </a:spcAft>
              <a:buFont typeface="+mj-lt"/>
              <a:buAutoNum type="arabicPeriod"/>
            </a:pPr>
            <a:r>
              <a:rPr lang="en-GB" sz="1000" dirty="0">
                <a:solidFill>
                  <a:schemeClr val="tx1"/>
                </a:solidFill>
                <a:effectLst/>
                <a:latin typeface="+mj-lt"/>
                <a:ea typeface="Calibri" panose="020F0502020204030204" pitchFamily="34" charset="0"/>
                <a:cs typeface="Times New Roman" panose="02020603050405020304" pitchFamily="18" charset="0"/>
              </a:rPr>
              <a:t>If copying and pasting image from another slide to this, the pixels will disappear, but if you click RESET button on the HOME tab under SLIDES, the pixels will appear in front of the grey image placeholder. </a:t>
            </a:r>
            <a:endParaRPr lang="en-GB" sz="1000" dirty="0">
              <a:solidFill>
                <a:schemeClr val="tx1"/>
              </a:solidFill>
              <a:latin typeface="+mj-lt"/>
            </a:endParaRPr>
          </a:p>
        </p:txBody>
      </p:sp>
    </p:spTree>
    <p:extLst>
      <p:ext uri="{BB962C8B-B14F-4D97-AF65-F5344CB8AC3E}">
        <p14:creationId xmlns:p14="http://schemas.microsoft.com/office/powerpoint/2010/main" val="363251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8391559-CAC8-7483-5A0D-9B3CCF9B661B}"/>
              </a:ext>
            </a:extLst>
          </p:cNvPr>
          <p:cNvSpPr>
            <a:spLocks noGrp="1"/>
          </p:cNvSpPr>
          <p:nvPr>
            <p:ph type="title"/>
          </p:nvPr>
        </p:nvSpPr>
        <p:spPr/>
        <p:txBody>
          <a:bodyPr/>
          <a:lstStyle/>
          <a:p>
            <a:r>
              <a:rPr lang="en-US" dirty="0"/>
              <a:t>Simple cover page with imagery 54pt</a:t>
            </a:r>
          </a:p>
        </p:txBody>
      </p:sp>
      <p:sp>
        <p:nvSpPr>
          <p:cNvPr id="3" name="Text Placeholder 2">
            <a:extLst>
              <a:ext uri="{FF2B5EF4-FFF2-40B4-BE49-F238E27FC236}">
                <a16:creationId xmlns:a16="http://schemas.microsoft.com/office/drawing/2014/main" id="{602F1241-0BB2-0BC9-9BF3-9B2217907014}"/>
              </a:ext>
            </a:extLst>
          </p:cNvPr>
          <p:cNvSpPr>
            <a:spLocks noGrp="1"/>
          </p:cNvSpPr>
          <p:nvPr>
            <p:ph type="body" sz="quarter" idx="10"/>
          </p:nvPr>
        </p:nvSpPr>
        <p:spPr/>
        <p:txBody>
          <a:bodyPr/>
          <a:lstStyle/>
          <a:p>
            <a:r>
              <a:rPr lang="en-US" dirty="0"/>
              <a:t>Support sub heading copy here. 20pt</a:t>
            </a:r>
          </a:p>
        </p:txBody>
      </p:sp>
      <p:sp>
        <p:nvSpPr>
          <p:cNvPr id="4" name="Picture Placeholder 3">
            <a:extLst>
              <a:ext uri="{FF2B5EF4-FFF2-40B4-BE49-F238E27FC236}">
                <a16:creationId xmlns:a16="http://schemas.microsoft.com/office/drawing/2014/main" id="{215A9B1B-8BCD-B98F-CC02-C753BEE7C977}"/>
              </a:ext>
            </a:extLst>
          </p:cNvPr>
          <p:cNvSpPr>
            <a:spLocks noGrp="1"/>
          </p:cNvSpPr>
          <p:nvPr>
            <p:ph type="pic" sz="quarter" idx="13"/>
          </p:nvPr>
        </p:nvSpPr>
        <p:spPr/>
      </p:sp>
    </p:spTree>
    <p:extLst>
      <p:ext uri="{BB962C8B-B14F-4D97-AF65-F5344CB8AC3E}">
        <p14:creationId xmlns:p14="http://schemas.microsoft.com/office/powerpoint/2010/main" val="235023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BD6DF4-A38A-1347-B26E-7ECDBC574807}"/>
              </a:ext>
            </a:extLst>
          </p:cNvPr>
          <p:cNvSpPr/>
          <p:nvPr/>
        </p:nvSpPr>
        <p:spPr>
          <a:xfrm>
            <a:off x="0" y="0"/>
            <a:ext cx="12192000" cy="6858000"/>
          </a:xfrm>
          <a:prstGeom prst="rect">
            <a:avLst/>
          </a:prstGeom>
          <a:solidFill>
            <a:srgbClr val="1D1D1A"/>
          </a:solidFill>
          <a:ln>
            <a:solidFill>
              <a:srgbClr val="1D1D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T Curve" panose="020B0503020203020204" pitchFamily="34" charset="0"/>
            </a:endParaRPr>
          </a:p>
        </p:txBody>
      </p:sp>
      <p:pic>
        <p:nvPicPr>
          <p:cNvPr id="2" name="Picture 1">
            <a:extLst>
              <a:ext uri="{FF2B5EF4-FFF2-40B4-BE49-F238E27FC236}">
                <a16:creationId xmlns:a16="http://schemas.microsoft.com/office/drawing/2014/main" id="{74CCC493-1666-1E40-82DD-EAF23DFCAFF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1"/>
            <a:ext cx="2823970" cy="1410789"/>
          </a:xfrm>
          <a:prstGeom prst="rect">
            <a:avLst/>
          </a:prstGeom>
        </p:spPr>
      </p:pic>
      <p:sp>
        <p:nvSpPr>
          <p:cNvPr id="11" name="Title 10">
            <a:extLst>
              <a:ext uri="{FF2B5EF4-FFF2-40B4-BE49-F238E27FC236}">
                <a16:creationId xmlns:a16="http://schemas.microsoft.com/office/drawing/2014/main" id="{6E983F20-9114-285C-0311-BCC77469A9FF}"/>
              </a:ext>
            </a:extLst>
          </p:cNvPr>
          <p:cNvSpPr>
            <a:spLocks noGrp="1"/>
          </p:cNvSpPr>
          <p:nvPr>
            <p:ph type="ctrTitle"/>
          </p:nvPr>
        </p:nvSpPr>
        <p:spPr/>
        <p:txBody>
          <a:bodyPr/>
          <a:lstStyle/>
          <a:p>
            <a:r>
              <a:rPr lang="en-GB" dirty="0"/>
              <a:t>Editorial slides</a:t>
            </a:r>
            <a:br>
              <a:rPr lang="en-GB" dirty="0"/>
            </a:br>
            <a:endParaRPr lang="en-GB" dirty="0"/>
          </a:p>
        </p:txBody>
      </p:sp>
      <p:sp>
        <p:nvSpPr>
          <p:cNvPr id="5" name="Slide Number Placeholder 4">
            <a:extLst>
              <a:ext uri="{FF2B5EF4-FFF2-40B4-BE49-F238E27FC236}">
                <a16:creationId xmlns:a16="http://schemas.microsoft.com/office/drawing/2014/main" id="{9C8F9143-F587-7CEC-A148-FB051C1E8106}"/>
              </a:ext>
            </a:extLst>
          </p:cNvPr>
          <p:cNvSpPr>
            <a:spLocks noGrp="1"/>
          </p:cNvSpPr>
          <p:nvPr>
            <p:ph type="sldNum" sz="quarter" idx="12"/>
          </p:nvPr>
        </p:nvSpPr>
        <p:spPr/>
        <p:txBody>
          <a:bodyPr/>
          <a:lstStyle/>
          <a:p>
            <a:fld id="{BC5033AD-2A2E-4B40-820E-C0C238FC5E2C}" type="slidenum">
              <a:rPr lang="en-GB" smtClean="0"/>
              <a:pPr/>
              <a:t>16</a:t>
            </a:fld>
            <a:endParaRPr lang="en-GB" dirty="0"/>
          </a:p>
        </p:txBody>
      </p:sp>
      <p:sp>
        <p:nvSpPr>
          <p:cNvPr id="4" name="Footer Placeholder 3">
            <a:extLst>
              <a:ext uri="{FF2B5EF4-FFF2-40B4-BE49-F238E27FC236}">
                <a16:creationId xmlns:a16="http://schemas.microsoft.com/office/drawing/2014/main" id="{3B536436-30D8-E741-4A03-82EEE6127446}"/>
              </a:ext>
            </a:extLst>
          </p:cNvPr>
          <p:cNvSpPr>
            <a:spLocks noGrp="1"/>
          </p:cNvSpPr>
          <p:nvPr>
            <p:ph type="ftr" sz="quarter" idx="11"/>
          </p:nvPr>
        </p:nvSpPr>
        <p:spPr/>
        <p:txBody>
          <a:bodyPr/>
          <a:lstStyle/>
          <a:p>
            <a:r>
              <a:rPr lang="en-GB" dirty="0"/>
              <a:t>BT Group PowerPoint    |</a:t>
            </a:r>
          </a:p>
        </p:txBody>
      </p:sp>
    </p:spTree>
    <p:extLst>
      <p:ext uri="{BB962C8B-B14F-4D97-AF65-F5344CB8AC3E}">
        <p14:creationId xmlns:p14="http://schemas.microsoft.com/office/powerpoint/2010/main" val="299603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378BE-0457-E667-B5EC-178A6D1AF78A}"/>
              </a:ext>
            </a:extLst>
          </p:cNvPr>
          <p:cNvSpPr>
            <a:spLocks noGrp="1"/>
          </p:cNvSpPr>
          <p:nvPr>
            <p:ph type="title"/>
          </p:nvPr>
        </p:nvSpPr>
        <p:spPr/>
        <p:txBody>
          <a:bodyPr/>
          <a:lstStyle/>
          <a:p>
            <a:r>
              <a:rPr lang="en-GB" dirty="0"/>
              <a:t>Four column content</a:t>
            </a:r>
          </a:p>
        </p:txBody>
      </p:sp>
      <p:sp>
        <p:nvSpPr>
          <p:cNvPr id="3" name="Content Placeholder 2">
            <a:extLst>
              <a:ext uri="{FF2B5EF4-FFF2-40B4-BE49-F238E27FC236}">
                <a16:creationId xmlns:a16="http://schemas.microsoft.com/office/drawing/2014/main" id="{A5ECFADA-CDB9-90A3-BA45-3C79DFA2878A}"/>
              </a:ext>
            </a:extLst>
          </p:cNvPr>
          <p:cNvSpPr>
            <a:spLocks noGrp="1"/>
          </p:cNvSpPr>
          <p:nvPr>
            <p:ph idx="1"/>
          </p:nvPr>
        </p:nvSpPr>
        <p:spPr/>
        <p:txBody>
          <a:bodyPr/>
          <a:lstStyle/>
          <a:p>
            <a:pPr lvl="3"/>
            <a:r>
              <a:rPr lang="en-US" dirty="0"/>
              <a:t>Add column title here – create by clicking ‘Increase List Level’ 3x </a:t>
            </a:r>
          </a:p>
          <a:p>
            <a:r>
              <a:rPr lang="en-US" dirty="0"/>
              <a:t>Add paragraph text here</a:t>
            </a:r>
          </a:p>
          <a:p>
            <a:pPr lvl="1"/>
            <a:r>
              <a:rPr lang="en-US" dirty="0"/>
              <a:t>First level bullet – create by clicking ‘Increase List Level’ 1x</a:t>
            </a:r>
          </a:p>
          <a:p>
            <a:pPr lvl="2"/>
            <a:r>
              <a:rPr lang="en-US" dirty="0"/>
              <a:t>Second level bullet – create by clicking ‘Increase List Level’ 2x</a:t>
            </a:r>
            <a:endParaRPr lang="en-GB" dirty="0"/>
          </a:p>
        </p:txBody>
      </p:sp>
      <p:sp>
        <p:nvSpPr>
          <p:cNvPr id="4" name="Footer Placeholder 3">
            <a:extLst>
              <a:ext uri="{FF2B5EF4-FFF2-40B4-BE49-F238E27FC236}">
                <a16:creationId xmlns:a16="http://schemas.microsoft.com/office/drawing/2014/main" id="{EEE6889A-219D-A965-0A4B-A48A47047719}"/>
              </a:ext>
            </a:extLst>
          </p:cNvPr>
          <p:cNvSpPr>
            <a:spLocks noGrp="1"/>
          </p:cNvSpPr>
          <p:nvPr>
            <p:ph type="ftr" sz="quarter" idx="11"/>
          </p:nvPr>
        </p:nvSpPr>
        <p:spPr/>
        <p:txBody>
          <a:bodyPr/>
          <a:lstStyle/>
          <a:p>
            <a:r>
              <a:rPr lang="en-GB" dirty="0"/>
              <a:t>BT Group PowerPoint    |</a:t>
            </a:r>
          </a:p>
        </p:txBody>
      </p:sp>
      <p:sp>
        <p:nvSpPr>
          <p:cNvPr id="5" name="Slide Number Placeholder 4">
            <a:extLst>
              <a:ext uri="{FF2B5EF4-FFF2-40B4-BE49-F238E27FC236}">
                <a16:creationId xmlns:a16="http://schemas.microsoft.com/office/drawing/2014/main" id="{AAB1DEC3-BE36-D15E-6E75-18B3F60A5D7A}"/>
              </a:ext>
            </a:extLst>
          </p:cNvPr>
          <p:cNvSpPr>
            <a:spLocks noGrp="1"/>
          </p:cNvSpPr>
          <p:nvPr>
            <p:ph type="sldNum" sz="quarter" idx="12"/>
          </p:nvPr>
        </p:nvSpPr>
        <p:spPr/>
        <p:txBody>
          <a:bodyPr/>
          <a:lstStyle/>
          <a:p>
            <a:fld id="{BC5033AD-2A2E-4B40-820E-C0C238FC5E2C}" type="slidenum">
              <a:rPr lang="en-GB" smtClean="0"/>
              <a:pPr/>
              <a:t>17</a:t>
            </a:fld>
            <a:endParaRPr lang="en-GB" dirty="0"/>
          </a:p>
        </p:txBody>
      </p:sp>
      <p:sp>
        <p:nvSpPr>
          <p:cNvPr id="7" name="Content Placeholder 6">
            <a:extLst>
              <a:ext uri="{FF2B5EF4-FFF2-40B4-BE49-F238E27FC236}">
                <a16:creationId xmlns:a16="http://schemas.microsoft.com/office/drawing/2014/main" id="{95500C57-02F9-C186-E782-DDBCFFF6A3CA}"/>
              </a:ext>
            </a:extLst>
          </p:cNvPr>
          <p:cNvSpPr>
            <a:spLocks noGrp="1"/>
          </p:cNvSpPr>
          <p:nvPr>
            <p:ph idx="13"/>
          </p:nvPr>
        </p:nvSpPr>
        <p:spPr/>
        <p:txBody>
          <a:bodyPr/>
          <a:lstStyle/>
          <a:p>
            <a:pPr lvl="3"/>
            <a:r>
              <a:rPr lang="en-US" dirty="0"/>
              <a:t>Add column title here – create by clicking ‘Increase List Level’ 3x </a:t>
            </a:r>
          </a:p>
          <a:p>
            <a:r>
              <a:rPr lang="en-US" dirty="0"/>
              <a:t>Add paragraph text here</a:t>
            </a:r>
          </a:p>
          <a:p>
            <a:pPr lvl="1"/>
            <a:r>
              <a:rPr lang="en-US" dirty="0"/>
              <a:t>First level bullet – create by clicking ‘Increase List Level’ 1x</a:t>
            </a:r>
          </a:p>
          <a:p>
            <a:pPr lvl="2"/>
            <a:r>
              <a:rPr lang="en-US" dirty="0"/>
              <a:t>Second level bullet – create by clicking ‘Increase List Level’ 2x</a:t>
            </a:r>
            <a:endParaRPr lang="en-GB" dirty="0"/>
          </a:p>
        </p:txBody>
      </p:sp>
      <p:sp>
        <p:nvSpPr>
          <p:cNvPr id="15" name="Content Placeholder 14">
            <a:extLst>
              <a:ext uri="{FF2B5EF4-FFF2-40B4-BE49-F238E27FC236}">
                <a16:creationId xmlns:a16="http://schemas.microsoft.com/office/drawing/2014/main" id="{2AE3F346-24E2-706C-4787-69B25E869271}"/>
              </a:ext>
            </a:extLst>
          </p:cNvPr>
          <p:cNvSpPr>
            <a:spLocks noGrp="1"/>
          </p:cNvSpPr>
          <p:nvPr>
            <p:ph idx="14"/>
          </p:nvPr>
        </p:nvSpPr>
        <p:spPr/>
        <p:txBody>
          <a:bodyPr/>
          <a:lstStyle/>
          <a:p>
            <a:pPr lvl="3"/>
            <a:r>
              <a:rPr lang="en-US" dirty="0"/>
              <a:t>Add column title here – create by clicking ‘Increase List Level’ 3x </a:t>
            </a:r>
          </a:p>
          <a:p>
            <a:r>
              <a:rPr lang="en-US" dirty="0"/>
              <a:t>Add paragraph text here</a:t>
            </a:r>
          </a:p>
          <a:p>
            <a:pPr lvl="1"/>
            <a:r>
              <a:rPr lang="en-US" dirty="0"/>
              <a:t>First level bullet – create by clicking ‘Increase List Level’ 1x</a:t>
            </a:r>
          </a:p>
          <a:p>
            <a:pPr lvl="2"/>
            <a:r>
              <a:rPr lang="en-US" dirty="0"/>
              <a:t>Second level bullet – create by clicking ‘Increase List Level’ 2x</a:t>
            </a:r>
            <a:endParaRPr lang="en-GB" dirty="0"/>
          </a:p>
        </p:txBody>
      </p:sp>
      <p:sp>
        <p:nvSpPr>
          <p:cNvPr id="8" name="Content Placeholder 7">
            <a:extLst>
              <a:ext uri="{FF2B5EF4-FFF2-40B4-BE49-F238E27FC236}">
                <a16:creationId xmlns:a16="http://schemas.microsoft.com/office/drawing/2014/main" id="{FE6484B9-8573-E528-9A64-4BB7A8D6D656}"/>
              </a:ext>
            </a:extLst>
          </p:cNvPr>
          <p:cNvSpPr>
            <a:spLocks noGrp="1"/>
          </p:cNvSpPr>
          <p:nvPr>
            <p:ph idx="15"/>
          </p:nvPr>
        </p:nvSpPr>
        <p:spPr/>
        <p:txBody>
          <a:bodyPr/>
          <a:lstStyle/>
          <a:p>
            <a:pPr lvl="3"/>
            <a:r>
              <a:rPr lang="en-US" dirty="0"/>
              <a:t>Add column title here – create by clicking ‘Increase List Level’ 3x </a:t>
            </a:r>
          </a:p>
          <a:p>
            <a:r>
              <a:rPr lang="en-US" dirty="0"/>
              <a:t>Add paragraph text here</a:t>
            </a:r>
          </a:p>
          <a:p>
            <a:pPr lvl="1"/>
            <a:r>
              <a:rPr lang="en-US" dirty="0"/>
              <a:t>First level bullet – create by clicking ‘Increase List Level’ 1x</a:t>
            </a:r>
          </a:p>
          <a:p>
            <a:pPr lvl="2"/>
            <a:r>
              <a:rPr lang="en-US" dirty="0"/>
              <a:t>Second level bullet – create by clicking ‘Increase List Level’ 2x</a:t>
            </a:r>
            <a:endParaRPr lang="en-GB" dirty="0"/>
          </a:p>
        </p:txBody>
      </p:sp>
      <p:sp>
        <p:nvSpPr>
          <p:cNvPr id="6" name="Text Placeholder 5">
            <a:extLst>
              <a:ext uri="{FF2B5EF4-FFF2-40B4-BE49-F238E27FC236}">
                <a16:creationId xmlns:a16="http://schemas.microsoft.com/office/drawing/2014/main" id="{B2E0C9CF-4CCC-F0AA-16C6-2CEB167A3CB3}"/>
              </a:ext>
            </a:extLst>
          </p:cNvPr>
          <p:cNvSpPr>
            <a:spLocks noGrp="1"/>
          </p:cNvSpPr>
          <p:nvPr>
            <p:ph type="body" sz="quarter" idx="10"/>
          </p:nvPr>
        </p:nvSpPr>
        <p:spPr/>
        <p:txBody>
          <a:bodyPr/>
          <a:lstStyle/>
          <a:p>
            <a:r>
              <a:rPr lang="en-GB" dirty="0"/>
              <a:t>Add copy, charts or tables here</a:t>
            </a:r>
          </a:p>
        </p:txBody>
      </p:sp>
    </p:spTree>
    <p:extLst>
      <p:ext uri="{BB962C8B-B14F-4D97-AF65-F5344CB8AC3E}">
        <p14:creationId xmlns:p14="http://schemas.microsoft.com/office/powerpoint/2010/main" val="369281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378BE-0457-E667-B5EC-178A6D1AF78A}"/>
              </a:ext>
            </a:extLst>
          </p:cNvPr>
          <p:cNvSpPr>
            <a:spLocks noGrp="1"/>
          </p:cNvSpPr>
          <p:nvPr>
            <p:ph type="title"/>
          </p:nvPr>
        </p:nvSpPr>
        <p:spPr/>
        <p:txBody>
          <a:bodyPr/>
          <a:lstStyle/>
          <a:p>
            <a:r>
              <a:rPr lang="en-GB" dirty="0"/>
              <a:t>Side copy</a:t>
            </a:r>
          </a:p>
        </p:txBody>
      </p:sp>
      <p:sp>
        <p:nvSpPr>
          <p:cNvPr id="3" name="Content Placeholder 2">
            <a:extLst>
              <a:ext uri="{FF2B5EF4-FFF2-40B4-BE49-F238E27FC236}">
                <a16:creationId xmlns:a16="http://schemas.microsoft.com/office/drawing/2014/main" id="{A5ECFADA-CDB9-90A3-BA45-3C79DFA2878A}"/>
              </a:ext>
            </a:extLst>
          </p:cNvPr>
          <p:cNvSpPr>
            <a:spLocks noGrp="1"/>
          </p:cNvSpPr>
          <p:nvPr>
            <p:ph idx="1"/>
          </p:nvPr>
        </p:nvSpPr>
        <p:spPr/>
        <p:txBody>
          <a:bodyPr/>
          <a:lstStyle/>
          <a:p>
            <a:r>
              <a:rPr lang="en-US" dirty="0"/>
              <a:t>Add paragraph text here</a:t>
            </a:r>
          </a:p>
          <a:p>
            <a:pPr lvl="1"/>
            <a:r>
              <a:rPr lang="en-US" dirty="0"/>
              <a:t>First level bullet – create by clicking ‘Increase List Level’ 1x</a:t>
            </a:r>
          </a:p>
          <a:p>
            <a:pPr lvl="2"/>
            <a:r>
              <a:rPr lang="en-US" dirty="0"/>
              <a:t>Second level bullet – create by clicking ‘Increase List Level’ 2x</a:t>
            </a:r>
          </a:p>
          <a:p>
            <a:pPr lvl="3"/>
            <a:r>
              <a:rPr lang="en-US" dirty="0"/>
              <a:t>Title in copy – create by clicking ‘Increase List Level’ 3x</a:t>
            </a:r>
          </a:p>
          <a:p>
            <a:r>
              <a:rPr lang="en-US" dirty="0"/>
              <a:t>Add paragraph text here</a:t>
            </a:r>
          </a:p>
          <a:p>
            <a:pPr lvl="3"/>
            <a:endParaRPr lang="en-GB" dirty="0"/>
          </a:p>
          <a:p>
            <a:endParaRPr lang="en-GB" dirty="0"/>
          </a:p>
        </p:txBody>
      </p:sp>
      <p:sp>
        <p:nvSpPr>
          <p:cNvPr id="4" name="Footer Placeholder 3">
            <a:extLst>
              <a:ext uri="{FF2B5EF4-FFF2-40B4-BE49-F238E27FC236}">
                <a16:creationId xmlns:a16="http://schemas.microsoft.com/office/drawing/2014/main" id="{EEE6889A-219D-A965-0A4B-A48A47047719}"/>
              </a:ext>
            </a:extLst>
          </p:cNvPr>
          <p:cNvSpPr>
            <a:spLocks noGrp="1"/>
          </p:cNvSpPr>
          <p:nvPr>
            <p:ph type="ftr" sz="quarter" idx="11"/>
          </p:nvPr>
        </p:nvSpPr>
        <p:spPr/>
        <p:txBody>
          <a:bodyPr/>
          <a:lstStyle/>
          <a:p>
            <a:r>
              <a:rPr lang="en-GB" dirty="0"/>
              <a:t>BT Group PowerPoint    |</a:t>
            </a:r>
          </a:p>
        </p:txBody>
      </p:sp>
      <p:sp>
        <p:nvSpPr>
          <p:cNvPr id="5" name="Slide Number Placeholder 4">
            <a:extLst>
              <a:ext uri="{FF2B5EF4-FFF2-40B4-BE49-F238E27FC236}">
                <a16:creationId xmlns:a16="http://schemas.microsoft.com/office/drawing/2014/main" id="{AAB1DEC3-BE36-D15E-6E75-18B3F60A5D7A}"/>
              </a:ext>
            </a:extLst>
          </p:cNvPr>
          <p:cNvSpPr>
            <a:spLocks noGrp="1"/>
          </p:cNvSpPr>
          <p:nvPr>
            <p:ph type="sldNum" sz="quarter" idx="12"/>
          </p:nvPr>
        </p:nvSpPr>
        <p:spPr/>
        <p:txBody>
          <a:bodyPr/>
          <a:lstStyle/>
          <a:p>
            <a:fld id="{BC5033AD-2A2E-4B40-820E-C0C238FC5E2C}" type="slidenum">
              <a:rPr lang="en-GB" smtClean="0"/>
              <a:t>18</a:t>
            </a:fld>
            <a:endParaRPr lang="en-GB" dirty="0"/>
          </a:p>
        </p:txBody>
      </p:sp>
      <p:sp>
        <p:nvSpPr>
          <p:cNvPr id="6" name="Text Placeholder 5">
            <a:extLst>
              <a:ext uri="{FF2B5EF4-FFF2-40B4-BE49-F238E27FC236}">
                <a16:creationId xmlns:a16="http://schemas.microsoft.com/office/drawing/2014/main" id="{B2E0C9CF-4CCC-F0AA-16C6-2CEB167A3CB3}"/>
              </a:ext>
            </a:extLst>
          </p:cNvPr>
          <p:cNvSpPr>
            <a:spLocks noGrp="1"/>
          </p:cNvSpPr>
          <p:nvPr>
            <p:ph type="body" sz="quarter" idx="10"/>
          </p:nvPr>
        </p:nvSpPr>
        <p:spPr/>
        <p:txBody>
          <a:bodyPr/>
          <a:lstStyle/>
          <a:p>
            <a:r>
              <a:rPr lang="en-GB" dirty="0"/>
              <a:t>Add subhead </a:t>
            </a:r>
          </a:p>
        </p:txBody>
      </p:sp>
    </p:spTree>
    <p:extLst>
      <p:ext uri="{BB962C8B-B14F-4D97-AF65-F5344CB8AC3E}">
        <p14:creationId xmlns:p14="http://schemas.microsoft.com/office/powerpoint/2010/main" val="82482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625F4-9231-5CA9-1C32-0EBA8C6039BA}"/>
              </a:ext>
            </a:extLst>
          </p:cNvPr>
          <p:cNvSpPr>
            <a:spLocks noGrp="1"/>
          </p:cNvSpPr>
          <p:nvPr>
            <p:ph type="title"/>
          </p:nvPr>
        </p:nvSpPr>
        <p:spPr/>
        <p:txBody>
          <a:bodyPr/>
          <a:lstStyle/>
          <a:p>
            <a:r>
              <a:rPr lang="en-GB" dirty="0"/>
              <a:t>Title only slide</a:t>
            </a:r>
          </a:p>
        </p:txBody>
      </p:sp>
      <p:sp>
        <p:nvSpPr>
          <p:cNvPr id="3" name="Footer Placeholder 2">
            <a:extLst>
              <a:ext uri="{FF2B5EF4-FFF2-40B4-BE49-F238E27FC236}">
                <a16:creationId xmlns:a16="http://schemas.microsoft.com/office/drawing/2014/main" id="{172B683F-9AC4-7C32-7D91-CAA83A5166E6}"/>
              </a:ext>
            </a:extLst>
          </p:cNvPr>
          <p:cNvSpPr>
            <a:spLocks noGrp="1"/>
          </p:cNvSpPr>
          <p:nvPr>
            <p:ph type="ftr" sz="quarter" idx="11"/>
          </p:nvPr>
        </p:nvSpPr>
        <p:spPr/>
        <p:txBody>
          <a:bodyPr/>
          <a:lstStyle/>
          <a:p>
            <a:r>
              <a:rPr lang="en-GB" dirty="0"/>
              <a:t>BT Group PowerPoint    |</a:t>
            </a:r>
          </a:p>
        </p:txBody>
      </p:sp>
      <p:sp>
        <p:nvSpPr>
          <p:cNvPr id="4" name="Slide Number Placeholder 3">
            <a:extLst>
              <a:ext uri="{FF2B5EF4-FFF2-40B4-BE49-F238E27FC236}">
                <a16:creationId xmlns:a16="http://schemas.microsoft.com/office/drawing/2014/main" id="{020ECFF2-BD76-0549-A69E-983D93F7E8EA}"/>
              </a:ext>
            </a:extLst>
          </p:cNvPr>
          <p:cNvSpPr>
            <a:spLocks noGrp="1"/>
          </p:cNvSpPr>
          <p:nvPr>
            <p:ph type="sldNum" sz="quarter" idx="12"/>
          </p:nvPr>
        </p:nvSpPr>
        <p:spPr/>
        <p:txBody>
          <a:bodyPr/>
          <a:lstStyle/>
          <a:p>
            <a:fld id="{BC5033AD-2A2E-4B40-820E-C0C238FC5E2C}" type="slidenum">
              <a:rPr lang="en-GB" smtClean="0"/>
              <a:t>19</a:t>
            </a:fld>
            <a:endParaRPr lang="en-GB" dirty="0"/>
          </a:p>
        </p:txBody>
      </p:sp>
      <p:sp>
        <p:nvSpPr>
          <p:cNvPr id="5" name="Text Placeholder 4">
            <a:extLst>
              <a:ext uri="{FF2B5EF4-FFF2-40B4-BE49-F238E27FC236}">
                <a16:creationId xmlns:a16="http://schemas.microsoft.com/office/drawing/2014/main" id="{3FC99059-2E1E-1E60-04D3-5D9B74D2324C}"/>
              </a:ext>
            </a:extLst>
          </p:cNvPr>
          <p:cNvSpPr>
            <a:spLocks noGrp="1"/>
          </p:cNvSpPr>
          <p:nvPr>
            <p:ph type="body" sz="quarter" idx="10"/>
          </p:nvPr>
        </p:nvSpPr>
        <p:spPr/>
        <p:txBody>
          <a:bodyPr/>
          <a:lstStyle/>
          <a:p>
            <a:r>
              <a:rPr lang="en-GB" dirty="0"/>
              <a:t>Add subhead here or delete</a:t>
            </a:r>
          </a:p>
        </p:txBody>
      </p:sp>
    </p:spTree>
    <p:extLst>
      <p:ext uri="{BB962C8B-B14F-4D97-AF65-F5344CB8AC3E}">
        <p14:creationId xmlns:p14="http://schemas.microsoft.com/office/powerpoint/2010/main" val="34046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343F10D7-CEE9-6411-D446-327D0F8BEB13}"/>
              </a:ext>
            </a:extLst>
          </p:cNvPr>
          <p:cNvSpPr>
            <a:spLocks noGrp="1"/>
          </p:cNvSpPr>
          <p:nvPr>
            <p:ph type="title"/>
          </p:nvPr>
        </p:nvSpPr>
        <p:spPr/>
        <p:txBody>
          <a:bodyPr/>
          <a:lstStyle/>
          <a:p>
            <a:r>
              <a:rPr lang="en-GB" dirty="0"/>
              <a:t>Contents</a:t>
            </a:r>
          </a:p>
        </p:txBody>
      </p:sp>
      <p:sp>
        <p:nvSpPr>
          <p:cNvPr id="18" name="Footer Placeholder 17">
            <a:extLst>
              <a:ext uri="{FF2B5EF4-FFF2-40B4-BE49-F238E27FC236}">
                <a16:creationId xmlns:a16="http://schemas.microsoft.com/office/drawing/2014/main" id="{41B60CCF-2D05-4382-7442-F738199BEFFE}"/>
              </a:ext>
            </a:extLst>
          </p:cNvPr>
          <p:cNvSpPr>
            <a:spLocks noGrp="1"/>
          </p:cNvSpPr>
          <p:nvPr>
            <p:ph type="ftr" sz="quarter" idx="11"/>
          </p:nvPr>
        </p:nvSpPr>
        <p:spPr/>
        <p:txBody>
          <a:bodyPr/>
          <a:lstStyle/>
          <a:p>
            <a:r>
              <a:rPr lang="en-GB" dirty="0"/>
              <a:t>BT Group PowerPoint    |</a:t>
            </a:r>
          </a:p>
        </p:txBody>
      </p:sp>
      <p:sp>
        <p:nvSpPr>
          <p:cNvPr id="13" name="Slide Number Placeholder 12">
            <a:extLst>
              <a:ext uri="{FF2B5EF4-FFF2-40B4-BE49-F238E27FC236}">
                <a16:creationId xmlns:a16="http://schemas.microsoft.com/office/drawing/2014/main" id="{6B74F7F0-B1BE-CE75-9D7F-B8FC12B4101A}"/>
              </a:ext>
            </a:extLst>
          </p:cNvPr>
          <p:cNvSpPr>
            <a:spLocks noGrp="1"/>
          </p:cNvSpPr>
          <p:nvPr>
            <p:ph type="sldNum" sz="quarter" idx="12"/>
          </p:nvPr>
        </p:nvSpPr>
        <p:spPr/>
        <p:txBody>
          <a:bodyPr/>
          <a:lstStyle/>
          <a:p>
            <a:fld id="{BC5033AD-2A2E-4B40-820E-C0C238FC5E2C}" type="slidenum">
              <a:rPr lang="en-GB" smtClean="0"/>
              <a:pPr/>
              <a:t>2</a:t>
            </a:fld>
            <a:endParaRPr lang="en-GB" dirty="0"/>
          </a:p>
        </p:txBody>
      </p:sp>
      <p:sp>
        <p:nvSpPr>
          <p:cNvPr id="4" name="Content Placeholder 3">
            <a:extLst>
              <a:ext uri="{FF2B5EF4-FFF2-40B4-BE49-F238E27FC236}">
                <a16:creationId xmlns:a16="http://schemas.microsoft.com/office/drawing/2014/main" id="{0DCE4724-DB73-689A-4AAE-AB5282DC2DF9}"/>
              </a:ext>
            </a:extLst>
          </p:cNvPr>
          <p:cNvSpPr>
            <a:spLocks noGrp="1"/>
          </p:cNvSpPr>
          <p:nvPr>
            <p:ph idx="1"/>
          </p:nvPr>
        </p:nvSpPr>
        <p:spPr/>
        <p:txBody>
          <a:bodyPr/>
          <a:lstStyle/>
          <a:p>
            <a:pPr lvl="3"/>
            <a:r>
              <a:rPr lang="en-GB" dirty="0"/>
              <a:t>03 Data Classification</a:t>
            </a:r>
            <a:br>
              <a:rPr lang="en-GB" dirty="0"/>
            </a:br>
            <a:r>
              <a:rPr lang="en-GB" dirty="0"/>
              <a:t>04 Do’s and Don’ts</a:t>
            </a:r>
            <a:br>
              <a:rPr lang="en-GB" dirty="0"/>
            </a:br>
            <a:r>
              <a:rPr lang="en-GB" dirty="0"/>
              <a:t>05 PowerPoint Guidance</a:t>
            </a:r>
            <a:br>
              <a:rPr lang="en-GB" dirty="0"/>
            </a:br>
            <a:r>
              <a:rPr lang="en-GB" dirty="0"/>
              <a:t>06 Typefaces</a:t>
            </a:r>
            <a:br>
              <a:rPr lang="en-GB" dirty="0"/>
            </a:br>
            <a:r>
              <a:rPr lang="en-GB" dirty="0"/>
              <a:t>07 Our Colours</a:t>
            </a:r>
            <a:br>
              <a:rPr lang="en-GB" dirty="0"/>
            </a:br>
            <a:r>
              <a:rPr lang="en-GB" dirty="0"/>
              <a:t>08 Iconography</a:t>
            </a:r>
            <a:br>
              <a:rPr lang="en-GB" dirty="0"/>
            </a:br>
            <a:endParaRPr lang="en-GB" dirty="0"/>
          </a:p>
        </p:txBody>
      </p:sp>
      <p:sp>
        <p:nvSpPr>
          <p:cNvPr id="3" name="Content Placeholder 2">
            <a:extLst>
              <a:ext uri="{FF2B5EF4-FFF2-40B4-BE49-F238E27FC236}">
                <a16:creationId xmlns:a16="http://schemas.microsoft.com/office/drawing/2014/main" id="{D7E1242B-B7F1-E571-59F5-95CEAF2405BA}"/>
              </a:ext>
            </a:extLst>
          </p:cNvPr>
          <p:cNvSpPr>
            <a:spLocks noGrp="1"/>
          </p:cNvSpPr>
          <p:nvPr>
            <p:ph idx="13"/>
          </p:nvPr>
        </p:nvSpPr>
        <p:spPr/>
        <p:txBody>
          <a:bodyPr/>
          <a:lstStyle/>
          <a:p>
            <a:pPr lvl="3"/>
            <a:r>
              <a:rPr lang="en-GB" dirty="0"/>
              <a:t>11 Cover slides</a:t>
            </a:r>
            <a:br>
              <a:rPr lang="en-GB" dirty="0"/>
            </a:br>
            <a:r>
              <a:rPr lang="en-GB" dirty="0"/>
              <a:t>12 Editorial slides</a:t>
            </a:r>
            <a:br>
              <a:rPr lang="en-GB" dirty="0"/>
            </a:br>
            <a:r>
              <a:rPr lang="en-GB" dirty="0"/>
              <a:t>13 Page breaks</a:t>
            </a:r>
            <a:br>
              <a:rPr lang="en-GB" dirty="0"/>
            </a:br>
            <a:r>
              <a:rPr lang="en-GB" dirty="0"/>
              <a:t>14 Colour page breaks</a:t>
            </a:r>
            <a:br>
              <a:rPr lang="en-GB" dirty="0"/>
            </a:br>
            <a:r>
              <a:rPr lang="en-GB" dirty="0"/>
              <a:t>15 Infographics slides</a:t>
            </a:r>
            <a:br>
              <a:rPr lang="en-GB" dirty="0"/>
            </a:br>
            <a:r>
              <a:rPr lang="en-GB" dirty="0"/>
              <a:t>16 CFU treatment</a:t>
            </a:r>
            <a:br>
              <a:rPr lang="en-GB" dirty="0"/>
            </a:br>
            <a:r>
              <a:rPr lang="en-GB" dirty="0"/>
              <a:t>17 End slides</a:t>
            </a:r>
          </a:p>
        </p:txBody>
      </p:sp>
    </p:spTree>
    <p:extLst>
      <p:ext uri="{BB962C8B-B14F-4D97-AF65-F5344CB8AC3E}">
        <p14:creationId xmlns:p14="http://schemas.microsoft.com/office/powerpoint/2010/main" val="129803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C0C2190-A4AF-B641-96D8-95475A05E128}"/>
              </a:ext>
            </a:extLst>
          </p:cNvPr>
          <p:cNvSpPr>
            <a:spLocks noGrp="1"/>
          </p:cNvSpPr>
          <p:nvPr>
            <p:ph type="title"/>
          </p:nvPr>
        </p:nvSpPr>
        <p:spPr/>
        <p:txBody>
          <a:bodyPr/>
          <a:lstStyle/>
          <a:p>
            <a:r>
              <a:rPr lang="en-US" dirty="0"/>
              <a:t>Statement here, 48pt</a:t>
            </a:r>
            <a:br>
              <a:rPr lang="en-US" dirty="0"/>
            </a:br>
            <a:r>
              <a:rPr lang="en-US" dirty="0"/>
              <a:t>second line here</a:t>
            </a:r>
          </a:p>
        </p:txBody>
      </p:sp>
      <p:sp>
        <p:nvSpPr>
          <p:cNvPr id="3" name="Text Placeholder 2">
            <a:extLst>
              <a:ext uri="{FF2B5EF4-FFF2-40B4-BE49-F238E27FC236}">
                <a16:creationId xmlns:a16="http://schemas.microsoft.com/office/drawing/2014/main" id="{03BF25F5-AE65-04E9-8FE4-B09D03E6E512}"/>
              </a:ext>
            </a:extLst>
          </p:cNvPr>
          <p:cNvSpPr>
            <a:spLocks noGrp="1"/>
          </p:cNvSpPr>
          <p:nvPr>
            <p:ph type="body" sz="quarter" idx="10"/>
          </p:nvPr>
        </p:nvSpPr>
        <p:spPr/>
        <p:txBody>
          <a:bodyPr/>
          <a:lstStyle/>
          <a:p>
            <a:r>
              <a:rPr lang="en-US" dirty="0"/>
              <a:t>The title can go to three or four lines. </a:t>
            </a:r>
            <a:br>
              <a:rPr lang="en-US" dirty="0"/>
            </a:br>
            <a:r>
              <a:rPr lang="en-US" dirty="0"/>
              <a:t>Highlighting a section or word of the </a:t>
            </a:r>
            <a:br>
              <a:rPr lang="en-US" dirty="0"/>
            </a:br>
            <a:r>
              <a:rPr lang="en-US" dirty="0"/>
              <a:t>title is also possible. Please adjust </a:t>
            </a:r>
            <a:br>
              <a:rPr lang="en-US" dirty="0"/>
            </a:br>
            <a:r>
              <a:rPr lang="en-US" dirty="0"/>
              <a:t>the underline position in master slides. 20pt. </a:t>
            </a:r>
          </a:p>
        </p:txBody>
      </p:sp>
      <p:sp>
        <p:nvSpPr>
          <p:cNvPr id="4" name="Slide Number Placeholder 3">
            <a:extLst>
              <a:ext uri="{FF2B5EF4-FFF2-40B4-BE49-F238E27FC236}">
                <a16:creationId xmlns:a16="http://schemas.microsoft.com/office/drawing/2014/main" id="{038619C3-DEFB-7713-51A5-0F8D60E4F81E}"/>
              </a:ext>
            </a:extLst>
          </p:cNvPr>
          <p:cNvSpPr>
            <a:spLocks noGrp="1"/>
          </p:cNvSpPr>
          <p:nvPr>
            <p:ph type="sldNum" sz="quarter" idx="12"/>
          </p:nvPr>
        </p:nvSpPr>
        <p:spPr/>
        <p:txBody>
          <a:bodyPr/>
          <a:lstStyle/>
          <a:p>
            <a:fld id="{BC5033AD-2A2E-4B40-820E-C0C238FC5E2C}" type="slidenum">
              <a:rPr lang="en-GB" smtClean="0"/>
              <a:pPr/>
              <a:t>20</a:t>
            </a:fld>
            <a:endParaRPr lang="en-GB" dirty="0"/>
          </a:p>
        </p:txBody>
      </p:sp>
      <p:sp>
        <p:nvSpPr>
          <p:cNvPr id="2" name="Footer Placeholder 1">
            <a:extLst>
              <a:ext uri="{FF2B5EF4-FFF2-40B4-BE49-F238E27FC236}">
                <a16:creationId xmlns:a16="http://schemas.microsoft.com/office/drawing/2014/main" id="{6E810A12-8D11-9A52-0FC5-AE0EEF3E470A}"/>
              </a:ext>
            </a:extLst>
          </p:cNvPr>
          <p:cNvSpPr>
            <a:spLocks noGrp="1"/>
          </p:cNvSpPr>
          <p:nvPr>
            <p:ph type="ftr" sz="quarter" idx="11"/>
          </p:nvPr>
        </p:nvSpPr>
        <p:spPr/>
        <p:txBody>
          <a:bodyPr/>
          <a:lstStyle/>
          <a:p>
            <a:r>
              <a:rPr lang="en-GB" dirty="0"/>
              <a:t>BT Group PowerPoint    |</a:t>
            </a:r>
          </a:p>
        </p:txBody>
      </p:sp>
    </p:spTree>
    <p:extLst>
      <p:ext uri="{BB962C8B-B14F-4D97-AF65-F5344CB8AC3E}">
        <p14:creationId xmlns:p14="http://schemas.microsoft.com/office/powerpoint/2010/main" val="66088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A678D-F23B-0856-B680-D9907E8EC1C0}"/>
              </a:ext>
            </a:extLst>
          </p:cNvPr>
          <p:cNvSpPr>
            <a:spLocks noGrp="1"/>
          </p:cNvSpPr>
          <p:nvPr>
            <p:ph type="title"/>
          </p:nvPr>
        </p:nvSpPr>
        <p:spPr/>
        <p:txBody>
          <a:bodyPr/>
          <a:lstStyle/>
          <a:p>
            <a:r>
              <a:rPr lang="en-US" dirty="0"/>
              <a:t>Title here, 48pt</a:t>
            </a:r>
            <a:br>
              <a:rPr lang="en-US" dirty="0"/>
            </a:br>
            <a:r>
              <a:rPr lang="en-US" dirty="0"/>
              <a:t>second line here</a:t>
            </a:r>
          </a:p>
        </p:txBody>
      </p:sp>
      <p:sp>
        <p:nvSpPr>
          <p:cNvPr id="3" name="Text Placeholder 2">
            <a:extLst>
              <a:ext uri="{FF2B5EF4-FFF2-40B4-BE49-F238E27FC236}">
                <a16:creationId xmlns:a16="http://schemas.microsoft.com/office/drawing/2014/main" id="{38AE59ED-C32A-E88B-95EA-DABCB3EFF2F9}"/>
              </a:ext>
            </a:extLst>
          </p:cNvPr>
          <p:cNvSpPr>
            <a:spLocks noGrp="1"/>
          </p:cNvSpPr>
          <p:nvPr>
            <p:ph type="body" sz="quarter" idx="10"/>
          </p:nvPr>
        </p:nvSpPr>
        <p:spPr/>
        <p:txBody>
          <a:bodyPr/>
          <a:lstStyle/>
          <a:p>
            <a:r>
              <a:rPr lang="en-US" dirty="0"/>
              <a:t>Sub heading to go here. For text heavy scenario please use another layout. 20pt</a:t>
            </a:r>
          </a:p>
        </p:txBody>
      </p:sp>
      <p:sp>
        <p:nvSpPr>
          <p:cNvPr id="5" name="Slide Number Placeholder 4">
            <a:extLst>
              <a:ext uri="{FF2B5EF4-FFF2-40B4-BE49-F238E27FC236}">
                <a16:creationId xmlns:a16="http://schemas.microsoft.com/office/drawing/2014/main" id="{743F314F-2545-D97C-0957-97CC0AC7994C}"/>
              </a:ext>
            </a:extLst>
          </p:cNvPr>
          <p:cNvSpPr>
            <a:spLocks noGrp="1"/>
          </p:cNvSpPr>
          <p:nvPr>
            <p:ph type="sldNum" sz="quarter" idx="12"/>
          </p:nvPr>
        </p:nvSpPr>
        <p:spPr/>
        <p:txBody>
          <a:bodyPr/>
          <a:lstStyle/>
          <a:p>
            <a:fld id="{BC5033AD-2A2E-4B40-820E-C0C238FC5E2C}" type="slidenum">
              <a:rPr lang="en-GB" smtClean="0"/>
              <a:pPr/>
              <a:t>21</a:t>
            </a:fld>
            <a:endParaRPr lang="en-GB" dirty="0"/>
          </a:p>
        </p:txBody>
      </p:sp>
      <p:sp>
        <p:nvSpPr>
          <p:cNvPr id="4" name="Footer Placeholder 3">
            <a:extLst>
              <a:ext uri="{FF2B5EF4-FFF2-40B4-BE49-F238E27FC236}">
                <a16:creationId xmlns:a16="http://schemas.microsoft.com/office/drawing/2014/main" id="{A03BAE3F-C7E0-439D-8D5E-A8F757BFD745}"/>
              </a:ext>
            </a:extLst>
          </p:cNvPr>
          <p:cNvSpPr>
            <a:spLocks noGrp="1"/>
          </p:cNvSpPr>
          <p:nvPr>
            <p:ph type="ftr" sz="quarter" idx="11"/>
          </p:nvPr>
        </p:nvSpPr>
        <p:spPr/>
        <p:txBody>
          <a:bodyPr/>
          <a:lstStyle/>
          <a:p>
            <a:r>
              <a:rPr lang="en-GB" dirty="0"/>
              <a:t>BT Group PowerPoint    |</a:t>
            </a:r>
          </a:p>
        </p:txBody>
      </p:sp>
    </p:spTree>
    <p:extLst>
      <p:ext uri="{BB962C8B-B14F-4D97-AF65-F5344CB8AC3E}">
        <p14:creationId xmlns:p14="http://schemas.microsoft.com/office/powerpoint/2010/main" val="13230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02BD485-AEEB-0F6D-C8AF-8520CE3820A8}"/>
              </a:ext>
            </a:extLst>
          </p:cNvPr>
          <p:cNvSpPr>
            <a:spLocks noGrp="1"/>
          </p:cNvSpPr>
          <p:nvPr>
            <p:ph type="pic" sz="quarter" idx="13"/>
          </p:nvPr>
        </p:nvSpPr>
        <p:spPr/>
      </p:sp>
      <p:sp>
        <p:nvSpPr>
          <p:cNvPr id="5" name="Title 4">
            <a:extLst>
              <a:ext uri="{FF2B5EF4-FFF2-40B4-BE49-F238E27FC236}">
                <a16:creationId xmlns:a16="http://schemas.microsoft.com/office/drawing/2014/main" id="{3C2DDB1C-3B25-D34F-31DE-AE4BD484DDAC}"/>
              </a:ext>
            </a:extLst>
          </p:cNvPr>
          <p:cNvSpPr>
            <a:spLocks noGrp="1"/>
          </p:cNvSpPr>
          <p:nvPr>
            <p:ph type="title"/>
          </p:nvPr>
        </p:nvSpPr>
        <p:spPr/>
        <p:txBody>
          <a:bodyPr/>
          <a:lstStyle/>
          <a:p>
            <a:r>
              <a:rPr lang="en-US" dirty="0"/>
              <a:t>Title page with </a:t>
            </a:r>
            <a:br>
              <a:rPr lang="en-US" dirty="0"/>
            </a:br>
            <a:r>
              <a:rPr lang="en-US" dirty="0"/>
              <a:t>48pt image option</a:t>
            </a:r>
          </a:p>
        </p:txBody>
      </p:sp>
      <p:sp>
        <p:nvSpPr>
          <p:cNvPr id="11" name="Text Placeholder 10">
            <a:extLst>
              <a:ext uri="{FF2B5EF4-FFF2-40B4-BE49-F238E27FC236}">
                <a16:creationId xmlns:a16="http://schemas.microsoft.com/office/drawing/2014/main" id="{828ECB5E-BD02-6F53-3E61-ACDE2CE7DC1C}"/>
              </a:ext>
            </a:extLst>
          </p:cNvPr>
          <p:cNvSpPr>
            <a:spLocks noGrp="1"/>
          </p:cNvSpPr>
          <p:nvPr>
            <p:ph type="body" sz="quarter" idx="10"/>
          </p:nvPr>
        </p:nvSpPr>
        <p:spPr/>
        <p:txBody>
          <a:bodyPr/>
          <a:lstStyle/>
          <a:p>
            <a:r>
              <a:rPr lang="en-US" dirty="0"/>
              <a:t>You can adjust the pixel </a:t>
            </a:r>
            <a:r>
              <a:rPr lang="en-US" dirty="0" err="1"/>
              <a:t>colours</a:t>
            </a:r>
            <a:r>
              <a:rPr lang="en-US" dirty="0"/>
              <a:t> in the 20pt master slides. Please do not change the size.</a:t>
            </a:r>
          </a:p>
        </p:txBody>
      </p:sp>
      <p:sp>
        <p:nvSpPr>
          <p:cNvPr id="14" name="Rectangle 13">
            <a:extLst>
              <a:ext uri="{FF2B5EF4-FFF2-40B4-BE49-F238E27FC236}">
                <a16:creationId xmlns:a16="http://schemas.microsoft.com/office/drawing/2014/main" id="{383843B9-3612-8B56-53B8-E451380358FB}"/>
              </a:ext>
            </a:extLst>
          </p:cNvPr>
          <p:cNvSpPr/>
          <p:nvPr/>
        </p:nvSpPr>
        <p:spPr>
          <a:xfrm>
            <a:off x="11637818" y="3629696"/>
            <a:ext cx="554182" cy="620566"/>
          </a:xfrm>
          <a:prstGeom prst="rect">
            <a:avLst/>
          </a:prstGeom>
          <a:solidFill>
            <a:srgbClr val="FF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T Curve" panose="020B0503020203020204" pitchFamily="34" charset="0"/>
            </a:endParaRPr>
          </a:p>
        </p:txBody>
      </p:sp>
    </p:spTree>
    <p:extLst>
      <p:ext uri="{BB962C8B-B14F-4D97-AF65-F5344CB8AC3E}">
        <p14:creationId xmlns:p14="http://schemas.microsoft.com/office/powerpoint/2010/main" val="118576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32AAE532-0EA7-C34D-78AB-9D12BE907BB1}"/>
              </a:ext>
            </a:extLst>
          </p:cNvPr>
          <p:cNvSpPr>
            <a:spLocks noGrp="1"/>
          </p:cNvSpPr>
          <p:nvPr>
            <p:ph type="pic" sz="quarter" idx="13"/>
          </p:nvPr>
        </p:nvSpPr>
        <p:spPr/>
      </p:sp>
      <p:sp>
        <p:nvSpPr>
          <p:cNvPr id="4" name="Title 3">
            <a:extLst>
              <a:ext uri="{FF2B5EF4-FFF2-40B4-BE49-F238E27FC236}">
                <a16:creationId xmlns:a16="http://schemas.microsoft.com/office/drawing/2014/main" id="{15870B5E-9891-0052-4D58-9179164CC166}"/>
              </a:ext>
            </a:extLst>
          </p:cNvPr>
          <p:cNvSpPr>
            <a:spLocks noGrp="1"/>
          </p:cNvSpPr>
          <p:nvPr>
            <p:ph type="title"/>
          </p:nvPr>
        </p:nvSpPr>
        <p:spPr/>
        <p:txBody>
          <a:bodyPr/>
          <a:lstStyle/>
          <a:p>
            <a:r>
              <a:rPr lang="en-US" dirty="0"/>
              <a:t>Title page with image option 48pt</a:t>
            </a:r>
          </a:p>
        </p:txBody>
      </p:sp>
      <p:sp>
        <p:nvSpPr>
          <p:cNvPr id="8" name="Footer Placeholder 7">
            <a:extLst>
              <a:ext uri="{FF2B5EF4-FFF2-40B4-BE49-F238E27FC236}">
                <a16:creationId xmlns:a16="http://schemas.microsoft.com/office/drawing/2014/main" id="{03C359BA-B194-B3C5-311F-6CD58A8477F7}"/>
              </a:ext>
            </a:extLst>
          </p:cNvPr>
          <p:cNvSpPr>
            <a:spLocks noGrp="1"/>
          </p:cNvSpPr>
          <p:nvPr>
            <p:ph type="ftr" sz="quarter" idx="4294967295"/>
          </p:nvPr>
        </p:nvSpPr>
        <p:spPr>
          <a:xfrm>
            <a:off x="7431086" y="6497321"/>
            <a:ext cx="4167188" cy="203835"/>
          </a:xfrm>
        </p:spPr>
        <p:txBody>
          <a:bodyPr/>
          <a:lstStyle/>
          <a:p>
            <a:r>
              <a:rPr lang="en-GB" dirty="0"/>
              <a:t>BT Group PowerPoint    |</a:t>
            </a:r>
          </a:p>
        </p:txBody>
      </p:sp>
      <p:sp>
        <p:nvSpPr>
          <p:cNvPr id="10" name="Slide Number Placeholder 9">
            <a:extLst>
              <a:ext uri="{FF2B5EF4-FFF2-40B4-BE49-F238E27FC236}">
                <a16:creationId xmlns:a16="http://schemas.microsoft.com/office/drawing/2014/main" id="{BDC7325A-E35B-A458-CB4E-B4EAF954BFE5}"/>
              </a:ext>
            </a:extLst>
          </p:cNvPr>
          <p:cNvSpPr>
            <a:spLocks noGrp="1"/>
          </p:cNvSpPr>
          <p:nvPr>
            <p:ph type="sldNum" sz="quarter" idx="12"/>
          </p:nvPr>
        </p:nvSpPr>
        <p:spPr>
          <a:xfrm>
            <a:off x="11733529" y="6497321"/>
            <a:ext cx="365126" cy="203835"/>
          </a:xfrm>
        </p:spPr>
        <p:txBody>
          <a:bodyPr/>
          <a:lstStyle/>
          <a:p>
            <a:fld id="{BC5033AD-2A2E-4B40-820E-C0C238FC5E2C}" type="slidenum">
              <a:rPr lang="en-GB" smtClean="0"/>
              <a:pPr/>
              <a:t>23</a:t>
            </a:fld>
            <a:endParaRPr lang="en-GB" dirty="0"/>
          </a:p>
        </p:txBody>
      </p:sp>
      <p:sp>
        <p:nvSpPr>
          <p:cNvPr id="5" name="Text Placeholder 4">
            <a:extLst>
              <a:ext uri="{FF2B5EF4-FFF2-40B4-BE49-F238E27FC236}">
                <a16:creationId xmlns:a16="http://schemas.microsoft.com/office/drawing/2014/main" id="{A61E170A-1546-6033-9FC7-CECDD752BB7F}"/>
              </a:ext>
            </a:extLst>
          </p:cNvPr>
          <p:cNvSpPr>
            <a:spLocks noGrp="1"/>
          </p:cNvSpPr>
          <p:nvPr>
            <p:ph type="body" sz="quarter" idx="10"/>
          </p:nvPr>
        </p:nvSpPr>
        <p:spPr/>
        <p:txBody>
          <a:bodyPr/>
          <a:lstStyle/>
          <a:p>
            <a:r>
              <a:rPr lang="en-US" dirty="0"/>
              <a:t>You can adjust the pixel </a:t>
            </a:r>
            <a:r>
              <a:rPr lang="en-US" dirty="0" err="1"/>
              <a:t>colours</a:t>
            </a:r>
            <a:r>
              <a:rPr lang="en-US" dirty="0"/>
              <a:t> in the master slides. Please do not change the size. 20pt.</a:t>
            </a:r>
          </a:p>
          <a:p>
            <a:endParaRPr lang="en-US" dirty="0"/>
          </a:p>
        </p:txBody>
      </p:sp>
      <p:sp>
        <p:nvSpPr>
          <p:cNvPr id="13" name="Rectangle 12">
            <a:extLst>
              <a:ext uri="{FF2B5EF4-FFF2-40B4-BE49-F238E27FC236}">
                <a16:creationId xmlns:a16="http://schemas.microsoft.com/office/drawing/2014/main" id="{2D9A8335-31C4-050A-14E1-06E66B605182}"/>
              </a:ext>
            </a:extLst>
          </p:cNvPr>
          <p:cNvSpPr/>
          <p:nvPr/>
        </p:nvSpPr>
        <p:spPr>
          <a:xfrm>
            <a:off x="11169748" y="886779"/>
            <a:ext cx="1019183" cy="625358"/>
          </a:xfrm>
          <a:prstGeom prst="rect">
            <a:avLst/>
          </a:prstGeom>
          <a:solidFill>
            <a:srgbClr val="019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T Curve" panose="020B0503020203020204" pitchFamily="34" charset="0"/>
            </a:endParaRPr>
          </a:p>
        </p:txBody>
      </p:sp>
      <p:sp>
        <p:nvSpPr>
          <p:cNvPr id="14" name="Rectangle 13">
            <a:extLst>
              <a:ext uri="{FF2B5EF4-FFF2-40B4-BE49-F238E27FC236}">
                <a16:creationId xmlns:a16="http://schemas.microsoft.com/office/drawing/2014/main" id="{1BE80582-9585-A54A-DA76-6A1A9ECE3748}"/>
              </a:ext>
            </a:extLst>
          </p:cNvPr>
          <p:cNvSpPr/>
          <p:nvPr/>
        </p:nvSpPr>
        <p:spPr>
          <a:xfrm>
            <a:off x="6508992" y="886779"/>
            <a:ext cx="749203" cy="625358"/>
          </a:xfrm>
          <a:prstGeom prst="rect">
            <a:avLst/>
          </a:prstGeom>
          <a:solidFill>
            <a:srgbClr val="FF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T Curve" panose="020B0503020203020204" pitchFamily="34" charset="0"/>
            </a:endParaRPr>
          </a:p>
        </p:txBody>
      </p:sp>
      <p:sp>
        <p:nvSpPr>
          <p:cNvPr id="11" name="Rectangle 10">
            <a:extLst>
              <a:ext uri="{FF2B5EF4-FFF2-40B4-BE49-F238E27FC236}">
                <a16:creationId xmlns:a16="http://schemas.microsoft.com/office/drawing/2014/main" id="{18669CEB-CCB0-9E4F-A5E7-64463F90FD87}"/>
              </a:ext>
            </a:extLst>
          </p:cNvPr>
          <p:cNvSpPr/>
          <p:nvPr/>
        </p:nvSpPr>
        <p:spPr>
          <a:xfrm>
            <a:off x="-3415" y="0"/>
            <a:ext cx="5239880" cy="158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00" dirty="0">
                <a:solidFill>
                  <a:schemeClr val="tx1"/>
                </a:solidFill>
                <a:effectLst/>
                <a:latin typeface="+mj-lt"/>
                <a:ea typeface="Calibri" panose="020F0502020204030204" pitchFamily="34" charset="0"/>
                <a:cs typeface="Times New Roman" panose="02020603050405020304" pitchFamily="18" charset="0"/>
              </a:rPr>
              <a:t>TO INSERT IMAGE DO ONE OF THE FOLLOWING [DELETE AFTER READING]:</a:t>
            </a:r>
          </a:p>
          <a:p>
            <a:pPr marL="228600" indent="-228600">
              <a:spcAft>
                <a:spcPts val="600"/>
              </a:spcAft>
              <a:buFont typeface="+mj-lt"/>
              <a:buAutoNum type="arabicPeriod"/>
            </a:pPr>
            <a:r>
              <a:rPr lang="en-GB" sz="1000" dirty="0">
                <a:solidFill>
                  <a:schemeClr val="tx1"/>
                </a:solidFill>
                <a:latin typeface="+mj-lt"/>
                <a:ea typeface="Calibri" panose="020F0502020204030204" pitchFamily="34" charset="0"/>
                <a:cs typeface="Times New Roman" panose="02020603050405020304" pitchFamily="18" charset="0"/>
              </a:rPr>
              <a:t>Click on the picture icon in the middle of the grey image placeholder and locate the image you want to insert, then click ok</a:t>
            </a:r>
          </a:p>
          <a:p>
            <a:pPr marL="228600" indent="-228600">
              <a:spcAft>
                <a:spcPts val="600"/>
              </a:spcAft>
              <a:buFont typeface="+mj-lt"/>
              <a:buAutoNum type="arabicPeriod"/>
            </a:pPr>
            <a:r>
              <a:rPr lang="en-GB" sz="1000" dirty="0">
                <a:solidFill>
                  <a:schemeClr val="tx1"/>
                </a:solidFill>
                <a:effectLst/>
                <a:latin typeface="+mj-lt"/>
                <a:ea typeface="Calibri" panose="020F0502020204030204" pitchFamily="34" charset="0"/>
                <a:cs typeface="Times New Roman" panose="02020603050405020304" pitchFamily="18" charset="0"/>
              </a:rPr>
              <a:t>Click and drag from anywhere else (file explorer, desktop) onto anywhere on the page and it will automatically insert into the grey image placeholder</a:t>
            </a:r>
          </a:p>
          <a:p>
            <a:pPr marL="228600" indent="-228600">
              <a:spcAft>
                <a:spcPts val="600"/>
              </a:spcAft>
              <a:buFont typeface="+mj-lt"/>
              <a:buAutoNum type="arabicPeriod"/>
            </a:pPr>
            <a:r>
              <a:rPr lang="en-GB" sz="1000" dirty="0">
                <a:solidFill>
                  <a:schemeClr val="tx1"/>
                </a:solidFill>
                <a:effectLst/>
                <a:latin typeface="+mj-lt"/>
                <a:ea typeface="Calibri" panose="020F0502020204030204" pitchFamily="34" charset="0"/>
                <a:cs typeface="Times New Roman" panose="02020603050405020304" pitchFamily="18" charset="0"/>
              </a:rPr>
              <a:t>If copying and pasting image from another slide to this, the pixels will disappear, but if you click RESET button on the HOME tab under SLIDES, the pixels will appear in front of the grey image placeholder. </a:t>
            </a:r>
            <a:endParaRPr lang="en-GB" sz="1000" dirty="0">
              <a:solidFill>
                <a:schemeClr val="tx1"/>
              </a:solidFill>
              <a:latin typeface="+mj-lt"/>
            </a:endParaRPr>
          </a:p>
        </p:txBody>
      </p:sp>
    </p:spTree>
    <p:extLst>
      <p:ext uri="{BB962C8B-B14F-4D97-AF65-F5344CB8AC3E}">
        <p14:creationId xmlns:p14="http://schemas.microsoft.com/office/powerpoint/2010/main" val="220605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640D51-39C2-C171-9D65-2CE6947DD552}"/>
              </a:ext>
            </a:extLst>
          </p:cNvPr>
          <p:cNvSpPr>
            <a:spLocks noGrp="1"/>
          </p:cNvSpPr>
          <p:nvPr>
            <p:ph type="title"/>
          </p:nvPr>
        </p:nvSpPr>
        <p:spPr/>
        <p:txBody>
          <a:bodyPr/>
          <a:lstStyle/>
          <a:p>
            <a:r>
              <a:rPr lang="en-US" dirty="0"/>
              <a:t>Connect </a:t>
            </a:r>
            <a:r>
              <a:rPr lang="en-US" dirty="0" err="1"/>
              <a:t>behaviour</a:t>
            </a:r>
            <a:r>
              <a:rPr lang="en-US" dirty="0"/>
              <a:t> page break. Ut molestie neque ex, ut congue mauris dignissim non. Nam </a:t>
            </a:r>
            <a:r>
              <a:rPr lang="en-US" dirty="0" err="1"/>
              <a:t>lacus</a:t>
            </a:r>
            <a:r>
              <a:rPr lang="en-US" dirty="0"/>
              <a:t>, varius a </a:t>
            </a:r>
            <a:r>
              <a:rPr lang="en-US" dirty="0" err="1"/>
              <a:t>sapien</a:t>
            </a:r>
            <a:r>
              <a:rPr lang="en-US" dirty="0"/>
              <a:t> non, finibus maximus sem. Vestibulum bibendum dictum purus. 36pt.</a:t>
            </a:r>
          </a:p>
        </p:txBody>
      </p:sp>
      <p:sp>
        <p:nvSpPr>
          <p:cNvPr id="3" name="Slide Number Placeholder 2">
            <a:extLst>
              <a:ext uri="{FF2B5EF4-FFF2-40B4-BE49-F238E27FC236}">
                <a16:creationId xmlns:a16="http://schemas.microsoft.com/office/drawing/2014/main" id="{F28AD349-31AA-0B31-4252-4522D28B3614}"/>
              </a:ext>
            </a:extLst>
          </p:cNvPr>
          <p:cNvSpPr>
            <a:spLocks noGrp="1"/>
          </p:cNvSpPr>
          <p:nvPr>
            <p:ph type="sldNum" sz="quarter" idx="12"/>
          </p:nvPr>
        </p:nvSpPr>
        <p:spPr/>
        <p:txBody>
          <a:bodyPr/>
          <a:lstStyle/>
          <a:p>
            <a:fld id="{BC5033AD-2A2E-4B40-820E-C0C238FC5E2C}" type="slidenum">
              <a:rPr lang="en-GB" smtClean="0"/>
              <a:pPr/>
              <a:t>24</a:t>
            </a:fld>
            <a:endParaRPr lang="en-GB" dirty="0"/>
          </a:p>
        </p:txBody>
      </p:sp>
      <p:sp>
        <p:nvSpPr>
          <p:cNvPr id="2" name="Footer Placeholder 1">
            <a:extLst>
              <a:ext uri="{FF2B5EF4-FFF2-40B4-BE49-F238E27FC236}">
                <a16:creationId xmlns:a16="http://schemas.microsoft.com/office/drawing/2014/main" id="{617E97D3-403A-668B-5321-45B7B42FF069}"/>
              </a:ext>
            </a:extLst>
          </p:cNvPr>
          <p:cNvSpPr>
            <a:spLocks noGrp="1"/>
          </p:cNvSpPr>
          <p:nvPr>
            <p:ph type="ftr" sz="quarter" idx="11"/>
          </p:nvPr>
        </p:nvSpPr>
        <p:spPr/>
        <p:txBody>
          <a:bodyPr/>
          <a:lstStyle/>
          <a:p>
            <a:r>
              <a:rPr lang="en-GB" dirty="0"/>
              <a:t>BT Group PowerPoint    |</a:t>
            </a:r>
          </a:p>
        </p:txBody>
      </p:sp>
    </p:spTree>
    <p:extLst>
      <p:ext uri="{BB962C8B-B14F-4D97-AF65-F5344CB8AC3E}">
        <p14:creationId xmlns:p14="http://schemas.microsoft.com/office/powerpoint/2010/main" val="132535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D49F92-83FF-F8C0-09C5-1374A02D6A61}"/>
              </a:ext>
            </a:extLst>
          </p:cNvPr>
          <p:cNvSpPr>
            <a:spLocks noGrp="1"/>
          </p:cNvSpPr>
          <p:nvPr>
            <p:ph type="title"/>
          </p:nvPr>
        </p:nvSpPr>
        <p:spPr/>
        <p:txBody>
          <a:bodyPr/>
          <a:lstStyle/>
          <a:p>
            <a:r>
              <a:rPr lang="en-US"/>
              <a:t>Flow </a:t>
            </a:r>
            <a:r>
              <a:rPr lang="en-US" dirty="0" err="1"/>
              <a:t>behaviour</a:t>
            </a:r>
            <a:r>
              <a:rPr lang="en-US" dirty="0"/>
              <a:t> page break. Ut </a:t>
            </a:r>
            <a:r>
              <a:rPr lang="en-US" dirty="0" err="1"/>
              <a:t>molestie</a:t>
            </a:r>
            <a:r>
              <a:rPr lang="en-US" dirty="0"/>
              <a:t> </a:t>
            </a:r>
            <a:r>
              <a:rPr lang="en-US" dirty="0" err="1"/>
              <a:t>neque</a:t>
            </a:r>
            <a:r>
              <a:rPr lang="en-US" dirty="0"/>
              <a:t> ex, </a:t>
            </a:r>
            <a:r>
              <a:rPr lang="en-US" dirty="0" err="1"/>
              <a:t>ut</a:t>
            </a:r>
            <a:r>
              <a:rPr lang="en-US" dirty="0"/>
              <a:t> </a:t>
            </a:r>
            <a:r>
              <a:rPr lang="en-US" dirty="0" err="1"/>
              <a:t>congue</a:t>
            </a:r>
            <a:r>
              <a:rPr lang="en-US" dirty="0"/>
              <a:t> </a:t>
            </a:r>
            <a:r>
              <a:rPr lang="en-US" dirty="0" err="1"/>
              <a:t>mauris</a:t>
            </a:r>
            <a:r>
              <a:rPr lang="en-US" dirty="0"/>
              <a:t> </a:t>
            </a:r>
            <a:r>
              <a:rPr lang="en-US" dirty="0" err="1"/>
              <a:t>dignissim</a:t>
            </a:r>
            <a:r>
              <a:rPr lang="en-US" dirty="0"/>
              <a:t> non. Nam </a:t>
            </a:r>
            <a:r>
              <a:rPr lang="en-US" dirty="0" err="1"/>
              <a:t>lacus</a:t>
            </a:r>
            <a:r>
              <a:rPr lang="en-US" dirty="0"/>
              <a:t>, </a:t>
            </a:r>
            <a:r>
              <a:rPr lang="en-US" dirty="0" err="1"/>
              <a:t>varius</a:t>
            </a:r>
            <a:r>
              <a:rPr lang="en-US" dirty="0"/>
              <a:t> a </a:t>
            </a:r>
            <a:r>
              <a:rPr lang="en-US" dirty="0" err="1"/>
              <a:t>sapien</a:t>
            </a:r>
            <a:r>
              <a:rPr lang="en-US" dirty="0"/>
              <a:t> non, </a:t>
            </a:r>
            <a:r>
              <a:rPr lang="en-US" dirty="0" err="1"/>
              <a:t>finibus</a:t>
            </a:r>
            <a:r>
              <a:rPr lang="en-US" dirty="0"/>
              <a:t> maximus sem. Vestibulum </a:t>
            </a:r>
            <a:r>
              <a:rPr lang="en-US" dirty="0" err="1"/>
              <a:t>bibendum</a:t>
            </a:r>
            <a:r>
              <a:rPr lang="en-US" dirty="0"/>
              <a:t> dictum </a:t>
            </a:r>
            <a:r>
              <a:rPr lang="en-US" dirty="0" err="1"/>
              <a:t>purus</a:t>
            </a:r>
            <a:r>
              <a:rPr lang="en-US" dirty="0"/>
              <a:t>. 36pt.</a:t>
            </a:r>
            <a:endParaRPr lang="en-GB" dirty="0"/>
          </a:p>
        </p:txBody>
      </p:sp>
      <p:sp>
        <p:nvSpPr>
          <p:cNvPr id="6" name="Slide Number Placeholder 5">
            <a:extLst>
              <a:ext uri="{FF2B5EF4-FFF2-40B4-BE49-F238E27FC236}">
                <a16:creationId xmlns:a16="http://schemas.microsoft.com/office/drawing/2014/main" id="{739158C7-D7D0-4181-FA44-15046E839772}"/>
              </a:ext>
            </a:extLst>
          </p:cNvPr>
          <p:cNvSpPr>
            <a:spLocks noGrp="1"/>
          </p:cNvSpPr>
          <p:nvPr>
            <p:ph type="sldNum" sz="quarter" idx="12"/>
          </p:nvPr>
        </p:nvSpPr>
        <p:spPr/>
        <p:txBody>
          <a:bodyPr/>
          <a:lstStyle/>
          <a:p>
            <a:fld id="{BC5033AD-2A2E-4B40-820E-C0C238FC5E2C}" type="slidenum">
              <a:rPr lang="en-GB" smtClean="0"/>
              <a:pPr/>
              <a:t>25</a:t>
            </a:fld>
            <a:endParaRPr lang="en-GB" dirty="0"/>
          </a:p>
        </p:txBody>
      </p:sp>
      <p:sp>
        <p:nvSpPr>
          <p:cNvPr id="2" name="Footer Placeholder 1">
            <a:extLst>
              <a:ext uri="{FF2B5EF4-FFF2-40B4-BE49-F238E27FC236}">
                <a16:creationId xmlns:a16="http://schemas.microsoft.com/office/drawing/2014/main" id="{EB528394-29E5-83D5-3764-673B73CB0A0C}"/>
              </a:ext>
            </a:extLst>
          </p:cNvPr>
          <p:cNvSpPr>
            <a:spLocks noGrp="1"/>
          </p:cNvSpPr>
          <p:nvPr>
            <p:ph type="ftr" sz="quarter" idx="11"/>
          </p:nvPr>
        </p:nvSpPr>
        <p:spPr/>
        <p:txBody>
          <a:bodyPr/>
          <a:lstStyle/>
          <a:p>
            <a:r>
              <a:rPr lang="en-GB" dirty="0"/>
              <a:t>BT Group PowerPoint    |</a:t>
            </a:r>
          </a:p>
        </p:txBody>
      </p:sp>
    </p:spTree>
    <p:extLst>
      <p:ext uri="{BB962C8B-B14F-4D97-AF65-F5344CB8AC3E}">
        <p14:creationId xmlns:p14="http://schemas.microsoft.com/office/powerpoint/2010/main" val="417443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D0FA2C6-EF16-6CE7-8B05-29999538CE82}"/>
              </a:ext>
            </a:extLst>
          </p:cNvPr>
          <p:cNvSpPr>
            <a:spLocks noGrp="1"/>
          </p:cNvSpPr>
          <p:nvPr>
            <p:ph type="pic" sz="quarter" idx="13"/>
          </p:nvPr>
        </p:nvSpPr>
        <p:spPr/>
      </p:sp>
      <p:sp>
        <p:nvSpPr>
          <p:cNvPr id="9" name="Title 33">
            <a:extLst>
              <a:ext uri="{FF2B5EF4-FFF2-40B4-BE49-F238E27FC236}">
                <a16:creationId xmlns:a16="http://schemas.microsoft.com/office/drawing/2014/main" id="{8D699D7B-D706-D048-87CE-318AB795AC58}"/>
              </a:ext>
            </a:extLst>
          </p:cNvPr>
          <p:cNvSpPr>
            <a:spLocks noGrp="1"/>
          </p:cNvSpPr>
          <p:nvPr>
            <p:ph type="title"/>
          </p:nvPr>
        </p:nvSpPr>
        <p:spPr/>
        <p:txBody>
          <a:bodyPr/>
          <a:lstStyle/>
          <a:p>
            <a:r>
              <a:rPr lang="en-US" dirty="0"/>
              <a:t>Expressive 54pt</a:t>
            </a:r>
            <a:br>
              <a:rPr lang="en-US" dirty="0"/>
            </a:br>
            <a:r>
              <a:rPr lang="en-US" dirty="0"/>
              <a:t>                style with   </a:t>
            </a:r>
            <a:br>
              <a:rPr lang="en-US" dirty="0"/>
            </a:br>
            <a:r>
              <a:rPr lang="en-US" dirty="0"/>
              <a:t>        large image</a:t>
            </a:r>
          </a:p>
        </p:txBody>
      </p:sp>
      <p:sp>
        <p:nvSpPr>
          <p:cNvPr id="35" name="Text Placeholder 34">
            <a:extLst>
              <a:ext uri="{FF2B5EF4-FFF2-40B4-BE49-F238E27FC236}">
                <a16:creationId xmlns:a16="http://schemas.microsoft.com/office/drawing/2014/main" id="{C4060890-26AA-A17D-49EF-17226E5142D3}"/>
              </a:ext>
            </a:extLst>
          </p:cNvPr>
          <p:cNvSpPr>
            <a:spLocks noGrp="1"/>
          </p:cNvSpPr>
          <p:nvPr>
            <p:ph type="body" sz="quarter" idx="10"/>
          </p:nvPr>
        </p:nvSpPr>
        <p:spPr/>
        <p:txBody>
          <a:bodyPr/>
          <a:lstStyle/>
          <a:p>
            <a:r>
              <a:rPr lang="en-GB" dirty="0"/>
              <a:t>Only use imagery that can support the copy. 20pt</a:t>
            </a:r>
            <a:endParaRPr lang="en-US" dirty="0"/>
          </a:p>
        </p:txBody>
      </p:sp>
      <p:sp>
        <p:nvSpPr>
          <p:cNvPr id="3" name="Slide Number Placeholder 2">
            <a:extLst>
              <a:ext uri="{FF2B5EF4-FFF2-40B4-BE49-F238E27FC236}">
                <a16:creationId xmlns:a16="http://schemas.microsoft.com/office/drawing/2014/main" id="{B2E616AA-62BA-6083-D0CB-F31DF815D3AF}"/>
              </a:ext>
            </a:extLst>
          </p:cNvPr>
          <p:cNvSpPr>
            <a:spLocks noGrp="1"/>
          </p:cNvSpPr>
          <p:nvPr>
            <p:ph type="sldNum" sz="quarter" idx="12"/>
          </p:nvPr>
        </p:nvSpPr>
        <p:spPr/>
        <p:txBody>
          <a:bodyPr/>
          <a:lstStyle/>
          <a:p>
            <a:fld id="{BC5033AD-2A2E-4B40-820E-C0C238FC5E2C}" type="slidenum">
              <a:rPr lang="en-GB" smtClean="0"/>
              <a:pPr/>
              <a:t>26</a:t>
            </a:fld>
            <a:endParaRPr lang="en-GB" dirty="0"/>
          </a:p>
        </p:txBody>
      </p:sp>
      <p:sp>
        <p:nvSpPr>
          <p:cNvPr id="2" name="Footer Placeholder 1">
            <a:extLst>
              <a:ext uri="{FF2B5EF4-FFF2-40B4-BE49-F238E27FC236}">
                <a16:creationId xmlns:a16="http://schemas.microsoft.com/office/drawing/2014/main" id="{15B61894-D4FA-84ED-78F0-958912E43392}"/>
              </a:ext>
            </a:extLst>
          </p:cNvPr>
          <p:cNvSpPr>
            <a:spLocks noGrp="1"/>
          </p:cNvSpPr>
          <p:nvPr>
            <p:ph type="ftr" sz="quarter" idx="11"/>
          </p:nvPr>
        </p:nvSpPr>
        <p:spPr/>
        <p:txBody>
          <a:bodyPr/>
          <a:lstStyle/>
          <a:p>
            <a:r>
              <a:rPr lang="en-GB" dirty="0"/>
              <a:t>BT Group PowerPoint    |</a:t>
            </a:r>
          </a:p>
        </p:txBody>
      </p:sp>
    </p:spTree>
    <p:extLst>
      <p:ext uri="{BB962C8B-B14F-4D97-AF65-F5344CB8AC3E}">
        <p14:creationId xmlns:p14="http://schemas.microsoft.com/office/powerpoint/2010/main" val="7287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882C8A0-7546-BA00-6E32-D8438347E89C}"/>
              </a:ext>
            </a:extLst>
          </p:cNvPr>
          <p:cNvSpPr>
            <a:spLocks noGrp="1"/>
          </p:cNvSpPr>
          <p:nvPr>
            <p:ph type="pic" sz="quarter" idx="13"/>
          </p:nvPr>
        </p:nvSpPr>
        <p:spPr/>
      </p:sp>
      <p:sp>
        <p:nvSpPr>
          <p:cNvPr id="10" name="Title 6">
            <a:extLst>
              <a:ext uri="{FF2B5EF4-FFF2-40B4-BE49-F238E27FC236}">
                <a16:creationId xmlns:a16="http://schemas.microsoft.com/office/drawing/2014/main" id="{687274DC-7D8D-45CC-F3C6-FA168F0481A9}"/>
              </a:ext>
            </a:extLst>
          </p:cNvPr>
          <p:cNvSpPr>
            <a:spLocks noGrp="1"/>
          </p:cNvSpPr>
          <p:nvPr>
            <p:ph type="title"/>
          </p:nvPr>
        </p:nvSpPr>
        <p:spPr/>
        <p:txBody>
          <a:bodyPr/>
          <a:lstStyle/>
          <a:p>
            <a:r>
              <a:rPr lang="en-US" dirty="0"/>
              <a:t>Headline 54pt</a:t>
            </a:r>
            <a:br>
              <a:rPr lang="en-US" dirty="0"/>
            </a:br>
            <a:r>
              <a:rPr lang="en-US" dirty="0"/>
              <a:t>Stacked</a:t>
            </a:r>
          </a:p>
        </p:txBody>
      </p:sp>
      <p:sp>
        <p:nvSpPr>
          <p:cNvPr id="18" name="Text Placeholder 17">
            <a:extLst>
              <a:ext uri="{FF2B5EF4-FFF2-40B4-BE49-F238E27FC236}">
                <a16:creationId xmlns:a16="http://schemas.microsoft.com/office/drawing/2014/main" id="{3BB3F41B-49EA-0D96-4935-1B7C43E2E8A4}"/>
              </a:ext>
            </a:extLst>
          </p:cNvPr>
          <p:cNvSpPr>
            <a:spLocks noGrp="1"/>
          </p:cNvSpPr>
          <p:nvPr>
            <p:ph type="body" sz="quarter" idx="15"/>
          </p:nvPr>
        </p:nvSpPr>
        <p:spPr/>
        <p:txBody>
          <a:bodyPr/>
          <a:lstStyle/>
          <a:p>
            <a:r>
              <a:rPr lang="en-GB" dirty="0"/>
              <a:t>Body copy 16pt </a:t>
            </a:r>
            <a:r>
              <a:rPr lang="en-GB" dirty="0" err="1"/>
              <a:t>donec</a:t>
            </a:r>
            <a:r>
              <a:rPr lang="en-GB" dirty="0"/>
              <a:t> </a:t>
            </a:r>
            <a:r>
              <a:rPr lang="en-GB" dirty="0" err="1"/>
              <a:t>tristique</a:t>
            </a:r>
            <a:r>
              <a:rPr lang="en-GB" dirty="0"/>
              <a:t> </a:t>
            </a:r>
            <a:r>
              <a:rPr lang="en-GB" dirty="0" err="1"/>
              <a:t>felis</a:t>
            </a:r>
            <a:r>
              <a:rPr lang="en-GB" dirty="0"/>
              <a:t> </a:t>
            </a:r>
            <a:r>
              <a:rPr lang="en-GB" dirty="0" err="1"/>
              <a:t>quis</a:t>
            </a:r>
            <a:r>
              <a:rPr lang="en-GB" dirty="0"/>
              <a:t> </a:t>
            </a:r>
            <a:r>
              <a:rPr lang="en-GB" dirty="0" err="1"/>
              <a:t>nisl</a:t>
            </a:r>
            <a:r>
              <a:rPr lang="en-GB" dirty="0"/>
              <a:t> </a:t>
            </a:r>
            <a:r>
              <a:rPr lang="en-GB" dirty="0" err="1"/>
              <a:t>sollicitudin</a:t>
            </a:r>
            <a:r>
              <a:rPr lang="en-GB" dirty="0"/>
              <a:t>, vitae </a:t>
            </a:r>
            <a:r>
              <a:rPr lang="en-GB" dirty="0" err="1"/>
              <a:t>tincidunt</a:t>
            </a:r>
            <a:r>
              <a:rPr lang="en-GB" dirty="0"/>
              <a:t> </a:t>
            </a:r>
            <a:r>
              <a:rPr lang="en-GB" dirty="0" err="1"/>
              <a:t>orci</a:t>
            </a:r>
            <a:r>
              <a:rPr lang="en-GB" dirty="0"/>
              <a:t> </a:t>
            </a:r>
            <a:r>
              <a:rPr lang="en-GB" dirty="0" err="1"/>
              <a:t>volutpat</a:t>
            </a:r>
            <a:r>
              <a:rPr lang="en-GB" dirty="0"/>
              <a:t>. Ut </a:t>
            </a:r>
            <a:r>
              <a:rPr lang="en-GB" dirty="0" err="1"/>
              <a:t>molestie</a:t>
            </a:r>
            <a:r>
              <a:rPr lang="en-GB" dirty="0"/>
              <a:t> </a:t>
            </a:r>
            <a:r>
              <a:rPr lang="en-GB" dirty="0" err="1"/>
              <a:t>neque</a:t>
            </a:r>
            <a:r>
              <a:rPr lang="en-GB" dirty="0"/>
              <a:t> ex, </a:t>
            </a:r>
            <a:r>
              <a:rPr lang="en-GB" dirty="0" err="1"/>
              <a:t>ut</a:t>
            </a:r>
            <a:r>
              <a:rPr lang="en-GB" dirty="0"/>
              <a:t> </a:t>
            </a:r>
            <a:r>
              <a:rPr lang="en-GB" dirty="0" err="1"/>
              <a:t>congue</a:t>
            </a:r>
            <a:r>
              <a:rPr lang="en-GB" dirty="0"/>
              <a:t> </a:t>
            </a:r>
            <a:r>
              <a:rPr lang="en-GB" dirty="0" err="1"/>
              <a:t>mauris</a:t>
            </a:r>
            <a:r>
              <a:rPr lang="en-GB" dirty="0"/>
              <a:t> </a:t>
            </a:r>
            <a:r>
              <a:rPr lang="en-GB" dirty="0" err="1"/>
              <a:t>dignissim</a:t>
            </a:r>
            <a:r>
              <a:rPr lang="en-GB" dirty="0"/>
              <a:t> non. Nam ante </a:t>
            </a:r>
            <a:r>
              <a:rPr lang="en-GB" dirty="0" err="1"/>
              <a:t>lacus</a:t>
            </a:r>
            <a:r>
              <a:rPr lang="en-GB" dirty="0"/>
              <a:t>, </a:t>
            </a:r>
            <a:r>
              <a:rPr lang="en-GB" dirty="0" err="1"/>
              <a:t>varius</a:t>
            </a:r>
            <a:r>
              <a:rPr lang="en-GB" dirty="0"/>
              <a:t> a </a:t>
            </a:r>
            <a:r>
              <a:rPr lang="en-GB" dirty="0" err="1"/>
              <a:t>sapien</a:t>
            </a:r>
            <a:r>
              <a:rPr lang="en-GB" dirty="0"/>
              <a:t> non, </a:t>
            </a:r>
            <a:r>
              <a:rPr lang="en-GB" dirty="0" err="1"/>
              <a:t>finibus</a:t>
            </a:r>
            <a:r>
              <a:rPr lang="en-GB" dirty="0"/>
              <a:t> maximus sem. Vestibulum </a:t>
            </a:r>
            <a:r>
              <a:rPr lang="en-GB" dirty="0" err="1"/>
              <a:t>bibendum</a:t>
            </a:r>
            <a:r>
              <a:rPr lang="en-GB" dirty="0"/>
              <a:t> dictum </a:t>
            </a:r>
            <a:r>
              <a:rPr lang="en-GB" dirty="0" err="1"/>
              <a:t>purus</a:t>
            </a:r>
            <a:r>
              <a:rPr lang="en-GB" dirty="0"/>
              <a:t>, in </a:t>
            </a:r>
            <a:r>
              <a:rPr lang="en-GB" dirty="0" err="1"/>
              <a:t>tempor</a:t>
            </a:r>
            <a:r>
              <a:rPr lang="en-GB" dirty="0"/>
              <a:t> </a:t>
            </a:r>
            <a:r>
              <a:rPr lang="en-GB" dirty="0" err="1"/>
              <a:t>arcu</a:t>
            </a:r>
            <a:r>
              <a:rPr lang="en-GB" dirty="0"/>
              <a:t> </a:t>
            </a:r>
            <a:r>
              <a:rPr lang="en-GB" dirty="0" err="1"/>
              <a:t>volutpat</a:t>
            </a:r>
            <a:r>
              <a:rPr lang="en-GB" dirty="0"/>
              <a:t> in. </a:t>
            </a:r>
            <a:r>
              <a:rPr lang="en-GB" dirty="0" err="1"/>
              <a:t>Aliquam</a:t>
            </a:r>
            <a:r>
              <a:rPr lang="en-GB" dirty="0"/>
              <a:t> </a:t>
            </a:r>
            <a:r>
              <a:rPr lang="en-GB" dirty="0" err="1"/>
              <a:t>nisl</a:t>
            </a:r>
            <a:r>
              <a:rPr lang="en-GB" dirty="0"/>
              <a:t> lorem, </a:t>
            </a:r>
            <a:r>
              <a:rPr lang="en-GB" dirty="0" err="1"/>
              <a:t>pellentesque</a:t>
            </a:r>
            <a:r>
              <a:rPr lang="en-GB" dirty="0"/>
              <a:t> vitae </a:t>
            </a:r>
            <a:r>
              <a:rPr lang="en-GB" dirty="0" err="1"/>
              <a:t>velit</a:t>
            </a:r>
            <a:r>
              <a:rPr lang="en-GB" dirty="0"/>
              <a:t> </a:t>
            </a:r>
            <a:r>
              <a:rPr lang="en-GB" dirty="0" err="1"/>
              <a:t>quis</a:t>
            </a:r>
            <a:r>
              <a:rPr lang="en-GB" dirty="0"/>
              <a:t>, </a:t>
            </a:r>
            <a:r>
              <a:rPr lang="en-GB" dirty="0" err="1"/>
              <a:t>blandit</a:t>
            </a:r>
            <a:r>
              <a:rPr lang="en-GB" dirty="0"/>
              <a:t> convallis.</a:t>
            </a:r>
          </a:p>
          <a:p>
            <a:endParaRPr lang="en-GB" dirty="0"/>
          </a:p>
        </p:txBody>
      </p:sp>
      <p:sp>
        <p:nvSpPr>
          <p:cNvPr id="17" name="Text Placeholder 16">
            <a:extLst>
              <a:ext uri="{FF2B5EF4-FFF2-40B4-BE49-F238E27FC236}">
                <a16:creationId xmlns:a16="http://schemas.microsoft.com/office/drawing/2014/main" id="{51E49E7E-0405-7849-87E9-226D2ED0A713}"/>
              </a:ext>
            </a:extLst>
          </p:cNvPr>
          <p:cNvSpPr>
            <a:spLocks noGrp="1"/>
          </p:cNvSpPr>
          <p:nvPr>
            <p:ph type="body" sz="quarter" idx="10"/>
          </p:nvPr>
        </p:nvSpPr>
        <p:spPr/>
        <p:txBody>
          <a:bodyPr/>
          <a:lstStyle/>
          <a:p>
            <a:r>
              <a:rPr lang="en-GB" dirty="0"/>
              <a:t>Sub heading added here 20pt</a:t>
            </a:r>
          </a:p>
          <a:p>
            <a:endParaRPr lang="en-GB" dirty="0"/>
          </a:p>
        </p:txBody>
      </p:sp>
      <p:sp>
        <p:nvSpPr>
          <p:cNvPr id="3" name="Slide Number Placeholder 2">
            <a:extLst>
              <a:ext uri="{FF2B5EF4-FFF2-40B4-BE49-F238E27FC236}">
                <a16:creationId xmlns:a16="http://schemas.microsoft.com/office/drawing/2014/main" id="{DBDE3F21-F6CF-CDF8-29CF-A8A8A7BC7076}"/>
              </a:ext>
            </a:extLst>
          </p:cNvPr>
          <p:cNvSpPr>
            <a:spLocks noGrp="1"/>
          </p:cNvSpPr>
          <p:nvPr>
            <p:ph type="sldNum" sz="quarter" idx="12"/>
          </p:nvPr>
        </p:nvSpPr>
        <p:spPr/>
        <p:txBody>
          <a:bodyPr/>
          <a:lstStyle/>
          <a:p>
            <a:fld id="{BC5033AD-2A2E-4B40-820E-C0C238FC5E2C}" type="slidenum">
              <a:rPr lang="en-GB" smtClean="0"/>
              <a:pPr/>
              <a:t>27</a:t>
            </a:fld>
            <a:endParaRPr lang="en-GB" dirty="0"/>
          </a:p>
        </p:txBody>
      </p:sp>
      <p:sp>
        <p:nvSpPr>
          <p:cNvPr id="2" name="Footer Placeholder 1">
            <a:extLst>
              <a:ext uri="{FF2B5EF4-FFF2-40B4-BE49-F238E27FC236}">
                <a16:creationId xmlns:a16="http://schemas.microsoft.com/office/drawing/2014/main" id="{C16CB2F3-24DA-3160-E2D1-6684BF24441D}"/>
              </a:ext>
            </a:extLst>
          </p:cNvPr>
          <p:cNvSpPr>
            <a:spLocks noGrp="1"/>
          </p:cNvSpPr>
          <p:nvPr>
            <p:ph type="ftr" sz="quarter" idx="11"/>
          </p:nvPr>
        </p:nvSpPr>
        <p:spPr/>
        <p:txBody>
          <a:bodyPr/>
          <a:lstStyle/>
          <a:p>
            <a:r>
              <a:rPr lang="en-GB" dirty="0"/>
              <a:t>BT Group PowerPoint    |</a:t>
            </a:r>
          </a:p>
        </p:txBody>
      </p:sp>
    </p:spTree>
    <p:extLst>
      <p:ext uri="{BB962C8B-B14F-4D97-AF65-F5344CB8AC3E}">
        <p14:creationId xmlns:p14="http://schemas.microsoft.com/office/powerpoint/2010/main" val="325662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33">
            <a:extLst>
              <a:ext uri="{FF2B5EF4-FFF2-40B4-BE49-F238E27FC236}">
                <a16:creationId xmlns:a16="http://schemas.microsoft.com/office/drawing/2014/main" id="{D1C2888E-3998-F646-B425-B630FAE61F2C}"/>
              </a:ext>
            </a:extLst>
          </p:cNvPr>
          <p:cNvSpPr>
            <a:spLocks noGrp="1"/>
          </p:cNvSpPr>
          <p:nvPr>
            <p:ph type="title"/>
          </p:nvPr>
        </p:nvSpPr>
        <p:spPr/>
        <p:txBody>
          <a:bodyPr/>
          <a:lstStyle/>
          <a:p>
            <a:r>
              <a:rPr lang="en-US" dirty="0"/>
              <a:t>Left aligned </a:t>
            </a:r>
            <a:br>
              <a:rPr lang="en-US" dirty="0"/>
            </a:br>
            <a:r>
              <a:rPr lang="en-US" dirty="0"/>
              <a:t>48pt style with  large image</a:t>
            </a:r>
          </a:p>
        </p:txBody>
      </p:sp>
      <p:sp>
        <p:nvSpPr>
          <p:cNvPr id="35" name="Text Placeholder 34">
            <a:extLst>
              <a:ext uri="{FF2B5EF4-FFF2-40B4-BE49-F238E27FC236}">
                <a16:creationId xmlns:a16="http://schemas.microsoft.com/office/drawing/2014/main" id="{C4060890-26AA-A17D-49EF-17226E5142D3}"/>
              </a:ext>
            </a:extLst>
          </p:cNvPr>
          <p:cNvSpPr>
            <a:spLocks noGrp="1"/>
          </p:cNvSpPr>
          <p:nvPr>
            <p:ph type="body" sz="quarter" idx="10"/>
          </p:nvPr>
        </p:nvSpPr>
        <p:spPr/>
        <p:txBody>
          <a:bodyPr/>
          <a:lstStyle/>
          <a:p>
            <a:r>
              <a:rPr lang="en-GB" dirty="0"/>
              <a:t>Only use imagery that can support the copy. 20pt</a:t>
            </a:r>
            <a:endParaRPr lang="en-US" dirty="0"/>
          </a:p>
        </p:txBody>
      </p:sp>
      <p:sp>
        <p:nvSpPr>
          <p:cNvPr id="3" name="Slide Number Placeholder 2">
            <a:extLst>
              <a:ext uri="{FF2B5EF4-FFF2-40B4-BE49-F238E27FC236}">
                <a16:creationId xmlns:a16="http://schemas.microsoft.com/office/drawing/2014/main" id="{CD172181-D8AC-72CA-DAB3-EA93338D84D1}"/>
              </a:ext>
            </a:extLst>
          </p:cNvPr>
          <p:cNvSpPr>
            <a:spLocks noGrp="1"/>
          </p:cNvSpPr>
          <p:nvPr>
            <p:ph type="sldNum" sz="quarter" idx="12"/>
          </p:nvPr>
        </p:nvSpPr>
        <p:spPr/>
        <p:txBody>
          <a:bodyPr/>
          <a:lstStyle/>
          <a:p>
            <a:fld id="{BC5033AD-2A2E-4B40-820E-C0C238FC5E2C}" type="slidenum">
              <a:rPr lang="en-GB" smtClean="0"/>
              <a:pPr/>
              <a:t>28</a:t>
            </a:fld>
            <a:endParaRPr lang="en-GB" dirty="0"/>
          </a:p>
        </p:txBody>
      </p:sp>
      <p:sp>
        <p:nvSpPr>
          <p:cNvPr id="2" name="Footer Placeholder 1">
            <a:extLst>
              <a:ext uri="{FF2B5EF4-FFF2-40B4-BE49-F238E27FC236}">
                <a16:creationId xmlns:a16="http://schemas.microsoft.com/office/drawing/2014/main" id="{3706A326-AF33-50A7-9198-E0C716F7091D}"/>
              </a:ext>
            </a:extLst>
          </p:cNvPr>
          <p:cNvSpPr>
            <a:spLocks noGrp="1"/>
          </p:cNvSpPr>
          <p:nvPr>
            <p:ph type="ftr" sz="quarter" idx="11"/>
          </p:nvPr>
        </p:nvSpPr>
        <p:spPr/>
        <p:txBody>
          <a:bodyPr/>
          <a:lstStyle/>
          <a:p>
            <a:r>
              <a:rPr lang="en-GB" dirty="0"/>
              <a:t>BT Group PowerPoint    |</a:t>
            </a:r>
          </a:p>
        </p:txBody>
      </p:sp>
      <p:sp>
        <p:nvSpPr>
          <p:cNvPr id="5" name="Picture Placeholder 4">
            <a:extLst>
              <a:ext uri="{FF2B5EF4-FFF2-40B4-BE49-F238E27FC236}">
                <a16:creationId xmlns:a16="http://schemas.microsoft.com/office/drawing/2014/main" id="{27F204F7-CA1E-4B75-2361-61FDC30C6622}"/>
              </a:ext>
            </a:extLst>
          </p:cNvPr>
          <p:cNvSpPr>
            <a:spLocks noGrp="1"/>
          </p:cNvSpPr>
          <p:nvPr>
            <p:ph type="pic" sz="quarter" idx="13"/>
          </p:nvPr>
        </p:nvSpPr>
        <p:spPr/>
      </p:sp>
    </p:spTree>
    <p:extLst>
      <p:ext uri="{BB962C8B-B14F-4D97-AF65-F5344CB8AC3E}">
        <p14:creationId xmlns:p14="http://schemas.microsoft.com/office/powerpoint/2010/main" val="96847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8">
            <a:extLst>
              <a:ext uri="{FF2B5EF4-FFF2-40B4-BE49-F238E27FC236}">
                <a16:creationId xmlns:a16="http://schemas.microsoft.com/office/drawing/2014/main" id="{4DD2EC33-AD88-FA4F-991C-83A931460B14}"/>
              </a:ext>
            </a:extLst>
          </p:cNvPr>
          <p:cNvSpPr>
            <a:spLocks noGrp="1"/>
          </p:cNvSpPr>
          <p:nvPr>
            <p:ph type="title"/>
          </p:nvPr>
        </p:nvSpPr>
        <p:spPr/>
        <p:txBody>
          <a:bodyPr/>
          <a:lstStyle/>
          <a:p>
            <a:r>
              <a:rPr lang="en-US" dirty="0"/>
              <a:t>Title here, 48pt</a:t>
            </a:r>
            <a:br>
              <a:rPr lang="en-US" dirty="0"/>
            </a:br>
            <a:r>
              <a:rPr lang="en-US" dirty="0"/>
              <a:t>second line here</a:t>
            </a:r>
          </a:p>
        </p:txBody>
      </p:sp>
      <p:sp>
        <p:nvSpPr>
          <p:cNvPr id="10" name="Text Placeholder 9">
            <a:extLst>
              <a:ext uri="{FF2B5EF4-FFF2-40B4-BE49-F238E27FC236}">
                <a16:creationId xmlns:a16="http://schemas.microsoft.com/office/drawing/2014/main" id="{DC3D0CFE-7BE7-D374-2A3E-F6A5A6B40329}"/>
              </a:ext>
            </a:extLst>
          </p:cNvPr>
          <p:cNvSpPr>
            <a:spLocks noGrp="1"/>
          </p:cNvSpPr>
          <p:nvPr>
            <p:ph type="body" sz="quarter" idx="10"/>
          </p:nvPr>
        </p:nvSpPr>
        <p:spPr/>
        <p:txBody>
          <a:bodyPr/>
          <a:lstStyle/>
          <a:p>
            <a:r>
              <a:rPr lang="en-US" dirty="0"/>
              <a:t>The title can go to three or four lines. Highlighting a section or word of the </a:t>
            </a:r>
            <a:br>
              <a:rPr lang="en-US" dirty="0"/>
            </a:br>
            <a:r>
              <a:rPr lang="en-US" dirty="0"/>
              <a:t>title is also possible. Adjust the underline position by scaling from left to right. </a:t>
            </a:r>
            <a:br>
              <a:rPr lang="en-US" dirty="0"/>
            </a:br>
            <a:r>
              <a:rPr lang="en-US" dirty="0"/>
              <a:t>Do not adjust the height of the pixel. 20pt. </a:t>
            </a:r>
          </a:p>
        </p:txBody>
      </p:sp>
      <p:sp>
        <p:nvSpPr>
          <p:cNvPr id="3" name="Slide Number Placeholder 2">
            <a:extLst>
              <a:ext uri="{FF2B5EF4-FFF2-40B4-BE49-F238E27FC236}">
                <a16:creationId xmlns:a16="http://schemas.microsoft.com/office/drawing/2014/main" id="{91923606-F934-6528-496B-D16C346B6718}"/>
              </a:ext>
            </a:extLst>
          </p:cNvPr>
          <p:cNvSpPr>
            <a:spLocks noGrp="1"/>
          </p:cNvSpPr>
          <p:nvPr>
            <p:ph type="sldNum" sz="quarter" idx="12"/>
          </p:nvPr>
        </p:nvSpPr>
        <p:spPr/>
        <p:txBody>
          <a:bodyPr/>
          <a:lstStyle/>
          <a:p>
            <a:fld id="{BC5033AD-2A2E-4B40-820E-C0C238FC5E2C}" type="slidenum">
              <a:rPr lang="en-GB" smtClean="0"/>
              <a:pPr/>
              <a:t>29</a:t>
            </a:fld>
            <a:endParaRPr lang="en-GB" dirty="0"/>
          </a:p>
        </p:txBody>
      </p:sp>
      <p:sp>
        <p:nvSpPr>
          <p:cNvPr id="2" name="Footer Placeholder 1">
            <a:extLst>
              <a:ext uri="{FF2B5EF4-FFF2-40B4-BE49-F238E27FC236}">
                <a16:creationId xmlns:a16="http://schemas.microsoft.com/office/drawing/2014/main" id="{75705219-9232-546D-207A-32D1184559EF}"/>
              </a:ext>
            </a:extLst>
          </p:cNvPr>
          <p:cNvSpPr>
            <a:spLocks noGrp="1"/>
          </p:cNvSpPr>
          <p:nvPr>
            <p:ph type="ftr" sz="quarter" idx="11"/>
          </p:nvPr>
        </p:nvSpPr>
        <p:spPr/>
        <p:txBody>
          <a:bodyPr/>
          <a:lstStyle/>
          <a:p>
            <a:r>
              <a:rPr lang="en-GB" dirty="0"/>
              <a:t>BT Group PowerPoint    |</a:t>
            </a:r>
          </a:p>
        </p:txBody>
      </p:sp>
      <p:sp>
        <p:nvSpPr>
          <p:cNvPr id="17" name="Rectangle 16">
            <a:extLst>
              <a:ext uri="{FF2B5EF4-FFF2-40B4-BE49-F238E27FC236}">
                <a16:creationId xmlns:a16="http://schemas.microsoft.com/office/drawing/2014/main" id="{8E975532-CC3E-09DB-D717-78D0CA5DCFB5}"/>
              </a:ext>
            </a:extLst>
          </p:cNvPr>
          <p:cNvSpPr/>
          <p:nvPr/>
        </p:nvSpPr>
        <p:spPr>
          <a:xfrm>
            <a:off x="8784237" y="5398512"/>
            <a:ext cx="2861226" cy="1733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T Curve" panose="020B0503020203020204" pitchFamily="34" charset="0"/>
            </a:endParaRPr>
          </a:p>
        </p:txBody>
      </p:sp>
      <p:sp>
        <p:nvSpPr>
          <p:cNvPr id="13" name="Rectangle 12">
            <a:extLst>
              <a:ext uri="{FF2B5EF4-FFF2-40B4-BE49-F238E27FC236}">
                <a16:creationId xmlns:a16="http://schemas.microsoft.com/office/drawing/2014/main" id="{34E4B236-548C-11E5-4B31-EE7BA467F0C2}"/>
              </a:ext>
            </a:extLst>
          </p:cNvPr>
          <p:cNvSpPr/>
          <p:nvPr/>
        </p:nvSpPr>
        <p:spPr>
          <a:xfrm>
            <a:off x="-3415" y="0"/>
            <a:ext cx="5239880" cy="158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00" dirty="0">
                <a:solidFill>
                  <a:schemeClr val="tx1"/>
                </a:solidFill>
                <a:effectLst/>
                <a:latin typeface="+mj-lt"/>
                <a:ea typeface="Calibri" panose="020F0502020204030204" pitchFamily="34" charset="0"/>
                <a:cs typeface="Times New Roman" panose="02020603050405020304" pitchFamily="18" charset="0"/>
              </a:rPr>
              <a:t>TO INSERT IMAGE DO ONE OF THE FOLLOWING [DELETE AFTER READING]:</a:t>
            </a:r>
          </a:p>
          <a:p>
            <a:pPr marL="228600" indent="-228600">
              <a:spcAft>
                <a:spcPts val="600"/>
              </a:spcAft>
              <a:buFont typeface="+mj-lt"/>
              <a:buAutoNum type="arabicPeriod"/>
            </a:pPr>
            <a:r>
              <a:rPr lang="en-GB" sz="1000" dirty="0">
                <a:solidFill>
                  <a:schemeClr val="tx1"/>
                </a:solidFill>
                <a:latin typeface="+mj-lt"/>
                <a:ea typeface="Calibri" panose="020F0502020204030204" pitchFamily="34" charset="0"/>
                <a:cs typeface="Times New Roman" panose="02020603050405020304" pitchFamily="18" charset="0"/>
              </a:rPr>
              <a:t>Click on the picture icon in the middle of the grey image placeholder and locate the image you want to insert, then click ok</a:t>
            </a:r>
          </a:p>
          <a:p>
            <a:pPr marL="228600" indent="-228600">
              <a:spcAft>
                <a:spcPts val="600"/>
              </a:spcAft>
              <a:buFont typeface="+mj-lt"/>
              <a:buAutoNum type="arabicPeriod"/>
            </a:pPr>
            <a:r>
              <a:rPr lang="en-GB" sz="1000" dirty="0">
                <a:solidFill>
                  <a:schemeClr val="tx1"/>
                </a:solidFill>
                <a:effectLst/>
                <a:latin typeface="+mj-lt"/>
                <a:ea typeface="Calibri" panose="020F0502020204030204" pitchFamily="34" charset="0"/>
                <a:cs typeface="Times New Roman" panose="02020603050405020304" pitchFamily="18" charset="0"/>
              </a:rPr>
              <a:t>Click and drag from anywhere else (file explorer, desktop) onto anywhere on the page and it will automatically insert into the grey image placeholder</a:t>
            </a:r>
          </a:p>
          <a:p>
            <a:pPr marL="228600" indent="-228600">
              <a:spcAft>
                <a:spcPts val="600"/>
              </a:spcAft>
              <a:buFont typeface="+mj-lt"/>
              <a:buAutoNum type="arabicPeriod"/>
            </a:pPr>
            <a:r>
              <a:rPr lang="en-GB" sz="1000" dirty="0">
                <a:solidFill>
                  <a:schemeClr val="tx1"/>
                </a:solidFill>
                <a:effectLst/>
                <a:latin typeface="+mj-lt"/>
                <a:ea typeface="Calibri" panose="020F0502020204030204" pitchFamily="34" charset="0"/>
                <a:cs typeface="Times New Roman" panose="02020603050405020304" pitchFamily="18" charset="0"/>
              </a:rPr>
              <a:t>If copying and pasting image from another slide to this, the pixels will disappear, but if you click RESET button on the HOME tab under SLIDES, the pixels will appear in front of the grey image placeholder. </a:t>
            </a:r>
            <a:endParaRPr lang="en-GB" sz="1000" dirty="0">
              <a:solidFill>
                <a:schemeClr val="tx1"/>
              </a:solidFill>
              <a:latin typeface="+mj-lt"/>
            </a:endParaRPr>
          </a:p>
        </p:txBody>
      </p:sp>
      <p:sp>
        <p:nvSpPr>
          <p:cNvPr id="5" name="Picture Placeholder 4">
            <a:extLst>
              <a:ext uri="{FF2B5EF4-FFF2-40B4-BE49-F238E27FC236}">
                <a16:creationId xmlns:a16="http://schemas.microsoft.com/office/drawing/2014/main" id="{C4E9C78B-91B2-7E88-F6CF-915A151DD8C6}"/>
              </a:ext>
            </a:extLst>
          </p:cNvPr>
          <p:cNvSpPr>
            <a:spLocks noGrp="1"/>
          </p:cNvSpPr>
          <p:nvPr>
            <p:ph type="pic" sz="quarter" idx="13"/>
          </p:nvPr>
        </p:nvSpPr>
        <p:spPr/>
      </p:sp>
    </p:spTree>
    <p:extLst>
      <p:ext uri="{BB962C8B-B14F-4D97-AF65-F5344CB8AC3E}">
        <p14:creationId xmlns:p14="http://schemas.microsoft.com/office/powerpoint/2010/main" val="7461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C997F5-2021-7424-0A00-4080BA4A3FF5}"/>
              </a:ext>
            </a:extLst>
          </p:cNvPr>
          <p:cNvSpPr>
            <a:spLocks noGrp="1"/>
          </p:cNvSpPr>
          <p:nvPr>
            <p:ph type="title"/>
          </p:nvPr>
        </p:nvSpPr>
        <p:spPr/>
        <p:txBody>
          <a:bodyPr/>
          <a:lstStyle/>
          <a:p>
            <a:r>
              <a:rPr lang="en-GB" dirty="0"/>
              <a:t>Data classification</a:t>
            </a:r>
          </a:p>
        </p:txBody>
      </p:sp>
      <p:sp>
        <p:nvSpPr>
          <p:cNvPr id="33" name="Footer Placeholder 32">
            <a:extLst>
              <a:ext uri="{FF2B5EF4-FFF2-40B4-BE49-F238E27FC236}">
                <a16:creationId xmlns:a16="http://schemas.microsoft.com/office/drawing/2014/main" id="{4F6B2192-65EF-FA83-3444-02A55F01B660}"/>
              </a:ext>
            </a:extLst>
          </p:cNvPr>
          <p:cNvSpPr>
            <a:spLocks noGrp="1"/>
          </p:cNvSpPr>
          <p:nvPr>
            <p:ph type="ftr" sz="quarter" idx="11"/>
          </p:nvPr>
        </p:nvSpPr>
        <p:spPr/>
        <p:txBody>
          <a:bodyPr/>
          <a:lstStyle/>
          <a:p>
            <a:r>
              <a:rPr lang="en-GB" dirty="0"/>
              <a:t>BT Group PowerPoint    |</a:t>
            </a:r>
          </a:p>
        </p:txBody>
      </p:sp>
      <p:sp>
        <p:nvSpPr>
          <p:cNvPr id="34" name="Slide Number Placeholder 33">
            <a:extLst>
              <a:ext uri="{FF2B5EF4-FFF2-40B4-BE49-F238E27FC236}">
                <a16:creationId xmlns:a16="http://schemas.microsoft.com/office/drawing/2014/main" id="{DD4864DE-744D-0D80-C7A2-03AF412A61D9}"/>
              </a:ext>
            </a:extLst>
          </p:cNvPr>
          <p:cNvSpPr>
            <a:spLocks noGrp="1"/>
          </p:cNvSpPr>
          <p:nvPr>
            <p:ph type="sldNum" sz="quarter" idx="12"/>
          </p:nvPr>
        </p:nvSpPr>
        <p:spPr/>
        <p:txBody>
          <a:bodyPr/>
          <a:lstStyle/>
          <a:p>
            <a:fld id="{BC5033AD-2A2E-4B40-820E-C0C238FC5E2C}" type="slidenum">
              <a:rPr lang="en-GB" smtClean="0"/>
              <a:t>3</a:t>
            </a:fld>
            <a:endParaRPr lang="en-GB" dirty="0"/>
          </a:p>
        </p:txBody>
      </p:sp>
      <p:sp>
        <p:nvSpPr>
          <p:cNvPr id="15" name="Content Placeholder 14">
            <a:extLst>
              <a:ext uri="{FF2B5EF4-FFF2-40B4-BE49-F238E27FC236}">
                <a16:creationId xmlns:a16="http://schemas.microsoft.com/office/drawing/2014/main" id="{BFBFF2ED-C780-36F3-6FCD-0D0937789900}"/>
              </a:ext>
            </a:extLst>
          </p:cNvPr>
          <p:cNvSpPr>
            <a:spLocks noGrp="1"/>
          </p:cNvSpPr>
          <p:nvPr>
            <p:ph idx="4294967295"/>
          </p:nvPr>
        </p:nvSpPr>
        <p:spPr>
          <a:xfrm>
            <a:off x="292099" y="2265363"/>
            <a:ext cx="3666173" cy="4079876"/>
          </a:xfrm>
        </p:spPr>
        <p:txBody>
          <a:bodyPr/>
          <a:lstStyle/>
          <a:p>
            <a:r>
              <a:rPr lang="en-GB" dirty="0"/>
              <a:t>Before you get started, make sure </a:t>
            </a:r>
            <a:br>
              <a:rPr lang="en-GB" dirty="0"/>
            </a:br>
            <a:r>
              <a:rPr lang="en-GB" dirty="0"/>
              <a:t>that you add your specific Data Classification, Confidentiality Level and Document Information.</a:t>
            </a:r>
          </a:p>
          <a:p>
            <a:r>
              <a:rPr lang="en-GB" dirty="0"/>
              <a:t>You can change this on all pages automatically by going to: Insert &gt; Header and Footer, then making the text changes and clicking on </a:t>
            </a:r>
            <a:br>
              <a:rPr lang="en-GB" dirty="0"/>
            </a:br>
            <a:r>
              <a:rPr lang="en-GB" dirty="0"/>
              <a:t>the Apply To All button.</a:t>
            </a:r>
          </a:p>
          <a:p>
            <a:endParaRPr lang="en-GB" dirty="0"/>
          </a:p>
          <a:p>
            <a:endParaRPr lang="en-GB" dirty="0"/>
          </a:p>
        </p:txBody>
      </p:sp>
      <p:sp>
        <p:nvSpPr>
          <p:cNvPr id="16" name="Content Placeholder 15">
            <a:extLst>
              <a:ext uri="{FF2B5EF4-FFF2-40B4-BE49-F238E27FC236}">
                <a16:creationId xmlns:a16="http://schemas.microsoft.com/office/drawing/2014/main" id="{FC0FF97B-BBD7-13FB-A6DA-5619892F63C1}"/>
              </a:ext>
            </a:extLst>
          </p:cNvPr>
          <p:cNvSpPr>
            <a:spLocks noGrp="1"/>
          </p:cNvSpPr>
          <p:nvPr>
            <p:ph idx="4294967295"/>
          </p:nvPr>
        </p:nvSpPr>
        <p:spPr>
          <a:xfrm>
            <a:off x="4254975" y="2265363"/>
            <a:ext cx="3666173" cy="4079876"/>
          </a:xfrm>
        </p:spPr>
        <p:txBody>
          <a:bodyPr/>
          <a:lstStyle/>
          <a:p>
            <a:r>
              <a:rPr lang="en-GB" dirty="0"/>
              <a:t>It is important that you choose </a:t>
            </a:r>
            <a:br>
              <a:rPr lang="en-GB" dirty="0"/>
            </a:br>
            <a:r>
              <a:rPr lang="en-GB" dirty="0"/>
              <a:t>the correct Data Classification for</a:t>
            </a:r>
            <a:br>
              <a:rPr lang="en-GB" dirty="0"/>
            </a:br>
            <a:r>
              <a:rPr lang="en-GB" dirty="0"/>
              <a:t> the readership of your document: </a:t>
            </a:r>
            <a:br>
              <a:rPr lang="en-GB" dirty="0"/>
            </a:br>
            <a:r>
              <a:rPr lang="en-GB" dirty="0"/>
              <a:t>Public, General, Confidential, </a:t>
            </a:r>
            <a:br>
              <a:rPr lang="en-GB" dirty="0"/>
            </a:br>
            <a:r>
              <a:rPr lang="en-GB" dirty="0"/>
              <a:t>or Highly Confidential. </a:t>
            </a:r>
          </a:p>
          <a:p>
            <a:r>
              <a:rPr lang="en-GB" dirty="0"/>
              <a:t>To help understand the </a:t>
            </a:r>
            <a:br>
              <a:rPr lang="en-GB" dirty="0"/>
            </a:br>
            <a:r>
              <a:rPr lang="en-GB" dirty="0"/>
              <a:t>different levels read </a:t>
            </a:r>
            <a:r>
              <a:rPr lang="en-GB" dirty="0">
                <a:hlinkClick r:id="rId2">
                  <a:extLst>
                    <a:ext uri="{A12FA001-AC4F-418D-AE19-62706E023703}">
                      <ahyp:hlinkClr xmlns:ahyp="http://schemas.microsoft.com/office/drawing/2018/hyperlinkcolor" val="tx"/>
                    </a:ext>
                  </a:extLst>
                </a:hlinkClick>
              </a:rPr>
              <a:t>Our Data Classification levels</a:t>
            </a:r>
            <a:r>
              <a:rPr lang="en-GB" dirty="0"/>
              <a:t>.</a:t>
            </a:r>
          </a:p>
          <a:p>
            <a:endParaRPr lang="en-GB" dirty="0"/>
          </a:p>
          <a:p>
            <a:endParaRPr lang="en-GB" dirty="0"/>
          </a:p>
          <a:p>
            <a:endParaRPr lang="en-GB" dirty="0"/>
          </a:p>
        </p:txBody>
      </p:sp>
    </p:spTree>
    <p:extLst>
      <p:ext uri="{BB962C8B-B14F-4D97-AF65-F5344CB8AC3E}">
        <p14:creationId xmlns:p14="http://schemas.microsoft.com/office/powerpoint/2010/main" val="273779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41645D7-FAE1-08B6-3CDD-5A315C98BD58}"/>
              </a:ext>
            </a:extLst>
          </p:cNvPr>
          <p:cNvSpPr>
            <a:spLocks noGrp="1"/>
          </p:cNvSpPr>
          <p:nvPr>
            <p:ph type="pic" sz="quarter" idx="13"/>
          </p:nvPr>
        </p:nvSpPr>
        <p:spPr/>
      </p:sp>
      <p:sp>
        <p:nvSpPr>
          <p:cNvPr id="22" name="Title 8">
            <a:extLst>
              <a:ext uri="{FF2B5EF4-FFF2-40B4-BE49-F238E27FC236}">
                <a16:creationId xmlns:a16="http://schemas.microsoft.com/office/drawing/2014/main" id="{3013FD21-117B-674B-A912-D2A541D1F9BB}"/>
              </a:ext>
            </a:extLst>
          </p:cNvPr>
          <p:cNvSpPr>
            <a:spLocks noGrp="1"/>
          </p:cNvSpPr>
          <p:nvPr>
            <p:ph type="title"/>
          </p:nvPr>
        </p:nvSpPr>
        <p:spPr/>
        <p:txBody>
          <a:bodyPr/>
          <a:lstStyle/>
          <a:p>
            <a:r>
              <a:rPr lang="en-US" dirty="0"/>
              <a:t>Title here, 48pt</a:t>
            </a:r>
            <a:br>
              <a:rPr lang="en-US" dirty="0"/>
            </a:br>
            <a:r>
              <a:rPr lang="en-US" dirty="0"/>
              <a:t>second line here</a:t>
            </a:r>
          </a:p>
        </p:txBody>
      </p:sp>
      <p:sp>
        <p:nvSpPr>
          <p:cNvPr id="19" name="Text Placeholder 9">
            <a:extLst>
              <a:ext uri="{FF2B5EF4-FFF2-40B4-BE49-F238E27FC236}">
                <a16:creationId xmlns:a16="http://schemas.microsoft.com/office/drawing/2014/main" id="{ABEB0B9A-DC82-FB42-B9A9-9868A8A0D2E1}"/>
              </a:ext>
            </a:extLst>
          </p:cNvPr>
          <p:cNvSpPr>
            <a:spLocks noGrp="1"/>
          </p:cNvSpPr>
          <p:nvPr>
            <p:ph type="body" sz="quarter" idx="10"/>
          </p:nvPr>
        </p:nvSpPr>
        <p:spPr/>
        <p:txBody>
          <a:bodyPr/>
          <a:lstStyle/>
          <a:p>
            <a:r>
              <a:rPr lang="en-US" dirty="0"/>
              <a:t>The title can go to three or four lines. Highlighting a section or word of </a:t>
            </a:r>
            <a:br>
              <a:rPr lang="en-US" dirty="0"/>
            </a:br>
            <a:r>
              <a:rPr lang="en-US" dirty="0"/>
              <a:t>the title is also possible 20pt. </a:t>
            </a:r>
          </a:p>
        </p:txBody>
      </p:sp>
      <p:sp>
        <p:nvSpPr>
          <p:cNvPr id="15" name="Rectangle 14">
            <a:extLst>
              <a:ext uri="{FF2B5EF4-FFF2-40B4-BE49-F238E27FC236}">
                <a16:creationId xmlns:a16="http://schemas.microsoft.com/office/drawing/2014/main" id="{34378630-03DA-84C4-4679-92D5228729B2}"/>
              </a:ext>
            </a:extLst>
          </p:cNvPr>
          <p:cNvSpPr/>
          <p:nvPr/>
        </p:nvSpPr>
        <p:spPr>
          <a:xfrm>
            <a:off x="9694372" y="6276305"/>
            <a:ext cx="2497628" cy="110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T Curve" panose="020B0503020203020204" pitchFamily="34" charset="0"/>
            </a:endParaRPr>
          </a:p>
        </p:txBody>
      </p:sp>
      <p:sp>
        <p:nvSpPr>
          <p:cNvPr id="18" name="Rectangle 17">
            <a:extLst>
              <a:ext uri="{FF2B5EF4-FFF2-40B4-BE49-F238E27FC236}">
                <a16:creationId xmlns:a16="http://schemas.microsoft.com/office/drawing/2014/main" id="{E74542C1-7CCF-9C7E-4BCA-C0DD3E9E0535}"/>
              </a:ext>
            </a:extLst>
          </p:cNvPr>
          <p:cNvSpPr/>
          <p:nvPr/>
        </p:nvSpPr>
        <p:spPr>
          <a:xfrm>
            <a:off x="9694372" y="6213552"/>
            <a:ext cx="2497628" cy="1733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T Curve" panose="020B0503020203020204" pitchFamily="34" charset="0"/>
            </a:endParaRPr>
          </a:p>
        </p:txBody>
      </p:sp>
      <p:sp>
        <p:nvSpPr>
          <p:cNvPr id="7" name="Slide Number Placeholder 6">
            <a:extLst>
              <a:ext uri="{FF2B5EF4-FFF2-40B4-BE49-F238E27FC236}">
                <a16:creationId xmlns:a16="http://schemas.microsoft.com/office/drawing/2014/main" id="{93AE559C-1E8A-A394-84D7-49FF89ACC571}"/>
              </a:ext>
            </a:extLst>
          </p:cNvPr>
          <p:cNvSpPr>
            <a:spLocks noGrp="1"/>
          </p:cNvSpPr>
          <p:nvPr>
            <p:ph type="sldNum" sz="quarter" idx="12"/>
          </p:nvPr>
        </p:nvSpPr>
        <p:spPr/>
        <p:txBody>
          <a:bodyPr/>
          <a:lstStyle/>
          <a:p>
            <a:fld id="{BC5033AD-2A2E-4B40-820E-C0C238FC5E2C}" type="slidenum">
              <a:rPr lang="en-GB" smtClean="0">
                <a:solidFill>
                  <a:schemeClr val="bg1"/>
                </a:solidFill>
              </a:rPr>
              <a:pPr/>
              <a:t>30</a:t>
            </a:fld>
            <a:endParaRPr lang="en-GB" dirty="0">
              <a:solidFill>
                <a:schemeClr val="bg1"/>
              </a:solidFill>
            </a:endParaRPr>
          </a:p>
        </p:txBody>
      </p:sp>
      <p:sp>
        <p:nvSpPr>
          <p:cNvPr id="5" name="Footer Placeholder 4">
            <a:extLst>
              <a:ext uri="{FF2B5EF4-FFF2-40B4-BE49-F238E27FC236}">
                <a16:creationId xmlns:a16="http://schemas.microsoft.com/office/drawing/2014/main" id="{F8DB9ED9-1768-487B-5BF7-A1659D00167A}"/>
              </a:ext>
            </a:extLst>
          </p:cNvPr>
          <p:cNvSpPr>
            <a:spLocks noGrp="1"/>
          </p:cNvSpPr>
          <p:nvPr>
            <p:ph type="ftr" sz="quarter" idx="11"/>
          </p:nvPr>
        </p:nvSpPr>
        <p:spPr/>
        <p:txBody>
          <a:bodyPr/>
          <a:lstStyle/>
          <a:p>
            <a:r>
              <a:rPr lang="en-GB" dirty="0">
                <a:solidFill>
                  <a:schemeClr val="bg1"/>
                </a:solidFill>
              </a:rPr>
              <a:t>BT Group PowerPoint    |</a:t>
            </a:r>
          </a:p>
        </p:txBody>
      </p:sp>
    </p:spTree>
    <p:extLst>
      <p:ext uri="{BB962C8B-B14F-4D97-AF65-F5344CB8AC3E}">
        <p14:creationId xmlns:p14="http://schemas.microsoft.com/office/powerpoint/2010/main" val="302880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06AEB74-3900-055F-57AB-36AE0EAB43A6}"/>
              </a:ext>
            </a:extLst>
          </p:cNvPr>
          <p:cNvSpPr>
            <a:spLocks noGrp="1"/>
          </p:cNvSpPr>
          <p:nvPr>
            <p:ph type="body" sz="quarter" idx="14"/>
          </p:nvPr>
        </p:nvSpPr>
        <p:spPr/>
        <p:txBody>
          <a:bodyPr/>
          <a:lstStyle/>
          <a:p>
            <a:r>
              <a:rPr lang="en-US" dirty="0"/>
              <a:t>Nam ante lacus, varius a sapien non, finibus maximus sem. Vestibulum bibendum dictum purus, in tempor arcu volutpat in. </a:t>
            </a:r>
            <a:r>
              <a:rPr lang="en-US" dirty="0" err="1"/>
              <a:t>Aliquam</a:t>
            </a:r>
            <a:r>
              <a:rPr lang="en-US" dirty="0"/>
              <a:t> nisl lorem, </a:t>
            </a:r>
            <a:r>
              <a:rPr lang="en-US" dirty="0" err="1"/>
              <a:t>pellentesque</a:t>
            </a:r>
            <a:r>
              <a:rPr lang="en-US" dirty="0"/>
              <a:t> vitae </a:t>
            </a:r>
            <a:r>
              <a:rPr lang="en-US" dirty="0" err="1"/>
              <a:t>velit</a:t>
            </a:r>
            <a:r>
              <a:rPr lang="en-US" dirty="0"/>
              <a:t> quis, </a:t>
            </a:r>
            <a:r>
              <a:rPr lang="en-US" dirty="0" err="1"/>
              <a:t>blandit</a:t>
            </a:r>
            <a:r>
              <a:rPr lang="en-US" dirty="0"/>
              <a:t> convallis.</a:t>
            </a:r>
          </a:p>
          <a:p>
            <a:r>
              <a:rPr lang="en-US" dirty="0"/>
              <a:t>Donec tristique felis quis nisl sollicitudin, vitae tincidunt orci volutpat. Ut molestie neque ex, ut congue mauris dignissim non. Nam ante lacus, varius a sapien non, finibus maximus sem. </a:t>
            </a:r>
          </a:p>
          <a:p>
            <a:endParaRPr lang="en-US" dirty="0"/>
          </a:p>
        </p:txBody>
      </p:sp>
      <p:sp>
        <p:nvSpPr>
          <p:cNvPr id="6" name="Text Placeholder 5">
            <a:extLst>
              <a:ext uri="{FF2B5EF4-FFF2-40B4-BE49-F238E27FC236}">
                <a16:creationId xmlns:a16="http://schemas.microsoft.com/office/drawing/2014/main" id="{B59C374C-95D9-7793-A1C6-565EDB5C12E1}"/>
              </a:ext>
            </a:extLst>
          </p:cNvPr>
          <p:cNvSpPr>
            <a:spLocks noGrp="1"/>
          </p:cNvSpPr>
          <p:nvPr>
            <p:ph type="body" sz="quarter" idx="15"/>
          </p:nvPr>
        </p:nvSpPr>
        <p:spPr/>
        <p:txBody>
          <a:bodyPr/>
          <a:lstStyle/>
          <a:p>
            <a:r>
              <a:rPr lang="en-US" dirty="0"/>
              <a:t>Donec </a:t>
            </a:r>
            <a:r>
              <a:rPr lang="en-US" dirty="0" err="1"/>
              <a:t>tristique</a:t>
            </a:r>
            <a:r>
              <a:rPr lang="en-US" dirty="0"/>
              <a:t> </a:t>
            </a:r>
            <a:r>
              <a:rPr lang="en-US" dirty="0" err="1"/>
              <a:t>felis</a:t>
            </a:r>
            <a:r>
              <a:rPr lang="en-US" dirty="0"/>
              <a:t> </a:t>
            </a:r>
            <a:r>
              <a:rPr lang="en-US" dirty="0" err="1"/>
              <a:t>quis</a:t>
            </a:r>
            <a:r>
              <a:rPr lang="en-US" dirty="0"/>
              <a:t> </a:t>
            </a:r>
            <a:r>
              <a:rPr lang="en-US" dirty="0" err="1"/>
              <a:t>nisl</a:t>
            </a:r>
            <a:r>
              <a:rPr lang="en-US" dirty="0"/>
              <a:t> </a:t>
            </a:r>
            <a:r>
              <a:rPr lang="en-US" dirty="0" err="1"/>
              <a:t>sollicitudin</a:t>
            </a:r>
            <a:r>
              <a:rPr lang="en-US" dirty="0"/>
              <a:t>, vitae </a:t>
            </a:r>
            <a:r>
              <a:rPr lang="en-US" dirty="0" err="1"/>
              <a:t>tincidunt</a:t>
            </a:r>
            <a:r>
              <a:rPr lang="en-US" dirty="0"/>
              <a:t> </a:t>
            </a:r>
            <a:r>
              <a:rPr lang="en-US" dirty="0" err="1"/>
              <a:t>orci</a:t>
            </a:r>
            <a:r>
              <a:rPr lang="en-US" dirty="0"/>
              <a:t> </a:t>
            </a:r>
            <a:r>
              <a:rPr lang="en-US" dirty="0" err="1"/>
              <a:t>volutpat</a:t>
            </a:r>
            <a:r>
              <a:rPr lang="en-US" dirty="0"/>
              <a:t>. Ut </a:t>
            </a:r>
            <a:r>
              <a:rPr lang="en-US" dirty="0" err="1"/>
              <a:t>molestie</a:t>
            </a:r>
            <a:r>
              <a:rPr lang="en-US" dirty="0"/>
              <a:t> </a:t>
            </a:r>
            <a:r>
              <a:rPr lang="en-US" dirty="0" err="1"/>
              <a:t>neque</a:t>
            </a:r>
            <a:r>
              <a:rPr lang="en-US" dirty="0"/>
              <a:t> ex, </a:t>
            </a:r>
            <a:r>
              <a:rPr lang="en-US" dirty="0" err="1"/>
              <a:t>ut</a:t>
            </a:r>
            <a:r>
              <a:rPr lang="en-US" dirty="0"/>
              <a:t> </a:t>
            </a:r>
            <a:r>
              <a:rPr lang="en-US" dirty="0" err="1"/>
              <a:t>congue</a:t>
            </a:r>
            <a:r>
              <a:rPr lang="en-US" dirty="0"/>
              <a:t> </a:t>
            </a:r>
            <a:r>
              <a:rPr lang="en-US" dirty="0" err="1"/>
              <a:t>mauris</a:t>
            </a:r>
            <a:r>
              <a:rPr lang="en-US" dirty="0"/>
              <a:t> </a:t>
            </a:r>
            <a:r>
              <a:rPr lang="en-US" dirty="0" err="1"/>
              <a:t>dignissim</a:t>
            </a:r>
            <a:r>
              <a:rPr lang="en-US" dirty="0"/>
              <a:t> non. Nam ante </a:t>
            </a:r>
            <a:r>
              <a:rPr lang="en-US" dirty="0" err="1"/>
              <a:t>lacus</a:t>
            </a:r>
            <a:r>
              <a:rPr lang="en-US" dirty="0"/>
              <a:t>, </a:t>
            </a:r>
            <a:r>
              <a:rPr lang="en-US" dirty="0" err="1"/>
              <a:t>varius</a:t>
            </a:r>
            <a:r>
              <a:rPr lang="en-US" dirty="0"/>
              <a:t> a </a:t>
            </a:r>
            <a:r>
              <a:rPr lang="en-US" dirty="0" err="1"/>
              <a:t>sapien</a:t>
            </a:r>
            <a:r>
              <a:rPr lang="en-US" dirty="0"/>
              <a:t> non, </a:t>
            </a:r>
            <a:r>
              <a:rPr lang="en-US" dirty="0" err="1"/>
              <a:t>finibus</a:t>
            </a:r>
            <a:r>
              <a:rPr lang="en-US" dirty="0"/>
              <a:t> maximus sem. </a:t>
            </a:r>
          </a:p>
        </p:txBody>
      </p:sp>
      <p:sp>
        <p:nvSpPr>
          <p:cNvPr id="32" name="Text Placeholder 31">
            <a:extLst>
              <a:ext uri="{FF2B5EF4-FFF2-40B4-BE49-F238E27FC236}">
                <a16:creationId xmlns:a16="http://schemas.microsoft.com/office/drawing/2014/main" id="{3F9E8FF3-1D31-EA47-DC11-B0B6E03BA02B}"/>
              </a:ext>
            </a:extLst>
          </p:cNvPr>
          <p:cNvSpPr>
            <a:spLocks noGrp="1"/>
          </p:cNvSpPr>
          <p:nvPr>
            <p:ph type="body" sz="quarter" idx="10"/>
          </p:nvPr>
        </p:nvSpPr>
        <p:spPr/>
        <p:txBody>
          <a:bodyPr/>
          <a:lstStyle/>
          <a:p>
            <a:r>
              <a:rPr lang="en-GB" dirty="0"/>
              <a:t>Add subhead here</a:t>
            </a:r>
          </a:p>
        </p:txBody>
      </p:sp>
      <p:sp>
        <p:nvSpPr>
          <p:cNvPr id="5" name="Title 4">
            <a:extLst>
              <a:ext uri="{FF2B5EF4-FFF2-40B4-BE49-F238E27FC236}">
                <a16:creationId xmlns:a16="http://schemas.microsoft.com/office/drawing/2014/main" id="{59095559-3386-6AC4-8469-51F9E46A84EB}"/>
              </a:ext>
            </a:extLst>
          </p:cNvPr>
          <p:cNvSpPr>
            <a:spLocks noGrp="1"/>
          </p:cNvSpPr>
          <p:nvPr>
            <p:ph type="title"/>
          </p:nvPr>
        </p:nvSpPr>
        <p:spPr/>
        <p:txBody>
          <a:bodyPr/>
          <a:lstStyle/>
          <a:p>
            <a:r>
              <a:rPr lang="en-US" dirty="0"/>
              <a:t>Simple text heavy 36pt </a:t>
            </a:r>
            <a:br>
              <a:rPr lang="en-US" dirty="0"/>
            </a:br>
            <a:r>
              <a:rPr lang="en-US" dirty="0"/>
              <a:t>layout with imagery </a:t>
            </a:r>
          </a:p>
        </p:txBody>
      </p:sp>
      <p:sp>
        <p:nvSpPr>
          <p:cNvPr id="24" name="Footer Placeholder 23">
            <a:extLst>
              <a:ext uri="{FF2B5EF4-FFF2-40B4-BE49-F238E27FC236}">
                <a16:creationId xmlns:a16="http://schemas.microsoft.com/office/drawing/2014/main" id="{81C9D2F2-2E2F-D0B1-1DAC-F0D1969D65D4}"/>
              </a:ext>
            </a:extLst>
          </p:cNvPr>
          <p:cNvSpPr>
            <a:spLocks noGrp="1"/>
          </p:cNvSpPr>
          <p:nvPr>
            <p:ph type="ftr" sz="quarter" idx="4294967295"/>
          </p:nvPr>
        </p:nvSpPr>
        <p:spPr>
          <a:xfrm>
            <a:off x="8024813" y="6497638"/>
            <a:ext cx="4167187" cy="203200"/>
          </a:xfrm>
        </p:spPr>
        <p:txBody>
          <a:bodyPr/>
          <a:lstStyle/>
          <a:p>
            <a:r>
              <a:rPr lang="en-GB" dirty="0"/>
              <a:t>BT Group PowerPoint    |</a:t>
            </a:r>
          </a:p>
        </p:txBody>
      </p:sp>
      <p:sp>
        <p:nvSpPr>
          <p:cNvPr id="18" name="Text Placeholder 5">
            <a:extLst>
              <a:ext uri="{FF2B5EF4-FFF2-40B4-BE49-F238E27FC236}">
                <a16:creationId xmlns:a16="http://schemas.microsoft.com/office/drawing/2014/main" id="{2136DC13-8F58-4660-6055-D6F68DDB6A06}"/>
              </a:ext>
            </a:extLst>
          </p:cNvPr>
          <p:cNvSpPr txBox="1">
            <a:spLocks/>
          </p:cNvSpPr>
          <p:nvPr/>
        </p:nvSpPr>
        <p:spPr>
          <a:xfrm>
            <a:off x="3940175" y="4450080"/>
            <a:ext cx="2924175" cy="1895158"/>
          </a:xfrm>
          <a:prstGeom prst="rect">
            <a:avLst/>
          </a:prstGeom>
        </p:spPr>
        <p:txBody>
          <a:bodyPr vert="horz" lIns="0" tIns="0" rIns="0" bIns="0" rtlCol="0">
            <a:noAutofit/>
          </a:bodyPr>
          <a:lstStyle>
            <a:lvl1pPr marL="0" indent="0" algn="l" defTabSz="554500" rtl="0" eaLnBrk="1" latinLnBrk="0" hangingPunct="1">
              <a:lnSpc>
                <a:spcPct val="100000"/>
              </a:lnSpc>
              <a:spcBef>
                <a:spcPts val="0"/>
              </a:spcBef>
              <a:spcAft>
                <a:spcPts val="900"/>
              </a:spcAft>
              <a:buFont typeface="Arial" panose="020B0604020202020204" pitchFamily="34" charset="0"/>
              <a:buNone/>
              <a:defRPr sz="1600" b="0" kern="1200">
                <a:solidFill>
                  <a:schemeClr val="tx1"/>
                </a:solidFill>
                <a:latin typeface="+mn-lt"/>
                <a:ea typeface="+mn-ea"/>
                <a:cs typeface="+mn-cs"/>
              </a:defRPr>
            </a:lvl1pPr>
            <a:lvl2pPr marL="177800" indent="-177800" algn="l" defTabSz="554500" rtl="0" eaLnBrk="1" latinLnBrk="0" hangingPunct="1">
              <a:lnSpc>
                <a:spcPct val="100000"/>
              </a:lnSpc>
              <a:spcBef>
                <a:spcPts val="0"/>
              </a:spcBef>
              <a:spcAft>
                <a:spcPts val="900"/>
              </a:spcAft>
              <a:buFont typeface="Wingdings" panose="05000000000000000000" pitchFamily="2" charset="2"/>
              <a:buChar char="§"/>
              <a:defRPr sz="1600" b="0" kern="1200">
                <a:solidFill>
                  <a:schemeClr val="tx1"/>
                </a:solidFill>
                <a:latin typeface="+mn-lt"/>
                <a:ea typeface="+mn-ea"/>
                <a:cs typeface="+mn-cs"/>
              </a:defRPr>
            </a:lvl2pPr>
            <a:lvl3pPr marL="360363" indent="-182563" algn="l" defTabSz="554500" rtl="0" eaLnBrk="1" latinLnBrk="0" hangingPunct="1">
              <a:lnSpc>
                <a:spcPct val="100000"/>
              </a:lnSpc>
              <a:spcBef>
                <a:spcPts val="0"/>
              </a:spcBef>
              <a:spcAft>
                <a:spcPts val="900"/>
              </a:spcAft>
              <a:buFont typeface="Wingdings" panose="05000000000000000000" pitchFamily="2" charset="2"/>
              <a:buChar char="§"/>
              <a:defRPr sz="1600" b="0" kern="1200">
                <a:solidFill>
                  <a:schemeClr val="tx1"/>
                </a:solidFill>
                <a:latin typeface="+mn-lt"/>
                <a:ea typeface="+mn-ea"/>
                <a:cs typeface="+mn-cs"/>
              </a:defRPr>
            </a:lvl3pPr>
            <a:lvl4pPr marL="0" indent="0" algn="l" defTabSz="554500" rtl="0" eaLnBrk="1" latinLnBrk="0" hangingPunct="1">
              <a:lnSpc>
                <a:spcPct val="100000"/>
              </a:lnSpc>
              <a:spcBef>
                <a:spcPts val="0"/>
              </a:spcBef>
              <a:spcAft>
                <a:spcPts val="1200"/>
              </a:spcAft>
              <a:buFont typeface="Arial" panose="020B0604020202020204" pitchFamily="34" charset="0"/>
              <a:buNone/>
              <a:tabLst/>
              <a:defRPr sz="2200" b="0" kern="1200">
                <a:solidFill>
                  <a:schemeClr val="tx1"/>
                </a:solidFill>
                <a:latin typeface="+mj-lt"/>
                <a:ea typeface="+mn-ea"/>
                <a:cs typeface="+mn-cs"/>
              </a:defRPr>
            </a:lvl4pPr>
            <a:lvl5pPr marL="625475" indent="-265113" algn="l" defTabSz="554500" rtl="0" eaLnBrk="1" latinLnBrk="0" hangingPunct="1">
              <a:lnSpc>
                <a:spcPct val="100000"/>
              </a:lnSpc>
              <a:spcBef>
                <a:spcPts val="0"/>
              </a:spcBef>
              <a:spcAft>
                <a:spcPts val="900"/>
              </a:spcAft>
              <a:buFont typeface="Wingdings" panose="05000000000000000000" pitchFamily="2" charset="2"/>
              <a:buChar char="§"/>
              <a:defRPr sz="1600" b="0" kern="1200">
                <a:solidFill>
                  <a:schemeClr val="tx1"/>
                </a:solidFill>
                <a:latin typeface="+mn-lt"/>
                <a:ea typeface="+mn-ea"/>
                <a:cs typeface="+mn-cs"/>
              </a:defRPr>
            </a:lvl5pPr>
            <a:lvl6pPr marL="15248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6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a:lstStyle>
          <a:p>
            <a:r>
              <a:rPr lang="en-US" sz="1800" dirty="0">
                <a:latin typeface="+mj-lt"/>
              </a:rPr>
              <a:t>Quote here: 20pt</a:t>
            </a:r>
            <a:br>
              <a:rPr lang="en-US" sz="1800" dirty="0">
                <a:latin typeface="+mj-lt"/>
              </a:rPr>
            </a:br>
            <a:r>
              <a:rPr lang="en-GB" sz="1800" dirty="0">
                <a:latin typeface="+mj-lt"/>
              </a:rPr>
              <a:t>Nam at </a:t>
            </a:r>
            <a:r>
              <a:rPr lang="en-GB" sz="1800" dirty="0" err="1">
                <a:latin typeface="+mj-lt"/>
              </a:rPr>
              <a:t>justo</a:t>
            </a:r>
            <a:r>
              <a:rPr lang="en-GB" sz="1800" dirty="0">
                <a:latin typeface="+mj-lt"/>
              </a:rPr>
              <a:t> in </a:t>
            </a:r>
            <a:r>
              <a:rPr lang="en-GB" sz="1800" dirty="0" err="1">
                <a:latin typeface="+mj-lt"/>
              </a:rPr>
              <a:t>velit</a:t>
            </a:r>
            <a:r>
              <a:rPr lang="en-GB" sz="1800" dirty="0">
                <a:latin typeface="+mj-lt"/>
              </a:rPr>
              <a:t> </a:t>
            </a:r>
            <a:r>
              <a:rPr lang="en-GB" sz="1800" dirty="0" err="1">
                <a:latin typeface="+mj-lt"/>
              </a:rPr>
              <a:t>iaculis</a:t>
            </a:r>
            <a:r>
              <a:rPr lang="en-GB" sz="1800" dirty="0">
                <a:latin typeface="+mj-lt"/>
              </a:rPr>
              <a:t>.</a:t>
            </a:r>
            <a:endParaRPr lang="en-US" sz="1800" dirty="0">
              <a:latin typeface="+mj-lt"/>
            </a:endParaRPr>
          </a:p>
        </p:txBody>
      </p:sp>
      <p:sp>
        <p:nvSpPr>
          <p:cNvPr id="3" name="Picture Placeholder 2">
            <a:extLst>
              <a:ext uri="{FF2B5EF4-FFF2-40B4-BE49-F238E27FC236}">
                <a16:creationId xmlns:a16="http://schemas.microsoft.com/office/drawing/2014/main" id="{E72F1AC6-37E2-A484-FFD6-F9A39F858836}"/>
              </a:ext>
            </a:extLst>
          </p:cNvPr>
          <p:cNvSpPr>
            <a:spLocks noGrp="1"/>
          </p:cNvSpPr>
          <p:nvPr>
            <p:ph type="pic" sz="quarter" idx="13"/>
          </p:nvPr>
        </p:nvSpPr>
        <p:spPr/>
      </p:sp>
    </p:spTree>
    <p:extLst>
      <p:ext uri="{BB962C8B-B14F-4D97-AF65-F5344CB8AC3E}">
        <p14:creationId xmlns:p14="http://schemas.microsoft.com/office/powerpoint/2010/main" val="361059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6">
            <a:extLst>
              <a:ext uri="{FF2B5EF4-FFF2-40B4-BE49-F238E27FC236}">
                <a16:creationId xmlns:a16="http://schemas.microsoft.com/office/drawing/2014/main" id="{FF72BB83-17BE-94A4-0B6B-8B4B2A7E9709}"/>
              </a:ext>
            </a:extLst>
          </p:cNvPr>
          <p:cNvSpPr>
            <a:spLocks noGrp="1"/>
          </p:cNvSpPr>
          <p:nvPr>
            <p:ph type="title"/>
          </p:nvPr>
        </p:nvSpPr>
        <p:spPr/>
        <p:txBody>
          <a:bodyPr/>
          <a:lstStyle/>
          <a:p>
            <a:r>
              <a:rPr lang="en-US" dirty="0"/>
              <a:t>Add title here 36pt</a:t>
            </a:r>
          </a:p>
        </p:txBody>
      </p:sp>
      <p:sp>
        <p:nvSpPr>
          <p:cNvPr id="26" name="Text Placeholder 25">
            <a:extLst>
              <a:ext uri="{FF2B5EF4-FFF2-40B4-BE49-F238E27FC236}">
                <a16:creationId xmlns:a16="http://schemas.microsoft.com/office/drawing/2014/main" id="{FD33E92A-6336-17A9-2EE6-2363571099C9}"/>
              </a:ext>
            </a:extLst>
          </p:cNvPr>
          <p:cNvSpPr>
            <a:spLocks noGrp="1"/>
          </p:cNvSpPr>
          <p:nvPr>
            <p:ph type="body" sz="quarter" idx="14"/>
          </p:nvPr>
        </p:nvSpPr>
        <p:spPr/>
        <p:txBody>
          <a:bodyPr/>
          <a:lstStyle/>
          <a:p>
            <a:r>
              <a:rPr lang="en-GB" dirty="0"/>
              <a:t>Body copy 16pt </a:t>
            </a:r>
            <a:r>
              <a:rPr lang="en-GB" dirty="0" err="1"/>
              <a:t>donec</a:t>
            </a:r>
            <a:r>
              <a:rPr lang="en-GB" dirty="0"/>
              <a:t> </a:t>
            </a:r>
            <a:r>
              <a:rPr lang="en-GB" dirty="0" err="1"/>
              <a:t>tristique</a:t>
            </a:r>
            <a:r>
              <a:rPr lang="en-GB" dirty="0"/>
              <a:t> </a:t>
            </a:r>
            <a:r>
              <a:rPr lang="en-GB" dirty="0" err="1"/>
              <a:t>felis</a:t>
            </a:r>
            <a:r>
              <a:rPr lang="en-GB" dirty="0"/>
              <a:t> </a:t>
            </a:r>
            <a:r>
              <a:rPr lang="en-GB" dirty="0" err="1"/>
              <a:t>quis</a:t>
            </a:r>
            <a:r>
              <a:rPr lang="en-GB" dirty="0"/>
              <a:t> </a:t>
            </a:r>
            <a:r>
              <a:rPr lang="en-GB" dirty="0" err="1"/>
              <a:t>nisl</a:t>
            </a:r>
            <a:r>
              <a:rPr lang="en-GB" dirty="0"/>
              <a:t> </a:t>
            </a:r>
            <a:r>
              <a:rPr lang="en-GB" dirty="0" err="1"/>
              <a:t>sollicitudin</a:t>
            </a:r>
            <a:r>
              <a:rPr lang="en-GB" dirty="0"/>
              <a:t>, vitae </a:t>
            </a:r>
            <a:r>
              <a:rPr lang="en-GB" dirty="0" err="1"/>
              <a:t>tincidunt</a:t>
            </a:r>
            <a:r>
              <a:rPr lang="en-GB" dirty="0"/>
              <a:t> </a:t>
            </a:r>
            <a:r>
              <a:rPr lang="en-GB" dirty="0" err="1"/>
              <a:t>orci</a:t>
            </a:r>
            <a:r>
              <a:rPr lang="en-GB" dirty="0"/>
              <a:t> </a:t>
            </a:r>
            <a:r>
              <a:rPr lang="en-GB" dirty="0" err="1"/>
              <a:t>volutpat</a:t>
            </a:r>
            <a:r>
              <a:rPr lang="en-GB" dirty="0"/>
              <a:t>. Ut </a:t>
            </a:r>
            <a:r>
              <a:rPr lang="en-GB" dirty="0" err="1"/>
              <a:t>molestie</a:t>
            </a:r>
            <a:r>
              <a:rPr lang="en-GB" dirty="0"/>
              <a:t> </a:t>
            </a:r>
            <a:r>
              <a:rPr lang="en-GB" dirty="0" err="1"/>
              <a:t>neque</a:t>
            </a:r>
            <a:r>
              <a:rPr lang="en-GB" dirty="0"/>
              <a:t> ex, </a:t>
            </a:r>
            <a:r>
              <a:rPr lang="en-GB" dirty="0" err="1"/>
              <a:t>ut</a:t>
            </a:r>
            <a:r>
              <a:rPr lang="en-GB" dirty="0"/>
              <a:t> </a:t>
            </a:r>
            <a:r>
              <a:rPr lang="en-GB" dirty="0" err="1"/>
              <a:t>congue</a:t>
            </a:r>
            <a:r>
              <a:rPr lang="en-GB" dirty="0"/>
              <a:t> </a:t>
            </a:r>
            <a:r>
              <a:rPr lang="en-GB" dirty="0" err="1"/>
              <a:t>mauris</a:t>
            </a:r>
            <a:r>
              <a:rPr lang="en-GB" dirty="0"/>
              <a:t> </a:t>
            </a:r>
            <a:r>
              <a:rPr lang="en-GB" dirty="0" err="1"/>
              <a:t>dignissim</a:t>
            </a:r>
            <a:r>
              <a:rPr lang="en-GB" dirty="0"/>
              <a:t> non. Nam ante </a:t>
            </a:r>
            <a:r>
              <a:rPr lang="en-GB" dirty="0" err="1"/>
              <a:t>lacus</a:t>
            </a:r>
            <a:r>
              <a:rPr lang="en-GB" dirty="0"/>
              <a:t>, </a:t>
            </a:r>
            <a:r>
              <a:rPr lang="en-GB" dirty="0" err="1"/>
              <a:t>varius</a:t>
            </a:r>
            <a:r>
              <a:rPr lang="en-GB" dirty="0"/>
              <a:t> a </a:t>
            </a:r>
            <a:r>
              <a:rPr lang="en-GB" dirty="0" err="1"/>
              <a:t>sapien</a:t>
            </a:r>
            <a:r>
              <a:rPr lang="en-GB" dirty="0"/>
              <a:t> non, </a:t>
            </a:r>
            <a:r>
              <a:rPr lang="en-GB" dirty="0" err="1"/>
              <a:t>finibus</a:t>
            </a:r>
            <a:r>
              <a:rPr lang="en-GB" dirty="0"/>
              <a:t> maximus sem. Vestibulum </a:t>
            </a:r>
            <a:r>
              <a:rPr lang="en-GB" dirty="0" err="1"/>
              <a:t>bibendum</a:t>
            </a:r>
            <a:r>
              <a:rPr lang="en-GB" dirty="0"/>
              <a:t> dictum </a:t>
            </a:r>
            <a:r>
              <a:rPr lang="en-GB" dirty="0" err="1"/>
              <a:t>purus</a:t>
            </a:r>
            <a:r>
              <a:rPr lang="en-GB" dirty="0"/>
              <a:t>, in </a:t>
            </a:r>
            <a:r>
              <a:rPr lang="en-GB" dirty="0" err="1"/>
              <a:t>tempor</a:t>
            </a:r>
            <a:r>
              <a:rPr lang="en-GB" dirty="0"/>
              <a:t> </a:t>
            </a:r>
            <a:r>
              <a:rPr lang="en-GB" dirty="0" err="1"/>
              <a:t>arcu</a:t>
            </a:r>
            <a:r>
              <a:rPr lang="en-GB" dirty="0"/>
              <a:t> </a:t>
            </a:r>
            <a:r>
              <a:rPr lang="en-GB" dirty="0" err="1"/>
              <a:t>volutpat</a:t>
            </a:r>
            <a:r>
              <a:rPr lang="en-GB" dirty="0"/>
              <a:t> in. </a:t>
            </a:r>
            <a:r>
              <a:rPr lang="en-GB" dirty="0" err="1"/>
              <a:t>Aliquam</a:t>
            </a:r>
            <a:r>
              <a:rPr lang="en-GB" dirty="0"/>
              <a:t> </a:t>
            </a:r>
            <a:r>
              <a:rPr lang="en-GB" dirty="0" err="1"/>
              <a:t>nisl</a:t>
            </a:r>
            <a:r>
              <a:rPr lang="en-GB" dirty="0"/>
              <a:t> lorem, </a:t>
            </a:r>
            <a:r>
              <a:rPr lang="en-GB" dirty="0" err="1"/>
              <a:t>pellentesque</a:t>
            </a:r>
            <a:r>
              <a:rPr lang="en-GB" dirty="0"/>
              <a:t> vitae </a:t>
            </a:r>
            <a:r>
              <a:rPr lang="en-GB" dirty="0" err="1"/>
              <a:t>velit</a:t>
            </a:r>
            <a:r>
              <a:rPr lang="en-GB" dirty="0"/>
              <a:t> </a:t>
            </a:r>
            <a:r>
              <a:rPr lang="en-GB" dirty="0" err="1"/>
              <a:t>quis</a:t>
            </a:r>
            <a:r>
              <a:rPr lang="en-GB" dirty="0"/>
              <a:t>, </a:t>
            </a:r>
            <a:r>
              <a:rPr lang="en-GB" dirty="0" err="1"/>
              <a:t>blandit</a:t>
            </a:r>
            <a:r>
              <a:rPr lang="en-GB" dirty="0"/>
              <a:t> convallis.</a:t>
            </a:r>
          </a:p>
          <a:p>
            <a:endParaRPr lang="en-GB" dirty="0"/>
          </a:p>
          <a:p>
            <a:endParaRPr lang="en-GB" dirty="0"/>
          </a:p>
          <a:p>
            <a:endParaRPr lang="en-GB" dirty="0"/>
          </a:p>
        </p:txBody>
      </p:sp>
      <p:sp>
        <p:nvSpPr>
          <p:cNvPr id="27" name="Text Placeholder 26">
            <a:extLst>
              <a:ext uri="{FF2B5EF4-FFF2-40B4-BE49-F238E27FC236}">
                <a16:creationId xmlns:a16="http://schemas.microsoft.com/office/drawing/2014/main" id="{790DB3C8-4431-FB25-3133-B50A2BEFE4F5}"/>
              </a:ext>
            </a:extLst>
          </p:cNvPr>
          <p:cNvSpPr>
            <a:spLocks noGrp="1"/>
          </p:cNvSpPr>
          <p:nvPr>
            <p:ph type="body" sz="quarter" idx="15"/>
          </p:nvPr>
        </p:nvSpPr>
        <p:spPr/>
        <p:txBody>
          <a:bodyPr/>
          <a:lstStyle/>
          <a:p>
            <a:r>
              <a:rPr lang="en-GB" dirty="0"/>
              <a:t>Body copy 16pt </a:t>
            </a:r>
            <a:r>
              <a:rPr lang="en-GB" dirty="0" err="1"/>
              <a:t>donec</a:t>
            </a:r>
            <a:r>
              <a:rPr lang="en-GB" dirty="0"/>
              <a:t> </a:t>
            </a:r>
            <a:r>
              <a:rPr lang="en-GB" dirty="0" err="1"/>
              <a:t>tristique</a:t>
            </a:r>
            <a:r>
              <a:rPr lang="en-GB" dirty="0"/>
              <a:t> </a:t>
            </a:r>
            <a:r>
              <a:rPr lang="en-GB" dirty="0" err="1"/>
              <a:t>felis</a:t>
            </a:r>
            <a:r>
              <a:rPr lang="en-GB" dirty="0"/>
              <a:t> </a:t>
            </a:r>
            <a:r>
              <a:rPr lang="en-GB" dirty="0" err="1"/>
              <a:t>quis</a:t>
            </a:r>
            <a:r>
              <a:rPr lang="en-GB" dirty="0"/>
              <a:t> </a:t>
            </a:r>
            <a:r>
              <a:rPr lang="en-GB" dirty="0" err="1"/>
              <a:t>nisl</a:t>
            </a:r>
            <a:r>
              <a:rPr lang="en-GB" dirty="0"/>
              <a:t> </a:t>
            </a:r>
            <a:r>
              <a:rPr lang="en-GB" dirty="0" err="1"/>
              <a:t>sollicitudin</a:t>
            </a:r>
            <a:r>
              <a:rPr lang="en-GB" dirty="0"/>
              <a:t>, vitae </a:t>
            </a:r>
            <a:r>
              <a:rPr lang="en-GB" dirty="0" err="1"/>
              <a:t>tincidunt</a:t>
            </a:r>
            <a:r>
              <a:rPr lang="en-GB" dirty="0"/>
              <a:t> </a:t>
            </a:r>
            <a:r>
              <a:rPr lang="en-GB" dirty="0" err="1"/>
              <a:t>orci</a:t>
            </a:r>
            <a:r>
              <a:rPr lang="en-GB" dirty="0"/>
              <a:t> </a:t>
            </a:r>
            <a:r>
              <a:rPr lang="en-GB" dirty="0" err="1"/>
              <a:t>volutpat</a:t>
            </a:r>
            <a:r>
              <a:rPr lang="en-GB" dirty="0"/>
              <a:t>. Ut </a:t>
            </a:r>
            <a:r>
              <a:rPr lang="en-GB" dirty="0" err="1"/>
              <a:t>molestie</a:t>
            </a:r>
            <a:r>
              <a:rPr lang="en-GB" dirty="0"/>
              <a:t> </a:t>
            </a:r>
            <a:r>
              <a:rPr lang="en-GB" dirty="0" err="1"/>
              <a:t>neque</a:t>
            </a:r>
            <a:r>
              <a:rPr lang="en-GB" dirty="0"/>
              <a:t> ex, </a:t>
            </a:r>
            <a:r>
              <a:rPr lang="en-GB" dirty="0" err="1"/>
              <a:t>ut</a:t>
            </a:r>
            <a:r>
              <a:rPr lang="en-GB" dirty="0"/>
              <a:t> </a:t>
            </a:r>
            <a:r>
              <a:rPr lang="en-GB" dirty="0" err="1"/>
              <a:t>congue</a:t>
            </a:r>
            <a:r>
              <a:rPr lang="en-GB" dirty="0"/>
              <a:t> </a:t>
            </a:r>
            <a:r>
              <a:rPr lang="en-GB" dirty="0" err="1"/>
              <a:t>mauris</a:t>
            </a:r>
            <a:r>
              <a:rPr lang="en-GB" dirty="0"/>
              <a:t> </a:t>
            </a:r>
            <a:r>
              <a:rPr lang="en-GB" dirty="0" err="1"/>
              <a:t>dignissim</a:t>
            </a:r>
            <a:r>
              <a:rPr lang="en-GB" dirty="0"/>
              <a:t> non. Nam ante </a:t>
            </a:r>
            <a:r>
              <a:rPr lang="en-GB" dirty="0" err="1"/>
              <a:t>lacus</a:t>
            </a:r>
            <a:r>
              <a:rPr lang="en-GB" dirty="0"/>
              <a:t>, </a:t>
            </a:r>
            <a:r>
              <a:rPr lang="en-GB" dirty="0" err="1"/>
              <a:t>varius</a:t>
            </a:r>
            <a:r>
              <a:rPr lang="en-GB" dirty="0"/>
              <a:t> a </a:t>
            </a:r>
            <a:r>
              <a:rPr lang="en-GB" dirty="0" err="1"/>
              <a:t>sapien</a:t>
            </a:r>
            <a:r>
              <a:rPr lang="en-GB" dirty="0"/>
              <a:t> non, </a:t>
            </a:r>
            <a:r>
              <a:rPr lang="en-GB" dirty="0" err="1"/>
              <a:t>finibus</a:t>
            </a:r>
            <a:r>
              <a:rPr lang="en-GB" dirty="0"/>
              <a:t> maximus sem. Vestibulum </a:t>
            </a:r>
            <a:r>
              <a:rPr lang="en-GB" dirty="0" err="1"/>
              <a:t>bibendum</a:t>
            </a:r>
            <a:r>
              <a:rPr lang="en-GB" dirty="0"/>
              <a:t> dictum </a:t>
            </a:r>
            <a:r>
              <a:rPr lang="en-GB" dirty="0" err="1"/>
              <a:t>purus</a:t>
            </a:r>
            <a:r>
              <a:rPr lang="en-GB" dirty="0"/>
              <a:t>, in </a:t>
            </a:r>
            <a:r>
              <a:rPr lang="en-GB" dirty="0" err="1"/>
              <a:t>tempor</a:t>
            </a:r>
            <a:r>
              <a:rPr lang="en-GB" dirty="0"/>
              <a:t> </a:t>
            </a:r>
            <a:r>
              <a:rPr lang="en-GB" dirty="0" err="1"/>
              <a:t>arcu</a:t>
            </a:r>
            <a:r>
              <a:rPr lang="en-GB" dirty="0"/>
              <a:t> </a:t>
            </a:r>
            <a:r>
              <a:rPr lang="en-GB" dirty="0" err="1"/>
              <a:t>volutpat</a:t>
            </a:r>
            <a:r>
              <a:rPr lang="en-GB" dirty="0"/>
              <a:t> in. </a:t>
            </a:r>
            <a:r>
              <a:rPr lang="en-GB" dirty="0" err="1"/>
              <a:t>Aliquam</a:t>
            </a:r>
            <a:r>
              <a:rPr lang="en-GB" dirty="0"/>
              <a:t> </a:t>
            </a:r>
            <a:r>
              <a:rPr lang="en-GB" dirty="0" err="1"/>
              <a:t>nisl</a:t>
            </a:r>
            <a:r>
              <a:rPr lang="en-GB" dirty="0"/>
              <a:t> lorem, </a:t>
            </a:r>
            <a:r>
              <a:rPr lang="en-GB" dirty="0" err="1"/>
              <a:t>pellentesque</a:t>
            </a:r>
            <a:r>
              <a:rPr lang="en-GB" dirty="0"/>
              <a:t> vitae </a:t>
            </a:r>
            <a:r>
              <a:rPr lang="en-GB" dirty="0" err="1"/>
              <a:t>velit</a:t>
            </a:r>
            <a:r>
              <a:rPr lang="en-GB" dirty="0"/>
              <a:t> </a:t>
            </a:r>
            <a:r>
              <a:rPr lang="en-GB" dirty="0" err="1"/>
              <a:t>quis</a:t>
            </a:r>
            <a:r>
              <a:rPr lang="en-GB" dirty="0"/>
              <a:t>, </a:t>
            </a:r>
            <a:r>
              <a:rPr lang="en-GB" dirty="0" err="1"/>
              <a:t>blandit</a:t>
            </a:r>
            <a:r>
              <a:rPr lang="en-GB" dirty="0"/>
              <a:t> convallis.</a:t>
            </a:r>
          </a:p>
          <a:p>
            <a:endParaRPr lang="en-GB" dirty="0"/>
          </a:p>
          <a:p>
            <a:endParaRPr lang="en-GB" dirty="0"/>
          </a:p>
        </p:txBody>
      </p:sp>
      <p:sp>
        <p:nvSpPr>
          <p:cNvPr id="4" name="Text Placeholder 3">
            <a:extLst>
              <a:ext uri="{FF2B5EF4-FFF2-40B4-BE49-F238E27FC236}">
                <a16:creationId xmlns:a16="http://schemas.microsoft.com/office/drawing/2014/main" id="{AD3B7104-BE22-D7B3-DFDE-AD764E8CE447}"/>
              </a:ext>
            </a:extLst>
          </p:cNvPr>
          <p:cNvSpPr>
            <a:spLocks noGrp="1"/>
          </p:cNvSpPr>
          <p:nvPr>
            <p:ph type="body" sz="quarter" idx="10"/>
          </p:nvPr>
        </p:nvSpPr>
        <p:spPr/>
        <p:txBody>
          <a:bodyPr/>
          <a:lstStyle/>
          <a:p>
            <a:r>
              <a:rPr lang="en-GB" dirty="0"/>
              <a:t>Add subhead  here 20pt</a:t>
            </a:r>
          </a:p>
        </p:txBody>
      </p:sp>
      <p:sp>
        <p:nvSpPr>
          <p:cNvPr id="3" name="Picture Placeholder 2">
            <a:extLst>
              <a:ext uri="{FF2B5EF4-FFF2-40B4-BE49-F238E27FC236}">
                <a16:creationId xmlns:a16="http://schemas.microsoft.com/office/drawing/2014/main" id="{70383295-5C11-8946-EB0E-ED74D86991C2}"/>
              </a:ext>
            </a:extLst>
          </p:cNvPr>
          <p:cNvSpPr>
            <a:spLocks noGrp="1"/>
          </p:cNvSpPr>
          <p:nvPr>
            <p:ph type="pic" sz="quarter" idx="13"/>
          </p:nvPr>
        </p:nvSpPr>
        <p:spPr/>
      </p:sp>
    </p:spTree>
    <p:extLst>
      <p:ext uri="{BB962C8B-B14F-4D97-AF65-F5344CB8AC3E}">
        <p14:creationId xmlns:p14="http://schemas.microsoft.com/office/powerpoint/2010/main" val="296714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46F1D1-D601-98F1-3999-8C1745988866}"/>
              </a:ext>
            </a:extLst>
          </p:cNvPr>
          <p:cNvSpPr>
            <a:spLocks noGrp="1"/>
          </p:cNvSpPr>
          <p:nvPr>
            <p:ph type="title"/>
          </p:nvPr>
        </p:nvSpPr>
        <p:spPr/>
        <p:txBody>
          <a:bodyPr/>
          <a:lstStyle/>
          <a:p>
            <a:r>
              <a:rPr lang="en-US" dirty="0"/>
              <a:t>Flow simple layout with body copy 36pt</a:t>
            </a:r>
          </a:p>
        </p:txBody>
      </p:sp>
      <p:sp>
        <p:nvSpPr>
          <p:cNvPr id="10" name="Slide Number Placeholder 9">
            <a:extLst>
              <a:ext uri="{FF2B5EF4-FFF2-40B4-BE49-F238E27FC236}">
                <a16:creationId xmlns:a16="http://schemas.microsoft.com/office/drawing/2014/main" id="{B2E0C0F1-2E95-3067-4234-A1B032669F54}"/>
              </a:ext>
            </a:extLst>
          </p:cNvPr>
          <p:cNvSpPr>
            <a:spLocks noGrp="1"/>
          </p:cNvSpPr>
          <p:nvPr>
            <p:ph type="sldNum" sz="quarter" idx="14"/>
          </p:nvPr>
        </p:nvSpPr>
        <p:spPr/>
        <p:txBody>
          <a:bodyPr/>
          <a:lstStyle/>
          <a:p>
            <a:fld id="{BC5033AD-2A2E-4B40-820E-C0C238FC5E2C}" type="slidenum">
              <a:rPr lang="en-GB" smtClean="0"/>
              <a:pPr/>
              <a:t>33</a:t>
            </a:fld>
            <a:endParaRPr lang="en-GB" dirty="0"/>
          </a:p>
        </p:txBody>
      </p:sp>
      <p:sp>
        <p:nvSpPr>
          <p:cNvPr id="23" name="Text Placeholder 22">
            <a:extLst>
              <a:ext uri="{FF2B5EF4-FFF2-40B4-BE49-F238E27FC236}">
                <a16:creationId xmlns:a16="http://schemas.microsoft.com/office/drawing/2014/main" id="{2A90C74A-122F-E466-892A-2581E5B53E20}"/>
              </a:ext>
            </a:extLst>
          </p:cNvPr>
          <p:cNvSpPr>
            <a:spLocks noGrp="1"/>
          </p:cNvSpPr>
          <p:nvPr>
            <p:ph type="body" sz="quarter" idx="16"/>
          </p:nvPr>
        </p:nvSpPr>
        <p:spPr/>
        <p:txBody>
          <a:bodyPr/>
          <a:lstStyle/>
          <a:p>
            <a:r>
              <a:rPr lang="en-GB" dirty="0"/>
              <a:t>Body copy here: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 libero </a:t>
            </a:r>
            <a:r>
              <a:rPr lang="en-GB" dirty="0" err="1"/>
              <a:t>sapien</a:t>
            </a:r>
            <a:r>
              <a:rPr lang="en-GB" dirty="0"/>
              <a:t>, </a:t>
            </a:r>
            <a:r>
              <a:rPr lang="en-GB" dirty="0" err="1"/>
              <a:t>porttitor</a:t>
            </a:r>
            <a:r>
              <a:rPr lang="en-GB" dirty="0"/>
              <a:t> a </a:t>
            </a:r>
            <a:r>
              <a:rPr lang="en-GB" dirty="0" err="1"/>
              <a:t>diam</a:t>
            </a:r>
            <a:r>
              <a:rPr lang="en-GB" dirty="0"/>
              <a:t> et, </a:t>
            </a:r>
            <a:r>
              <a:rPr lang="en-GB" dirty="0" err="1"/>
              <a:t>ornare</a:t>
            </a:r>
            <a:r>
              <a:rPr lang="en-GB" dirty="0"/>
              <a:t> </a:t>
            </a:r>
            <a:r>
              <a:rPr lang="en-GB" dirty="0" err="1"/>
              <a:t>eget</a:t>
            </a:r>
            <a:r>
              <a:rPr lang="en-GB" dirty="0"/>
              <a:t> ante </a:t>
            </a:r>
            <a:r>
              <a:rPr lang="en-GB" dirty="0" err="1"/>
              <a:t>ut</a:t>
            </a:r>
            <a:r>
              <a:rPr lang="en-GB" dirty="0"/>
              <a:t> ex </a:t>
            </a:r>
            <a:r>
              <a:rPr lang="en-GB" dirty="0" err="1"/>
              <a:t>suscipit</a:t>
            </a:r>
            <a:r>
              <a:rPr lang="en-GB" dirty="0"/>
              <a:t> </a:t>
            </a:r>
            <a:r>
              <a:rPr lang="en-GB" dirty="0" err="1"/>
              <a:t>malesuada</a:t>
            </a:r>
            <a:r>
              <a:rPr lang="en-GB" dirty="0"/>
              <a:t>. </a:t>
            </a:r>
            <a:r>
              <a:rPr lang="en-GB" dirty="0" err="1"/>
              <a:t>faucibus</a:t>
            </a:r>
            <a:r>
              <a:rPr lang="en-GB" dirty="0"/>
              <a:t> </a:t>
            </a:r>
            <a:r>
              <a:rPr lang="en-GB" dirty="0" err="1"/>
              <a:t>porttitor</a:t>
            </a:r>
            <a:r>
              <a:rPr lang="en-GB" dirty="0"/>
              <a:t> </a:t>
            </a:r>
            <a:r>
              <a:rPr lang="en-GB" dirty="0" err="1"/>
              <a:t>neque</a:t>
            </a:r>
            <a:r>
              <a:rPr lang="en-GB" dirty="0"/>
              <a:t> </a:t>
            </a:r>
            <a:r>
              <a:rPr lang="en-GB" dirty="0" err="1"/>
              <a:t>eget</a:t>
            </a:r>
            <a:r>
              <a:rPr lang="en-GB" dirty="0"/>
              <a:t> </a:t>
            </a:r>
            <a:r>
              <a:rPr lang="en-GB" dirty="0" err="1"/>
              <a:t>blandit</a:t>
            </a:r>
            <a:r>
              <a:rPr lang="en-GB" dirty="0"/>
              <a:t>.</a:t>
            </a:r>
          </a:p>
          <a:p>
            <a:r>
              <a:rPr lang="en-GB" dirty="0"/>
              <a:t>Donec </a:t>
            </a:r>
            <a:r>
              <a:rPr lang="en-GB" dirty="0" err="1"/>
              <a:t>tristique</a:t>
            </a:r>
            <a:r>
              <a:rPr lang="en-GB" dirty="0"/>
              <a:t> </a:t>
            </a:r>
            <a:r>
              <a:rPr lang="en-GB" dirty="0" err="1"/>
              <a:t>felis</a:t>
            </a:r>
            <a:r>
              <a:rPr lang="en-GB" dirty="0"/>
              <a:t> </a:t>
            </a:r>
            <a:r>
              <a:rPr lang="en-GB" dirty="0" err="1"/>
              <a:t>quis</a:t>
            </a:r>
            <a:r>
              <a:rPr lang="en-GB" dirty="0"/>
              <a:t> </a:t>
            </a:r>
            <a:r>
              <a:rPr lang="en-GB" dirty="0" err="1"/>
              <a:t>nisl</a:t>
            </a:r>
            <a:r>
              <a:rPr lang="en-GB" dirty="0"/>
              <a:t> </a:t>
            </a:r>
            <a:r>
              <a:rPr lang="en-GB" dirty="0" err="1"/>
              <a:t>sollicitudin</a:t>
            </a:r>
            <a:r>
              <a:rPr lang="en-GB" dirty="0"/>
              <a:t>, vitae </a:t>
            </a:r>
            <a:r>
              <a:rPr lang="en-GB" dirty="0" err="1"/>
              <a:t>tincidunt</a:t>
            </a:r>
            <a:r>
              <a:rPr lang="en-GB" dirty="0"/>
              <a:t> </a:t>
            </a:r>
            <a:r>
              <a:rPr lang="en-GB" dirty="0" err="1"/>
              <a:t>orci</a:t>
            </a:r>
            <a:r>
              <a:rPr lang="en-GB" dirty="0"/>
              <a:t> </a:t>
            </a:r>
            <a:r>
              <a:rPr lang="en-GB" dirty="0" err="1"/>
              <a:t>volutpat</a:t>
            </a:r>
            <a:r>
              <a:rPr lang="en-GB" dirty="0"/>
              <a:t>. Ut </a:t>
            </a:r>
            <a:r>
              <a:rPr lang="en-GB" dirty="0" err="1"/>
              <a:t>molestie</a:t>
            </a:r>
            <a:r>
              <a:rPr lang="en-GB" dirty="0"/>
              <a:t> </a:t>
            </a:r>
            <a:r>
              <a:rPr lang="en-GB" dirty="0" err="1"/>
              <a:t>neque</a:t>
            </a:r>
            <a:r>
              <a:rPr lang="en-GB" dirty="0"/>
              <a:t> </a:t>
            </a:r>
            <a:r>
              <a:rPr lang="en-GB" dirty="0" err="1"/>
              <a:t>mauris</a:t>
            </a:r>
            <a:r>
              <a:rPr lang="en-GB" dirty="0"/>
              <a:t> </a:t>
            </a:r>
            <a:r>
              <a:rPr lang="en-GB" dirty="0" err="1"/>
              <a:t>dignissim</a:t>
            </a:r>
            <a:r>
              <a:rPr lang="en-GB" dirty="0"/>
              <a:t> non. Nam ante. dictum </a:t>
            </a:r>
            <a:r>
              <a:rPr lang="en-GB" dirty="0" err="1"/>
              <a:t>purus</a:t>
            </a:r>
            <a:r>
              <a:rPr lang="en-GB" dirty="0"/>
              <a:t>, in </a:t>
            </a:r>
            <a:r>
              <a:rPr lang="en-GB" dirty="0" err="1"/>
              <a:t>tempor</a:t>
            </a:r>
            <a:r>
              <a:rPr lang="en-GB" dirty="0"/>
              <a:t> </a:t>
            </a:r>
            <a:r>
              <a:rPr lang="en-GB" dirty="0" err="1"/>
              <a:t>arcu</a:t>
            </a:r>
            <a:r>
              <a:rPr lang="en-GB" dirty="0"/>
              <a:t> </a:t>
            </a:r>
            <a:r>
              <a:rPr lang="en-GB" dirty="0" err="1"/>
              <a:t>volutpat</a:t>
            </a:r>
            <a:r>
              <a:rPr lang="en-GB" dirty="0"/>
              <a:t> in. </a:t>
            </a:r>
            <a:r>
              <a:rPr lang="en-GB" dirty="0" err="1"/>
              <a:t>Aliquam</a:t>
            </a:r>
            <a:r>
              <a:rPr lang="en-GB" dirty="0"/>
              <a:t> </a:t>
            </a:r>
            <a:r>
              <a:rPr lang="en-GB" dirty="0" err="1"/>
              <a:t>nisl</a:t>
            </a:r>
            <a:r>
              <a:rPr lang="en-GB" dirty="0"/>
              <a:t> lorem, </a:t>
            </a:r>
            <a:r>
              <a:rPr lang="en-GB" dirty="0" err="1"/>
              <a:t>pellentesque</a:t>
            </a:r>
            <a:r>
              <a:rPr lang="en-GB" dirty="0"/>
              <a:t> vitae </a:t>
            </a:r>
            <a:r>
              <a:rPr lang="en-GB" dirty="0" err="1"/>
              <a:t>velit</a:t>
            </a:r>
            <a:r>
              <a:rPr lang="en-GB" dirty="0"/>
              <a:t> </a:t>
            </a:r>
            <a:r>
              <a:rPr lang="en-GB" dirty="0" err="1"/>
              <a:t>quis</a:t>
            </a:r>
            <a:r>
              <a:rPr lang="en-GB" dirty="0"/>
              <a:t>, </a:t>
            </a:r>
            <a:r>
              <a:rPr lang="en-GB" dirty="0" err="1"/>
              <a:t>blandit</a:t>
            </a:r>
            <a:r>
              <a:rPr lang="en-GB" dirty="0"/>
              <a:t> convallis</a:t>
            </a:r>
          </a:p>
          <a:p>
            <a:endParaRPr lang="en-GB" dirty="0"/>
          </a:p>
        </p:txBody>
      </p:sp>
      <p:sp>
        <p:nvSpPr>
          <p:cNvPr id="9" name="Footer Placeholder 8">
            <a:extLst>
              <a:ext uri="{FF2B5EF4-FFF2-40B4-BE49-F238E27FC236}">
                <a16:creationId xmlns:a16="http://schemas.microsoft.com/office/drawing/2014/main" id="{99D36441-16D6-35C6-4AE0-AFAD540B408E}"/>
              </a:ext>
            </a:extLst>
          </p:cNvPr>
          <p:cNvSpPr>
            <a:spLocks noGrp="1"/>
          </p:cNvSpPr>
          <p:nvPr>
            <p:ph type="ftr" sz="quarter" idx="11"/>
          </p:nvPr>
        </p:nvSpPr>
        <p:spPr/>
        <p:txBody>
          <a:bodyPr/>
          <a:lstStyle/>
          <a:p>
            <a:r>
              <a:rPr lang="en-GB" dirty="0"/>
              <a:t>BT Group PowerPoint    |</a:t>
            </a:r>
          </a:p>
        </p:txBody>
      </p:sp>
      <p:sp>
        <p:nvSpPr>
          <p:cNvPr id="3" name="Picture Placeholder 2">
            <a:extLst>
              <a:ext uri="{FF2B5EF4-FFF2-40B4-BE49-F238E27FC236}">
                <a16:creationId xmlns:a16="http://schemas.microsoft.com/office/drawing/2014/main" id="{330A0B07-CD26-03DB-5FB6-E873B9B2B30B}"/>
              </a:ext>
            </a:extLst>
          </p:cNvPr>
          <p:cNvSpPr>
            <a:spLocks noGrp="1"/>
          </p:cNvSpPr>
          <p:nvPr>
            <p:ph type="pic" sz="quarter" idx="13"/>
          </p:nvPr>
        </p:nvSpPr>
        <p:spPr/>
      </p:sp>
    </p:spTree>
    <p:extLst>
      <p:ext uri="{BB962C8B-B14F-4D97-AF65-F5344CB8AC3E}">
        <p14:creationId xmlns:p14="http://schemas.microsoft.com/office/powerpoint/2010/main" val="75377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46F1D1-D601-98F1-3999-8C1745988866}"/>
              </a:ext>
            </a:extLst>
          </p:cNvPr>
          <p:cNvSpPr>
            <a:spLocks noGrp="1"/>
          </p:cNvSpPr>
          <p:nvPr>
            <p:ph type="title"/>
          </p:nvPr>
        </p:nvSpPr>
        <p:spPr/>
        <p:txBody>
          <a:bodyPr/>
          <a:lstStyle/>
          <a:p>
            <a:r>
              <a:rPr lang="en-US" dirty="0"/>
              <a:t>Flow simple layout </a:t>
            </a:r>
            <a:br>
              <a:rPr lang="en-US" dirty="0"/>
            </a:br>
            <a:r>
              <a:rPr lang="en-US" dirty="0"/>
              <a:t>with one column </a:t>
            </a:r>
            <a:br>
              <a:rPr lang="en-US" dirty="0"/>
            </a:br>
            <a:r>
              <a:rPr lang="en-US" dirty="0"/>
              <a:t>body copy 28pt</a:t>
            </a:r>
          </a:p>
        </p:txBody>
      </p:sp>
      <p:sp>
        <p:nvSpPr>
          <p:cNvPr id="8" name="Text Placeholder 7">
            <a:extLst>
              <a:ext uri="{FF2B5EF4-FFF2-40B4-BE49-F238E27FC236}">
                <a16:creationId xmlns:a16="http://schemas.microsoft.com/office/drawing/2014/main" id="{140CD77F-4511-4179-D2A9-3600949E6697}"/>
              </a:ext>
            </a:extLst>
          </p:cNvPr>
          <p:cNvSpPr>
            <a:spLocks noGrp="1"/>
          </p:cNvSpPr>
          <p:nvPr>
            <p:ph type="body" sz="quarter" idx="15"/>
          </p:nvPr>
        </p:nvSpPr>
        <p:spPr/>
        <p:txBody>
          <a:bodyPr/>
          <a:lstStyle/>
          <a:p>
            <a:r>
              <a:rPr lang="en-US" dirty="0"/>
              <a:t>Sub heading donec tristique </a:t>
            </a:r>
            <a:br>
              <a:rPr lang="en-US" dirty="0"/>
            </a:br>
            <a:r>
              <a:rPr lang="en-US" dirty="0"/>
              <a:t>felis quis nisl sollicitudin 16pt </a:t>
            </a:r>
          </a:p>
          <a:p>
            <a:r>
              <a:rPr lang="en-US" dirty="0"/>
              <a:t>Body copy 16pt donec tristique felis quis </a:t>
            </a:r>
            <a:r>
              <a:rPr lang="en-US" dirty="0" err="1"/>
              <a:t>nisl</a:t>
            </a:r>
            <a:r>
              <a:rPr lang="en-US" dirty="0"/>
              <a:t> non, finibus maximus sem. Vestibulum bibendum dictum purus, in tempor arcu volutpat in. </a:t>
            </a:r>
            <a:r>
              <a:rPr lang="en-US" dirty="0" err="1"/>
              <a:t>Aliquam</a:t>
            </a:r>
            <a:r>
              <a:rPr lang="en-US" dirty="0"/>
              <a:t> nisl lorem, </a:t>
            </a:r>
            <a:r>
              <a:rPr lang="en-US" dirty="0" err="1"/>
              <a:t>pellentesque</a:t>
            </a:r>
            <a:r>
              <a:rPr lang="en-US" dirty="0"/>
              <a:t> vitae </a:t>
            </a:r>
            <a:r>
              <a:rPr lang="en-US" dirty="0" err="1"/>
              <a:t>velit</a:t>
            </a:r>
            <a:r>
              <a:rPr lang="en-US" dirty="0"/>
              <a:t> quis, </a:t>
            </a:r>
            <a:r>
              <a:rPr lang="en-US" dirty="0" err="1"/>
              <a:t>blandit</a:t>
            </a:r>
            <a:r>
              <a:rPr lang="en-US" dirty="0"/>
              <a:t> convallis.</a:t>
            </a:r>
          </a:p>
        </p:txBody>
      </p:sp>
      <p:sp>
        <p:nvSpPr>
          <p:cNvPr id="14" name="Text Placeholder 13">
            <a:extLst>
              <a:ext uri="{FF2B5EF4-FFF2-40B4-BE49-F238E27FC236}">
                <a16:creationId xmlns:a16="http://schemas.microsoft.com/office/drawing/2014/main" id="{62781B02-0151-117F-3E45-E44A3CB84F27}"/>
              </a:ext>
            </a:extLst>
          </p:cNvPr>
          <p:cNvSpPr>
            <a:spLocks noGrp="1"/>
          </p:cNvSpPr>
          <p:nvPr>
            <p:ph type="body" sz="quarter" idx="16"/>
          </p:nvPr>
        </p:nvSpPr>
        <p:spPr/>
        <p:txBody>
          <a:bodyPr/>
          <a:lstStyle/>
          <a:p>
            <a:r>
              <a:rPr lang="en-GB" dirty="0"/>
              <a:t>Sub heading </a:t>
            </a:r>
            <a:r>
              <a:rPr lang="en-GB" dirty="0" err="1"/>
              <a:t>donec</a:t>
            </a:r>
            <a:r>
              <a:rPr lang="en-GB" dirty="0"/>
              <a:t> </a:t>
            </a:r>
            <a:r>
              <a:rPr lang="en-GB" dirty="0" err="1"/>
              <a:t>tristique</a:t>
            </a:r>
            <a:r>
              <a:rPr lang="en-GB" dirty="0"/>
              <a:t> </a:t>
            </a:r>
            <a:br>
              <a:rPr lang="en-GB" dirty="0"/>
            </a:br>
            <a:r>
              <a:rPr lang="en-GB" dirty="0" err="1"/>
              <a:t>felis</a:t>
            </a:r>
            <a:r>
              <a:rPr lang="en-GB" dirty="0"/>
              <a:t> </a:t>
            </a:r>
            <a:r>
              <a:rPr lang="en-GB" dirty="0" err="1"/>
              <a:t>quis</a:t>
            </a:r>
            <a:r>
              <a:rPr lang="en-GB" dirty="0"/>
              <a:t> </a:t>
            </a:r>
            <a:r>
              <a:rPr lang="en-GB" dirty="0" err="1"/>
              <a:t>nisl</a:t>
            </a:r>
            <a:r>
              <a:rPr lang="en-GB" dirty="0"/>
              <a:t> </a:t>
            </a:r>
            <a:r>
              <a:rPr lang="en-GB" dirty="0" err="1"/>
              <a:t>sollicitudin</a:t>
            </a:r>
            <a:r>
              <a:rPr lang="en-GB" dirty="0"/>
              <a:t> 16pt </a:t>
            </a:r>
          </a:p>
          <a:p>
            <a:r>
              <a:rPr lang="en-GB" dirty="0"/>
              <a:t>Body copy 16pt </a:t>
            </a:r>
            <a:r>
              <a:rPr lang="en-GB" dirty="0" err="1"/>
              <a:t>donec</a:t>
            </a:r>
            <a:r>
              <a:rPr lang="en-GB" dirty="0"/>
              <a:t> </a:t>
            </a:r>
            <a:r>
              <a:rPr lang="en-GB" dirty="0" err="1"/>
              <a:t>tristique</a:t>
            </a:r>
            <a:r>
              <a:rPr lang="en-GB" dirty="0"/>
              <a:t> </a:t>
            </a:r>
            <a:r>
              <a:rPr lang="en-GB" dirty="0" err="1"/>
              <a:t>felis</a:t>
            </a:r>
            <a:r>
              <a:rPr lang="en-GB" dirty="0"/>
              <a:t> </a:t>
            </a:r>
            <a:r>
              <a:rPr lang="en-GB" dirty="0" err="1"/>
              <a:t>quis</a:t>
            </a:r>
            <a:r>
              <a:rPr lang="en-GB" dirty="0"/>
              <a:t> </a:t>
            </a:r>
            <a:r>
              <a:rPr lang="en-GB" dirty="0" err="1"/>
              <a:t>nisl</a:t>
            </a:r>
            <a:r>
              <a:rPr lang="en-GB" dirty="0"/>
              <a:t> </a:t>
            </a:r>
            <a:r>
              <a:rPr lang="en-GB" dirty="0" err="1"/>
              <a:t>sollicitudin</a:t>
            </a:r>
            <a:r>
              <a:rPr lang="en-GB" dirty="0"/>
              <a:t>, vitae </a:t>
            </a:r>
            <a:r>
              <a:rPr lang="en-GB" dirty="0" err="1"/>
              <a:t>tincidunt</a:t>
            </a:r>
            <a:r>
              <a:rPr lang="en-GB" dirty="0"/>
              <a:t> sem. Vestibulum </a:t>
            </a:r>
            <a:r>
              <a:rPr lang="en-GB" dirty="0" err="1"/>
              <a:t>bibendum</a:t>
            </a:r>
            <a:r>
              <a:rPr lang="en-GB" dirty="0"/>
              <a:t> dictum </a:t>
            </a:r>
            <a:r>
              <a:rPr lang="en-GB" dirty="0" err="1"/>
              <a:t>purus</a:t>
            </a:r>
            <a:r>
              <a:rPr lang="en-GB" dirty="0"/>
              <a:t>, in </a:t>
            </a:r>
            <a:r>
              <a:rPr lang="en-GB" dirty="0" err="1"/>
              <a:t>tempor</a:t>
            </a:r>
            <a:r>
              <a:rPr lang="en-GB" dirty="0"/>
              <a:t> </a:t>
            </a:r>
            <a:r>
              <a:rPr lang="en-GB" dirty="0" err="1"/>
              <a:t>arcu</a:t>
            </a:r>
            <a:r>
              <a:rPr lang="en-GB" dirty="0"/>
              <a:t> </a:t>
            </a:r>
            <a:r>
              <a:rPr lang="en-GB" dirty="0" err="1"/>
              <a:t>volutpat</a:t>
            </a:r>
            <a:r>
              <a:rPr lang="en-GB" dirty="0"/>
              <a:t> in. </a:t>
            </a:r>
            <a:r>
              <a:rPr lang="en-GB" dirty="0" err="1"/>
              <a:t>Aliquam</a:t>
            </a:r>
            <a:r>
              <a:rPr lang="en-GB" dirty="0"/>
              <a:t> </a:t>
            </a:r>
            <a:r>
              <a:rPr lang="en-GB" dirty="0" err="1"/>
              <a:t>nisl</a:t>
            </a:r>
            <a:r>
              <a:rPr lang="en-GB" dirty="0"/>
              <a:t> lorem, </a:t>
            </a:r>
            <a:r>
              <a:rPr lang="en-GB" dirty="0" err="1"/>
              <a:t>pellentesque</a:t>
            </a:r>
            <a:r>
              <a:rPr lang="en-GB" dirty="0"/>
              <a:t> vitae </a:t>
            </a:r>
            <a:r>
              <a:rPr lang="en-GB" dirty="0" err="1"/>
              <a:t>velit</a:t>
            </a:r>
            <a:r>
              <a:rPr lang="en-GB" dirty="0"/>
              <a:t> </a:t>
            </a:r>
            <a:r>
              <a:rPr lang="en-GB" dirty="0" err="1"/>
              <a:t>quis</a:t>
            </a:r>
            <a:r>
              <a:rPr lang="en-GB" dirty="0"/>
              <a:t>, </a:t>
            </a:r>
            <a:r>
              <a:rPr lang="en-GB" dirty="0" err="1"/>
              <a:t>blandit</a:t>
            </a:r>
            <a:r>
              <a:rPr lang="en-GB" dirty="0"/>
              <a:t> convallis.</a:t>
            </a:r>
          </a:p>
          <a:p>
            <a:endParaRPr lang="en-GB" dirty="0"/>
          </a:p>
        </p:txBody>
      </p:sp>
      <p:sp>
        <p:nvSpPr>
          <p:cNvPr id="3" name="Picture Placeholder 2">
            <a:extLst>
              <a:ext uri="{FF2B5EF4-FFF2-40B4-BE49-F238E27FC236}">
                <a16:creationId xmlns:a16="http://schemas.microsoft.com/office/drawing/2014/main" id="{A23627BC-AD11-8CCE-DD8F-6EFA76511122}"/>
              </a:ext>
            </a:extLst>
          </p:cNvPr>
          <p:cNvSpPr>
            <a:spLocks noGrp="1"/>
          </p:cNvSpPr>
          <p:nvPr>
            <p:ph type="pic" sz="quarter" idx="13"/>
          </p:nvPr>
        </p:nvSpPr>
        <p:spPr/>
      </p:sp>
    </p:spTree>
    <p:extLst>
      <p:ext uri="{BB962C8B-B14F-4D97-AF65-F5344CB8AC3E}">
        <p14:creationId xmlns:p14="http://schemas.microsoft.com/office/powerpoint/2010/main" val="144406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F8953B-A7B4-8B28-595F-4464D37893DF}"/>
              </a:ext>
            </a:extLst>
          </p:cNvPr>
          <p:cNvSpPr>
            <a:spLocks noGrp="1"/>
          </p:cNvSpPr>
          <p:nvPr>
            <p:ph type="pic" sz="quarter" idx="13"/>
          </p:nvPr>
        </p:nvSpPr>
        <p:spPr/>
      </p:sp>
      <p:sp>
        <p:nvSpPr>
          <p:cNvPr id="9" name="Title 8">
            <a:extLst>
              <a:ext uri="{FF2B5EF4-FFF2-40B4-BE49-F238E27FC236}">
                <a16:creationId xmlns:a16="http://schemas.microsoft.com/office/drawing/2014/main" id="{76C8836D-9A8C-2086-E749-1E11D7251F13}"/>
              </a:ext>
            </a:extLst>
          </p:cNvPr>
          <p:cNvSpPr>
            <a:spLocks noGrp="1"/>
          </p:cNvSpPr>
          <p:nvPr>
            <p:ph type="title"/>
          </p:nvPr>
        </p:nvSpPr>
        <p:spPr/>
        <p:txBody>
          <a:bodyPr/>
          <a:lstStyle/>
          <a:p>
            <a:r>
              <a:rPr lang="en-GB" dirty="0" err="1"/>
              <a:t>Quisque</a:t>
            </a:r>
            <a:r>
              <a:rPr lang="en-GB" dirty="0"/>
              <a:t> </a:t>
            </a:r>
            <a:r>
              <a:rPr lang="en-GB" dirty="0" err="1"/>
              <a:t>pretium</a:t>
            </a:r>
            <a:r>
              <a:rPr lang="en-GB" dirty="0"/>
              <a:t> libero </a:t>
            </a:r>
            <a:r>
              <a:rPr lang="en-GB" dirty="0" err="1"/>
              <a:t>eget</a:t>
            </a:r>
            <a:r>
              <a:rPr lang="en-GB" dirty="0"/>
              <a:t> 28pt </a:t>
            </a:r>
            <a:r>
              <a:rPr lang="en-GB" dirty="0" err="1"/>
              <a:t>bibendum</a:t>
            </a:r>
            <a:r>
              <a:rPr lang="en-GB" dirty="0"/>
              <a:t> </a:t>
            </a:r>
            <a:r>
              <a:rPr lang="en-GB" dirty="0" err="1"/>
              <a:t>sollicitudin</a:t>
            </a:r>
            <a:r>
              <a:rPr lang="en-GB" dirty="0"/>
              <a:t>. </a:t>
            </a:r>
            <a:r>
              <a:rPr lang="en-GB" dirty="0" err="1"/>
              <a:t>Vivamus</a:t>
            </a:r>
            <a:r>
              <a:rPr lang="en-GB" dirty="0"/>
              <a:t> </a:t>
            </a:r>
            <a:r>
              <a:rPr lang="en-GB" dirty="0" err="1"/>
              <a:t>faucibus</a:t>
            </a:r>
            <a:r>
              <a:rPr lang="en-GB" dirty="0"/>
              <a:t> </a:t>
            </a:r>
            <a:r>
              <a:rPr lang="en-GB" dirty="0" err="1"/>
              <a:t>sem</a:t>
            </a:r>
            <a:r>
              <a:rPr lang="en-GB" dirty="0"/>
              <a:t> a </a:t>
            </a:r>
            <a:r>
              <a:rPr lang="en-GB" dirty="0" err="1"/>
              <a:t>augue</a:t>
            </a:r>
            <a:r>
              <a:rPr lang="en-GB" dirty="0"/>
              <a:t> </a:t>
            </a:r>
            <a:r>
              <a:rPr lang="en-GB" dirty="0" err="1"/>
              <a:t>volutpat</a:t>
            </a:r>
            <a:r>
              <a:rPr lang="en-GB" dirty="0"/>
              <a:t> </a:t>
            </a:r>
            <a:r>
              <a:rPr lang="en-GB" dirty="0" err="1"/>
              <a:t>congue</a:t>
            </a:r>
            <a:r>
              <a:rPr lang="en-GB" dirty="0"/>
              <a:t>. </a:t>
            </a:r>
            <a:r>
              <a:rPr lang="en-GB" dirty="0" err="1"/>
              <a:t>Quisque</a:t>
            </a:r>
            <a:r>
              <a:rPr lang="en-GB" dirty="0"/>
              <a:t> </a:t>
            </a:r>
            <a:r>
              <a:rPr lang="en-GB" dirty="0" err="1"/>
              <a:t>pretium</a:t>
            </a:r>
            <a:r>
              <a:rPr lang="en-GB" dirty="0"/>
              <a:t> libero </a:t>
            </a:r>
            <a:r>
              <a:rPr lang="en-GB" dirty="0" err="1"/>
              <a:t>eget</a:t>
            </a:r>
            <a:r>
              <a:rPr lang="en-GB" dirty="0"/>
              <a:t> </a:t>
            </a:r>
            <a:r>
              <a:rPr lang="en-GB" dirty="0" err="1"/>
              <a:t>bibendum</a:t>
            </a:r>
            <a:r>
              <a:rPr lang="en-GB" dirty="0"/>
              <a:t> </a:t>
            </a:r>
            <a:r>
              <a:rPr lang="en-GB" dirty="0" err="1"/>
              <a:t>sollicitudin</a:t>
            </a:r>
            <a:r>
              <a:rPr lang="en-GB" dirty="0"/>
              <a:t>. </a:t>
            </a:r>
            <a:r>
              <a:rPr lang="en-GB" dirty="0" err="1"/>
              <a:t>Vivamus</a:t>
            </a:r>
            <a:r>
              <a:rPr lang="en-GB" dirty="0"/>
              <a:t> </a:t>
            </a:r>
            <a:r>
              <a:rPr lang="en-GB" dirty="0" err="1"/>
              <a:t>faucibus</a:t>
            </a:r>
            <a:r>
              <a:rPr lang="en-GB" dirty="0"/>
              <a:t> </a:t>
            </a:r>
            <a:r>
              <a:rPr lang="en-GB" dirty="0" err="1"/>
              <a:t>sem</a:t>
            </a:r>
            <a:r>
              <a:rPr lang="en-GB" dirty="0"/>
              <a:t> a </a:t>
            </a:r>
            <a:r>
              <a:rPr lang="en-GB" dirty="0" err="1"/>
              <a:t>augue</a:t>
            </a:r>
            <a:r>
              <a:rPr lang="en-GB" dirty="0"/>
              <a:t> </a:t>
            </a:r>
            <a:r>
              <a:rPr lang="en-GB" dirty="0" err="1"/>
              <a:t>volutpat</a:t>
            </a:r>
            <a:r>
              <a:rPr lang="en-GB" dirty="0"/>
              <a:t> </a:t>
            </a:r>
            <a:r>
              <a:rPr lang="en-GB" dirty="0" err="1"/>
              <a:t>congue</a:t>
            </a:r>
            <a:r>
              <a:rPr lang="en-GB" dirty="0"/>
              <a:t>. 28pt</a:t>
            </a:r>
            <a:endParaRPr lang="en-US" dirty="0"/>
          </a:p>
        </p:txBody>
      </p:sp>
      <p:sp>
        <p:nvSpPr>
          <p:cNvPr id="8" name="Text Placeholder 7">
            <a:extLst>
              <a:ext uri="{FF2B5EF4-FFF2-40B4-BE49-F238E27FC236}">
                <a16:creationId xmlns:a16="http://schemas.microsoft.com/office/drawing/2014/main" id="{87C8CD19-95D5-BB0C-C308-E91304339AE7}"/>
              </a:ext>
            </a:extLst>
          </p:cNvPr>
          <p:cNvSpPr>
            <a:spLocks noGrp="1"/>
          </p:cNvSpPr>
          <p:nvPr>
            <p:ph type="body" sz="quarter" idx="10"/>
          </p:nvPr>
        </p:nvSpPr>
        <p:spPr/>
        <p:txBody>
          <a:bodyPr/>
          <a:lstStyle/>
          <a:p>
            <a:r>
              <a:rPr lang="en-GB" dirty="0"/>
              <a:t>Image area</a:t>
            </a:r>
          </a:p>
        </p:txBody>
      </p:sp>
      <p:grpSp>
        <p:nvGrpSpPr>
          <p:cNvPr id="3" name="Group 2">
            <a:extLst>
              <a:ext uri="{FF2B5EF4-FFF2-40B4-BE49-F238E27FC236}">
                <a16:creationId xmlns:a16="http://schemas.microsoft.com/office/drawing/2014/main" id="{E0BC5B82-DEDB-9095-409F-57E7A62D1F8B}"/>
              </a:ext>
            </a:extLst>
          </p:cNvPr>
          <p:cNvGrpSpPr/>
          <p:nvPr/>
        </p:nvGrpSpPr>
        <p:grpSpPr>
          <a:xfrm>
            <a:off x="7794885" y="4300327"/>
            <a:ext cx="4397114" cy="1592474"/>
            <a:chOff x="12450314" y="4300327"/>
            <a:chExt cx="4397114" cy="1592474"/>
          </a:xfrm>
        </p:grpSpPr>
        <p:sp>
          <p:nvSpPr>
            <p:cNvPr id="21" name="Rectangle 20">
              <a:extLst>
                <a:ext uri="{FF2B5EF4-FFF2-40B4-BE49-F238E27FC236}">
                  <a16:creationId xmlns:a16="http://schemas.microsoft.com/office/drawing/2014/main" id="{19FA55D7-8431-E1CE-6CD2-031834A827AE}"/>
                </a:ext>
              </a:extLst>
            </p:cNvPr>
            <p:cNvSpPr/>
            <p:nvPr/>
          </p:nvSpPr>
          <p:spPr>
            <a:xfrm>
              <a:off x="12450314" y="4300327"/>
              <a:ext cx="4397114" cy="1515756"/>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T Curve" panose="020B0503020203020204" pitchFamily="34" charset="0"/>
              </a:endParaRPr>
            </a:p>
          </p:txBody>
        </p:sp>
        <p:sp>
          <p:nvSpPr>
            <p:cNvPr id="22" name="Text Placeholder 2">
              <a:extLst>
                <a:ext uri="{FF2B5EF4-FFF2-40B4-BE49-F238E27FC236}">
                  <a16:creationId xmlns:a16="http://schemas.microsoft.com/office/drawing/2014/main" id="{37676E4F-8391-B1DE-16B6-483222190A23}"/>
                </a:ext>
              </a:extLst>
            </p:cNvPr>
            <p:cNvSpPr txBox="1">
              <a:spLocks/>
            </p:cNvSpPr>
            <p:nvPr/>
          </p:nvSpPr>
          <p:spPr>
            <a:xfrm>
              <a:off x="12708628" y="4517237"/>
              <a:ext cx="3717560" cy="1375564"/>
            </a:xfrm>
            <a:prstGeom prst="rect">
              <a:avLst/>
            </a:prstGeom>
          </p:spPr>
          <p:txBody>
            <a:bodyPr vert="horz" lIns="0" tIns="0" rIns="0" bIns="0" rtlCol="0">
              <a:noAutofit/>
            </a:bodyPr>
            <a:lstStyle>
              <a:lvl1pPr marL="0" indent="0" algn="l" defTabSz="554500" rtl="0" eaLnBrk="1" latinLnBrk="0" hangingPunct="1">
                <a:lnSpc>
                  <a:spcPts val="4420"/>
                </a:lnSpc>
                <a:spcBef>
                  <a:spcPts val="0"/>
                </a:spcBef>
                <a:spcAft>
                  <a:spcPts val="900"/>
                </a:spcAft>
                <a:buFont typeface="Arial" panose="020B0604020202020204" pitchFamily="34" charset="0"/>
                <a:buNone/>
                <a:defRPr sz="4400" b="0" kern="1200">
                  <a:solidFill>
                    <a:schemeClr val="tx1"/>
                  </a:solidFill>
                  <a:latin typeface="BTGroup Headline" panose="020B0603020203020204" pitchFamily="34" charset="0"/>
                  <a:ea typeface="+mn-ea"/>
                  <a:cs typeface="BTGroup Headline" panose="020B0603020203020204" pitchFamily="34" charset="0"/>
                </a:defRPr>
              </a:lvl1pPr>
              <a:lvl2pPr marL="177800" indent="-177800" algn="l" defTabSz="554500" rtl="0" eaLnBrk="1" latinLnBrk="0" hangingPunct="1">
                <a:lnSpc>
                  <a:spcPct val="100000"/>
                </a:lnSpc>
                <a:spcBef>
                  <a:spcPts val="0"/>
                </a:spcBef>
                <a:spcAft>
                  <a:spcPts val="900"/>
                </a:spcAft>
                <a:buFont typeface="Wingdings" panose="05000000000000000000" pitchFamily="2" charset="2"/>
                <a:buChar char="§"/>
                <a:defRPr sz="3600" b="0" kern="1200">
                  <a:solidFill>
                    <a:schemeClr val="tx1"/>
                  </a:solidFill>
                  <a:latin typeface="BTGroup Headline" panose="020B0603020203020204" pitchFamily="34" charset="0"/>
                  <a:ea typeface="+mn-ea"/>
                  <a:cs typeface="BTGroup Headline" panose="020B0603020203020204" pitchFamily="34" charset="0"/>
                </a:defRPr>
              </a:lvl2pPr>
              <a:lvl3pPr marL="360363" indent="-182563" algn="l" defTabSz="554500" rtl="0" eaLnBrk="1" latinLnBrk="0" hangingPunct="1">
                <a:lnSpc>
                  <a:spcPct val="100000"/>
                </a:lnSpc>
                <a:spcBef>
                  <a:spcPts val="0"/>
                </a:spcBef>
                <a:spcAft>
                  <a:spcPts val="900"/>
                </a:spcAft>
                <a:buFont typeface="Wingdings" panose="05000000000000000000" pitchFamily="2" charset="2"/>
                <a:buChar char="§"/>
                <a:defRPr sz="3600" b="0" kern="1200">
                  <a:solidFill>
                    <a:schemeClr val="tx1"/>
                  </a:solidFill>
                  <a:latin typeface="BTGroup Headline" panose="020B0603020203020204" pitchFamily="34" charset="0"/>
                  <a:ea typeface="+mn-ea"/>
                  <a:cs typeface="BTGroup Headline" panose="020B0603020203020204" pitchFamily="34" charset="0"/>
                </a:defRPr>
              </a:lvl3pPr>
              <a:lvl4pPr marL="0" indent="0" algn="l" defTabSz="554500" rtl="0" eaLnBrk="1" latinLnBrk="0" hangingPunct="1">
                <a:lnSpc>
                  <a:spcPct val="100000"/>
                </a:lnSpc>
                <a:spcBef>
                  <a:spcPts val="0"/>
                </a:spcBef>
                <a:spcAft>
                  <a:spcPts val="1200"/>
                </a:spcAft>
                <a:buFont typeface="Arial" panose="020B0604020202020204" pitchFamily="34" charset="0"/>
                <a:buNone/>
                <a:tabLst/>
                <a:defRPr sz="3600" b="0" kern="1200">
                  <a:solidFill>
                    <a:schemeClr val="tx1"/>
                  </a:solidFill>
                  <a:latin typeface="BTGroup Headline" panose="020B0603020203020204" pitchFamily="34" charset="0"/>
                  <a:ea typeface="+mn-ea"/>
                  <a:cs typeface="BTGroup Headline" panose="020B0603020203020204" pitchFamily="34" charset="0"/>
                </a:defRPr>
              </a:lvl4pPr>
              <a:lvl5pPr marL="625475" indent="-265113" algn="l" defTabSz="554500" rtl="0" eaLnBrk="1" latinLnBrk="0" hangingPunct="1">
                <a:lnSpc>
                  <a:spcPct val="100000"/>
                </a:lnSpc>
                <a:spcBef>
                  <a:spcPts val="0"/>
                </a:spcBef>
                <a:spcAft>
                  <a:spcPts val="900"/>
                </a:spcAft>
                <a:buFont typeface="Wingdings" panose="05000000000000000000" pitchFamily="2" charset="2"/>
                <a:buChar char="§"/>
                <a:defRPr sz="3600" b="0" kern="1200">
                  <a:solidFill>
                    <a:schemeClr val="tx1"/>
                  </a:solidFill>
                  <a:latin typeface="BTGroup Headline" panose="020B0603020203020204" pitchFamily="34" charset="0"/>
                  <a:ea typeface="+mn-ea"/>
                  <a:cs typeface="BTGroup Headline" panose="020B0603020203020204" pitchFamily="34" charset="0"/>
                </a:defRPr>
              </a:lvl5pPr>
              <a:lvl6pPr marL="15248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6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a:lstStyle>
            <a:p>
              <a:pPr>
                <a:lnSpc>
                  <a:spcPct val="70000"/>
                </a:lnSpc>
              </a:pPr>
              <a:r>
                <a:rPr lang="en-GB" dirty="0">
                  <a:solidFill>
                    <a:srgbClr val="1D1D1A"/>
                  </a:solidFill>
                  <a:latin typeface="BT Group Headline" panose="020B0603020203020204" pitchFamily="34" charset="0"/>
                  <a:cs typeface="BT Group Headline" panose="020B0603020203020204" pitchFamily="34" charset="0"/>
                </a:rPr>
                <a:t>Join us 44pt</a:t>
              </a:r>
            </a:p>
            <a:p>
              <a:pPr>
                <a:lnSpc>
                  <a:spcPct val="70000"/>
                </a:lnSpc>
              </a:pPr>
              <a:r>
                <a:rPr lang="en-GB" dirty="0">
                  <a:solidFill>
                    <a:srgbClr val="1D1D1A"/>
                  </a:solidFill>
                  <a:latin typeface="BT Group Headline" panose="020B0603020203020204" pitchFamily="34" charset="0"/>
                  <a:cs typeface="BT Group Headline" panose="020B0603020203020204" pitchFamily="34" charset="0"/>
                </a:rPr>
                <a:t>Call out</a:t>
              </a:r>
            </a:p>
          </p:txBody>
        </p:sp>
      </p:grpSp>
      <p:sp>
        <p:nvSpPr>
          <p:cNvPr id="17" name="Rectangle 16">
            <a:extLst>
              <a:ext uri="{FF2B5EF4-FFF2-40B4-BE49-F238E27FC236}">
                <a16:creationId xmlns:a16="http://schemas.microsoft.com/office/drawing/2014/main" id="{35D5A0C3-61F8-E116-B62D-77B212F39748}"/>
              </a:ext>
            </a:extLst>
          </p:cNvPr>
          <p:cNvSpPr/>
          <p:nvPr/>
        </p:nvSpPr>
        <p:spPr>
          <a:xfrm>
            <a:off x="-3416" y="0"/>
            <a:ext cx="6099416" cy="177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900" dirty="0">
                <a:solidFill>
                  <a:schemeClr val="tx1"/>
                </a:solidFill>
                <a:effectLst/>
                <a:latin typeface="+mj-lt"/>
                <a:ea typeface="Calibri" panose="020F0502020204030204" pitchFamily="34" charset="0"/>
                <a:cs typeface="Times New Roman" panose="02020603050405020304" pitchFamily="18" charset="0"/>
              </a:rPr>
              <a:t>TO INSERT IMAGE DO ONE OF THE FOLLOWING [DELETE AFTER READING]:</a:t>
            </a:r>
          </a:p>
          <a:p>
            <a:pPr marL="228600" indent="-228600">
              <a:spcAft>
                <a:spcPts val="600"/>
              </a:spcAft>
              <a:buFont typeface="+mj-lt"/>
              <a:buAutoNum type="arabicPeriod"/>
            </a:pPr>
            <a:r>
              <a:rPr lang="en-GB" sz="900" dirty="0">
                <a:solidFill>
                  <a:schemeClr val="tx1"/>
                </a:solidFill>
                <a:latin typeface="+mj-lt"/>
                <a:ea typeface="Calibri" panose="020F0502020204030204" pitchFamily="34" charset="0"/>
                <a:cs typeface="Times New Roman" panose="02020603050405020304" pitchFamily="18" charset="0"/>
              </a:rPr>
              <a:t>Click on the picture icon in the middle of the grey image placeholder and locate the image you want to insert, then click ok</a:t>
            </a:r>
          </a:p>
          <a:p>
            <a:pPr marL="228600" indent="-228600">
              <a:spcAft>
                <a:spcPts val="600"/>
              </a:spcAft>
              <a:buFont typeface="+mj-lt"/>
              <a:buAutoNum type="arabicPeriod"/>
            </a:pPr>
            <a:r>
              <a:rPr lang="en-GB" sz="900" dirty="0">
                <a:solidFill>
                  <a:schemeClr val="tx1"/>
                </a:solidFill>
                <a:effectLst/>
                <a:latin typeface="+mj-lt"/>
                <a:ea typeface="Calibri" panose="020F0502020204030204" pitchFamily="34" charset="0"/>
                <a:cs typeface="Times New Roman" panose="02020603050405020304" pitchFamily="18" charset="0"/>
              </a:rPr>
              <a:t>Click and drag from anywhere else (file explorer, desktop) onto anywhere on the page and it will automatically insert into the grey image placeholder</a:t>
            </a:r>
          </a:p>
          <a:p>
            <a:pPr marL="228600" indent="-228600">
              <a:spcAft>
                <a:spcPts val="600"/>
              </a:spcAft>
              <a:buFont typeface="+mj-lt"/>
              <a:buAutoNum type="arabicPeriod"/>
            </a:pPr>
            <a:r>
              <a:rPr lang="en-GB" sz="900" dirty="0">
                <a:solidFill>
                  <a:schemeClr val="tx1"/>
                </a:solidFill>
                <a:effectLst/>
                <a:latin typeface="+mj-lt"/>
                <a:ea typeface="Calibri" panose="020F0502020204030204" pitchFamily="34" charset="0"/>
                <a:cs typeface="Times New Roman" panose="02020603050405020304" pitchFamily="18" charset="0"/>
              </a:rPr>
              <a:t>If copying and pasting image from another slide to this, the pixels will disappear, but if you click RESET button on the HOME tab under SLIDES, the pixels will appear in front of the grey image placeholder. </a:t>
            </a:r>
          </a:p>
          <a:p>
            <a:pPr marL="228600" indent="-228600">
              <a:spcAft>
                <a:spcPts val="600"/>
              </a:spcAft>
              <a:buFont typeface="+mj-lt"/>
              <a:buAutoNum type="arabicPeriod"/>
            </a:pPr>
            <a:r>
              <a:rPr lang="en-GB" sz="900" dirty="0">
                <a:solidFill>
                  <a:schemeClr val="tx1"/>
                </a:solidFill>
                <a:latin typeface="+mj-lt"/>
              </a:rPr>
              <a:t>Remember to send IMAGE TO BACK, to behind the main copy – RIGHT CLICK ON IMAGE &gt; AND CLICK ON ‘SEND TO BACK’ – to ensure that the pixels do not hide behind the image.</a:t>
            </a:r>
          </a:p>
        </p:txBody>
      </p:sp>
    </p:spTree>
    <p:extLst>
      <p:ext uri="{BB962C8B-B14F-4D97-AF65-F5344CB8AC3E}">
        <p14:creationId xmlns:p14="http://schemas.microsoft.com/office/powerpoint/2010/main" val="307702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96F7E27-B41D-5BC2-7499-A9EDC6C612EE}"/>
              </a:ext>
            </a:extLst>
          </p:cNvPr>
          <p:cNvSpPr>
            <a:spLocks noGrp="1"/>
          </p:cNvSpPr>
          <p:nvPr>
            <p:ph type="pic" sz="quarter" idx="13"/>
          </p:nvPr>
        </p:nvSpPr>
        <p:spPr/>
      </p:sp>
      <p:sp>
        <p:nvSpPr>
          <p:cNvPr id="7" name="Title 6">
            <a:extLst>
              <a:ext uri="{FF2B5EF4-FFF2-40B4-BE49-F238E27FC236}">
                <a16:creationId xmlns:a16="http://schemas.microsoft.com/office/drawing/2014/main" id="{3EC414EF-A190-EDE9-B1A1-4889A8158592}"/>
              </a:ext>
            </a:extLst>
          </p:cNvPr>
          <p:cNvSpPr>
            <a:spLocks noGrp="1"/>
          </p:cNvSpPr>
          <p:nvPr>
            <p:ph type="title"/>
          </p:nvPr>
        </p:nvSpPr>
        <p:spPr/>
        <p:txBody>
          <a:bodyPr/>
          <a:lstStyle/>
          <a:p>
            <a:r>
              <a:rPr lang="en-US" dirty="0"/>
              <a:t>Large image with 36pt small title.</a:t>
            </a:r>
            <a:br>
              <a:rPr lang="en-US" dirty="0"/>
            </a:br>
            <a:r>
              <a:rPr lang="en-US" dirty="0"/>
              <a:t>Space for two rows of copy.</a:t>
            </a:r>
          </a:p>
        </p:txBody>
      </p:sp>
      <p:sp>
        <p:nvSpPr>
          <p:cNvPr id="8" name="Text Placeholder 7">
            <a:extLst>
              <a:ext uri="{FF2B5EF4-FFF2-40B4-BE49-F238E27FC236}">
                <a16:creationId xmlns:a16="http://schemas.microsoft.com/office/drawing/2014/main" id="{9BAF4742-1252-0AC9-0ED2-6ED46DD31D80}"/>
              </a:ext>
            </a:extLst>
          </p:cNvPr>
          <p:cNvSpPr>
            <a:spLocks noGrp="1"/>
          </p:cNvSpPr>
          <p:nvPr>
            <p:ph type="body" sz="quarter" idx="10"/>
          </p:nvPr>
        </p:nvSpPr>
        <p:spPr/>
        <p:txBody>
          <a:bodyPr/>
          <a:lstStyle/>
          <a:p>
            <a:r>
              <a:rPr lang="en-US" dirty="0"/>
              <a:t>Add subtitle here 20pt</a:t>
            </a:r>
          </a:p>
        </p:txBody>
      </p:sp>
      <p:sp>
        <p:nvSpPr>
          <p:cNvPr id="11" name="Rectangle 10">
            <a:extLst>
              <a:ext uri="{FF2B5EF4-FFF2-40B4-BE49-F238E27FC236}">
                <a16:creationId xmlns:a16="http://schemas.microsoft.com/office/drawing/2014/main" id="{3AD27975-ABF7-CC3B-3291-33D6EA7D4DF9}"/>
              </a:ext>
            </a:extLst>
          </p:cNvPr>
          <p:cNvSpPr/>
          <p:nvPr/>
        </p:nvSpPr>
        <p:spPr>
          <a:xfrm>
            <a:off x="6539024" y="4057422"/>
            <a:ext cx="5652976" cy="1733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T Curve" panose="020B0503020203020204" pitchFamily="34" charset="0"/>
            </a:endParaRPr>
          </a:p>
        </p:txBody>
      </p:sp>
      <p:sp>
        <p:nvSpPr>
          <p:cNvPr id="13" name="Rectangle 12">
            <a:extLst>
              <a:ext uri="{FF2B5EF4-FFF2-40B4-BE49-F238E27FC236}">
                <a16:creationId xmlns:a16="http://schemas.microsoft.com/office/drawing/2014/main" id="{0635D850-5491-6B7B-BC6C-8A0DD2E0EA60}"/>
              </a:ext>
            </a:extLst>
          </p:cNvPr>
          <p:cNvSpPr/>
          <p:nvPr/>
        </p:nvSpPr>
        <p:spPr>
          <a:xfrm>
            <a:off x="-3415" y="0"/>
            <a:ext cx="5239880" cy="158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000" dirty="0">
                <a:solidFill>
                  <a:schemeClr val="tx1"/>
                </a:solidFill>
                <a:effectLst/>
                <a:latin typeface="+mj-lt"/>
                <a:ea typeface="Calibri" panose="020F0502020204030204" pitchFamily="34" charset="0"/>
                <a:cs typeface="Times New Roman" panose="02020603050405020304" pitchFamily="18" charset="0"/>
              </a:rPr>
              <a:t>TO INSERT IMAGE DO ONE OF THE FOLLOWING [DELETE AFTER READING]:</a:t>
            </a:r>
          </a:p>
          <a:p>
            <a:pPr marL="228600" indent="-228600">
              <a:spcAft>
                <a:spcPts val="600"/>
              </a:spcAft>
              <a:buFont typeface="+mj-lt"/>
              <a:buAutoNum type="arabicPeriod"/>
            </a:pPr>
            <a:r>
              <a:rPr lang="en-GB" sz="1000" dirty="0">
                <a:solidFill>
                  <a:schemeClr val="tx1"/>
                </a:solidFill>
                <a:latin typeface="+mj-lt"/>
                <a:ea typeface="Calibri" panose="020F0502020204030204" pitchFamily="34" charset="0"/>
                <a:cs typeface="Times New Roman" panose="02020603050405020304" pitchFamily="18" charset="0"/>
              </a:rPr>
              <a:t>Click on the picture icon in the middle of the grey image placeholder and locate the image you want to insert, then click ok</a:t>
            </a:r>
          </a:p>
          <a:p>
            <a:pPr marL="228600" indent="-228600">
              <a:spcAft>
                <a:spcPts val="600"/>
              </a:spcAft>
              <a:buFont typeface="+mj-lt"/>
              <a:buAutoNum type="arabicPeriod"/>
            </a:pPr>
            <a:r>
              <a:rPr lang="en-GB" sz="1000" dirty="0">
                <a:solidFill>
                  <a:schemeClr val="tx1"/>
                </a:solidFill>
                <a:effectLst/>
                <a:latin typeface="+mj-lt"/>
                <a:ea typeface="Calibri" panose="020F0502020204030204" pitchFamily="34" charset="0"/>
                <a:cs typeface="Times New Roman" panose="02020603050405020304" pitchFamily="18" charset="0"/>
              </a:rPr>
              <a:t>Click and drag from anywhere else (file explorer, desktop) onto anywhere on the page and it will automatically insert into the grey image placeholder</a:t>
            </a:r>
          </a:p>
          <a:p>
            <a:pPr marL="228600" indent="-228600">
              <a:spcAft>
                <a:spcPts val="600"/>
              </a:spcAft>
              <a:buFont typeface="+mj-lt"/>
              <a:buAutoNum type="arabicPeriod"/>
            </a:pPr>
            <a:r>
              <a:rPr lang="en-GB" sz="1000" dirty="0">
                <a:solidFill>
                  <a:schemeClr val="tx1"/>
                </a:solidFill>
                <a:effectLst/>
                <a:latin typeface="+mj-lt"/>
                <a:ea typeface="Calibri" panose="020F0502020204030204" pitchFamily="34" charset="0"/>
                <a:cs typeface="Times New Roman" panose="02020603050405020304" pitchFamily="18" charset="0"/>
              </a:rPr>
              <a:t>If copying and pasting image from another slide to this, the pixels will disappear, but if you click RESET button on the HOME tab under SLIDES, the pixels will appear in front of the grey image placeholder. </a:t>
            </a:r>
            <a:endParaRPr lang="en-GB" sz="1000" dirty="0">
              <a:solidFill>
                <a:schemeClr val="tx1"/>
              </a:solidFill>
              <a:latin typeface="+mj-lt"/>
            </a:endParaRPr>
          </a:p>
        </p:txBody>
      </p:sp>
    </p:spTree>
    <p:extLst>
      <p:ext uri="{BB962C8B-B14F-4D97-AF65-F5344CB8AC3E}">
        <p14:creationId xmlns:p14="http://schemas.microsoft.com/office/powerpoint/2010/main" val="312879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A61198-F937-5E11-4AE0-E8426B09A419}"/>
              </a:ext>
            </a:extLst>
          </p:cNvPr>
          <p:cNvSpPr>
            <a:spLocks noGrp="1"/>
          </p:cNvSpPr>
          <p:nvPr>
            <p:ph type="title"/>
          </p:nvPr>
        </p:nvSpPr>
        <p:spPr/>
        <p:txBody>
          <a:bodyPr/>
          <a:lstStyle/>
          <a:p>
            <a:r>
              <a:rPr lang="en-US" dirty="0"/>
              <a:t>2 images page with title 20pt</a:t>
            </a:r>
          </a:p>
        </p:txBody>
      </p:sp>
      <p:sp>
        <p:nvSpPr>
          <p:cNvPr id="26" name="Text Placeholder 25">
            <a:extLst>
              <a:ext uri="{FF2B5EF4-FFF2-40B4-BE49-F238E27FC236}">
                <a16:creationId xmlns:a16="http://schemas.microsoft.com/office/drawing/2014/main" id="{0F86A4DD-C5BB-701C-A1A3-02E5EA403CE7}"/>
              </a:ext>
            </a:extLst>
          </p:cNvPr>
          <p:cNvSpPr>
            <a:spLocks noGrp="1"/>
          </p:cNvSpPr>
          <p:nvPr>
            <p:ph type="body" sz="quarter" idx="16"/>
          </p:nvPr>
        </p:nvSpPr>
        <p:spPr/>
        <p:txBody>
          <a:bodyPr/>
          <a:lstStyle/>
          <a:p>
            <a:r>
              <a:rPr lang="en-GB" dirty="0"/>
              <a:t>2 images page with title 20pt</a:t>
            </a:r>
          </a:p>
        </p:txBody>
      </p:sp>
      <p:sp>
        <p:nvSpPr>
          <p:cNvPr id="19" name="Text Placeholder 18">
            <a:extLst>
              <a:ext uri="{FF2B5EF4-FFF2-40B4-BE49-F238E27FC236}">
                <a16:creationId xmlns:a16="http://schemas.microsoft.com/office/drawing/2014/main" id="{3766794B-9659-1DFC-CDD7-BFC967C8DFEB}"/>
              </a:ext>
            </a:extLst>
          </p:cNvPr>
          <p:cNvSpPr>
            <a:spLocks noGrp="1"/>
          </p:cNvSpPr>
          <p:nvPr>
            <p:ph type="body" sz="quarter" idx="10"/>
          </p:nvPr>
        </p:nvSpPr>
        <p:spPr/>
        <p:txBody>
          <a:bodyPr/>
          <a:lstStyle/>
          <a:p>
            <a:r>
              <a:rPr lang="en-US" dirty="0"/>
              <a:t>Ut </a:t>
            </a:r>
            <a:r>
              <a:rPr lang="en-US" dirty="0" err="1"/>
              <a:t>molestie</a:t>
            </a:r>
            <a:r>
              <a:rPr lang="en-US" dirty="0"/>
              <a:t> </a:t>
            </a:r>
            <a:r>
              <a:rPr lang="en-US" dirty="0" err="1"/>
              <a:t>neque</a:t>
            </a:r>
            <a:r>
              <a:rPr lang="en-US" dirty="0"/>
              <a:t> ex, </a:t>
            </a:r>
            <a:r>
              <a:rPr lang="en-US" dirty="0" err="1"/>
              <a:t>ut</a:t>
            </a:r>
            <a:r>
              <a:rPr lang="en-US" dirty="0"/>
              <a:t> </a:t>
            </a:r>
            <a:r>
              <a:rPr lang="en-US" dirty="0" err="1"/>
              <a:t>maximUt</a:t>
            </a:r>
            <a:r>
              <a:rPr lang="en-US" dirty="0"/>
              <a:t> </a:t>
            </a:r>
            <a:r>
              <a:rPr lang="en-US" dirty="0" err="1"/>
              <a:t>molestie</a:t>
            </a:r>
            <a:r>
              <a:rPr lang="en-US" dirty="0"/>
              <a:t> </a:t>
            </a:r>
            <a:r>
              <a:rPr lang="en-US" dirty="0" err="1"/>
              <a:t>neque</a:t>
            </a:r>
            <a:r>
              <a:rPr lang="en-US" dirty="0"/>
              <a:t> ex, </a:t>
            </a:r>
            <a:r>
              <a:rPr lang="en-US" dirty="0" err="1"/>
              <a:t>ut</a:t>
            </a:r>
            <a:r>
              <a:rPr lang="en-US" dirty="0"/>
              <a:t> </a:t>
            </a:r>
            <a:r>
              <a:rPr lang="en-US" dirty="0" err="1"/>
              <a:t>congue</a:t>
            </a:r>
            <a:r>
              <a:rPr lang="en-US" dirty="0"/>
              <a:t> </a:t>
            </a:r>
            <a:r>
              <a:rPr lang="en-US" dirty="0" err="1"/>
              <a:t>mauris</a:t>
            </a:r>
            <a:r>
              <a:rPr lang="en-US" dirty="0"/>
              <a:t> </a:t>
            </a:r>
            <a:r>
              <a:rPr lang="en-US" dirty="0" err="1"/>
              <a:t>dignissim</a:t>
            </a:r>
            <a:r>
              <a:rPr lang="en-US" dirty="0"/>
              <a:t> non. Nam ante </a:t>
            </a:r>
            <a:r>
              <a:rPr lang="en-US" dirty="0" err="1"/>
              <a:t>lacus</a:t>
            </a:r>
            <a:r>
              <a:rPr lang="en-US" dirty="0"/>
              <a:t>, </a:t>
            </a:r>
            <a:r>
              <a:rPr lang="en-US" dirty="0" err="1"/>
              <a:t>varius</a:t>
            </a:r>
            <a:r>
              <a:rPr lang="en-US" dirty="0"/>
              <a:t> a </a:t>
            </a:r>
            <a:r>
              <a:rPr lang="en-US" dirty="0" err="1"/>
              <a:t>sapien</a:t>
            </a:r>
            <a:r>
              <a:rPr lang="en-US" dirty="0"/>
              <a:t> non, </a:t>
            </a:r>
            <a:r>
              <a:rPr lang="en-US" dirty="0" err="1"/>
              <a:t>finibus</a:t>
            </a:r>
            <a:r>
              <a:rPr lang="en-US" dirty="0"/>
              <a:t> maximus ante </a:t>
            </a:r>
            <a:r>
              <a:rPr lang="en-US" dirty="0" err="1"/>
              <a:t>lacus</a:t>
            </a:r>
            <a:r>
              <a:rPr lang="en-US" dirty="0"/>
              <a:t>, </a:t>
            </a:r>
            <a:r>
              <a:rPr lang="en-US" dirty="0" err="1"/>
              <a:t>varius</a:t>
            </a:r>
            <a:r>
              <a:rPr lang="en-US" dirty="0"/>
              <a:t> a </a:t>
            </a:r>
            <a:r>
              <a:rPr lang="en-US" dirty="0" err="1"/>
              <a:t>sapien</a:t>
            </a:r>
            <a:r>
              <a:rPr lang="en-US" dirty="0"/>
              <a:t> non, </a:t>
            </a:r>
            <a:r>
              <a:rPr lang="en-US" dirty="0" err="1"/>
              <a:t>finibus</a:t>
            </a:r>
            <a:r>
              <a:rPr lang="en-US" dirty="0"/>
              <a:t> sem. us sem. </a:t>
            </a:r>
          </a:p>
        </p:txBody>
      </p:sp>
      <p:sp>
        <p:nvSpPr>
          <p:cNvPr id="18" name="Text Placeholder 17">
            <a:extLst>
              <a:ext uri="{FF2B5EF4-FFF2-40B4-BE49-F238E27FC236}">
                <a16:creationId xmlns:a16="http://schemas.microsoft.com/office/drawing/2014/main" id="{AD040FB3-A55D-1733-9603-7B7D9AA760E3}"/>
              </a:ext>
            </a:extLst>
          </p:cNvPr>
          <p:cNvSpPr>
            <a:spLocks noGrp="1"/>
          </p:cNvSpPr>
          <p:nvPr>
            <p:ph type="body" sz="quarter" idx="18"/>
          </p:nvPr>
        </p:nvSpPr>
        <p:spPr/>
        <p:txBody>
          <a:bodyPr/>
          <a:lstStyle/>
          <a:p>
            <a:r>
              <a:rPr lang="en-US" dirty="0"/>
              <a:t>Ut molestie neque ex, </a:t>
            </a:r>
            <a:r>
              <a:rPr lang="en-US" dirty="0" err="1"/>
              <a:t>ut</a:t>
            </a:r>
            <a:r>
              <a:rPr lang="en-US" dirty="0"/>
              <a:t> </a:t>
            </a:r>
            <a:r>
              <a:rPr lang="en-US" dirty="0" err="1"/>
              <a:t>maximUt</a:t>
            </a:r>
            <a:r>
              <a:rPr lang="en-US" dirty="0"/>
              <a:t> </a:t>
            </a:r>
            <a:r>
              <a:rPr lang="en-US" dirty="0" err="1"/>
              <a:t>molestie</a:t>
            </a:r>
            <a:r>
              <a:rPr lang="en-US" dirty="0"/>
              <a:t> </a:t>
            </a:r>
            <a:r>
              <a:rPr lang="en-US" dirty="0" err="1"/>
              <a:t>neque</a:t>
            </a:r>
            <a:r>
              <a:rPr lang="en-US" dirty="0"/>
              <a:t> ex, </a:t>
            </a:r>
            <a:r>
              <a:rPr lang="en-US" dirty="0" err="1"/>
              <a:t>ut</a:t>
            </a:r>
            <a:r>
              <a:rPr lang="en-US" dirty="0"/>
              <a:t> </a:t>
            </a:r>
            <a:r>
              <a:rPr lang="en-US" dirty="0" err="1"/>
              <a:t>congue</a:t>
            </a:r>
            <a:r>
              <a:rPr lang="en-US" dirty="0"/>
              <a:t> </a:t>
            </a:r>
            <a:r>
              <a:rPr lang="en-US" dirty="0" err="1"/>
              <a:t>mauris</a:t>
            </a:r>
            <a:r>
              <a:rPr lang="en-US" dirty="0"/>
              <a:t> </a:t>
            </a:r>
            <a:r>
              <a:rPr lang="en-US" dirty="0" err="1"/>
              <a:t>dignissim</a:t>
            </a:r>
            <a:r>
              <a:rPr lang="en-US" dirty="0"/>
              <a:t> non. Nam ante </a:t>
            </a:r>
            <a:r>
              <a:rPr lang="en-US" dirty="0" err="1"/>
              <a:t>lacus</a:t>
            </a:r>
            <a:r>
              <a:rPr lang="en-US" dirty="0"/>
              <a:t>, </a:t>
            </a:r>
            <a:r>
              <a:rPr lang="en-US" dirty="0" err="1"/>
              <a:t>varius</a:t>
            </a:r>
            <a:r>
              <a:rPr lang="en-US" dirty="0"/>
              <a:t> a </a:t>
            </a:r>
            <a:r>
              <a:rPr lang="en-US" dirty="0" err="1"/>
              <a:t>sapien</a:t>
            </a:r>
            <a:r>
              <a:rPr lang="en-US" dirty="0"/>
              <a:t> non, </a:t>
            </a:r>
            <a:r>
              <a:rPr lang="en-US" dirty="0" err="1"/>
              <a:t>finibus</a:t>
            </a:r>
            <a:r>
              <a:rPr lang="en-US" dirty="0"/>
              <a:t> maximus ante </a:t>
            </a:r>
            <a:r>
              <a:rPr lang="en-US" dirty="0" err="1"/>
              <a:t>lacus</a:t>
            </a:r>
            <a:r>
              <a:rPr lang="en-US" dirty="0"/>
              <a:t>, </a:t>
            </a:r>
            <a:r>
              <a:rPr lang="en-US" dirty="0" err="1"/>
              <a:t>varius</a:t>
            </a:r>
            <a:r>
              <a:rPr lang="en-US" dirty="0"/>
              <a:t> a </a:t>
            </a:r>
            <a:r>
              <a:rPr lang="en-US" dirty="0" err="1"/>
              <a:t>sapien</a:t>
            </a:r>
            <a:r>
              <a:rPr lang="en-US" dirty="0"/>
              <a:t> non, </a:t>
            </a:r>
            <a:r>
              <a:rPr lang="en-US" dirty="0" err="1"/>
              <a:t>finibus</a:t>
            </a:r>
            <a:r>
              <a:rPr lang="en-US" dirty="0"/>
              <a:t> sem. us sem. </a:t>
            </a:r>
          </a:p>
        </p:txBody>
      </p:sp>
      <p:sp>
        <p:nvSpPr>
          <p:cNvPr id="3" name="Slide Number Placeholder 2">
            <a:extLst>
              <a:ext uri="{FF2B5EF4-FFF2-40B4-BE49-F238E27FC236}">
                <a16:creationId xmlns:a16="http://schemas.microsoft.com/office/drawing/2014/main" id="{84408203-6832-A283-8C03-A134D46F713E}"/>
              </a:ext>
            </a:extLst>
          </p:cNvPr>
          <p:cNvSpPr>
            <a:spLocks noGrp="1"/>
          </p:cNvSpPr>
          <p:nvPr>
            <p:ph type="sldNum" sz="quarter" idx="12"/>
          </p:nvPr>
        </p:nvSpPr>
        <p:spPr/>
        <p:txBody>
          <a:bodyPr/>
          <a:lstStyle/>
          <a:p>
            <a:fld id="{BC5033AD-2A2E-4B40-820E-C0C238FC5E2C}" type="slidenum">
              <a:rPr lang="en-GB" smtClean="0"/>
              <a:pPr/>
              <a:t>37</a:t>
            </a:fld>
            <a:endParaRPr lang="en-GB" dirty="0"/>
          </a:p>
        </p:txBody>
      </p:sp>
      <p:sp>
        <p:nvSpPr>
          <p:cNvPr id="2" name="Footer Placeholder 1">
            <a:extLst>
              <a:ext uri="{FF2B5EF4-FFF2-40B4-BE49-F238E27FC236}">
                <a16:creationId xmlns:a16="http://schemas.microsoft.com/office/drawing/2014/main" id="{11334420-0B91-DA2E-81FF-FB15EB62E488}"/>
              </a:ext>
            </a:extLst>
          </p:cNvPr>
          <p:cNvSpPr>
            <a:spLocks noGrp="1"/>
          </p:cNvSpPr>
          <p:nvPr>
            <p:ph type="ftr" sz="quarter" idx="11"/>
          </p:nvPr>
        </p:nvSpPr>
        <p:spPr/>
        <p:txBody>
          <a:bodyPr/>
          <a:lstStyle/>
          <a:p>
            <a:r>
              <a:rPr lang="en-GB" dirty="0"/>
              <a:t>BT Group PowerPoint    |</a:t>
            </a:r>
          </a:p>
        </p:txBody>
      </p:sp>
      <p:sp>
        <p:nvSpPr>
          <p:cNvPr id="5" name="Picture Placeholder 4">
            <a:extLst>
              <a:ext uri="{FF2B5EF4-FFF2-40B4-BE49-F238E27FC236}">
                <a16:creationId xmlns:a16="http://schemas.microsoft.com/office/drawing/2014/main" id="{88FFE9FD-2917-0BA4-1BE3-1591F52A6056}"/>
              </a:ext>
            </a:extLst>
          </p:cNvPr>
          <p:cNvSpPr>
            <a:spLocks noGrp="1"/>
          </p:cNvSpPr>
          <p:nvPr>
            <p:ph type="pic" sz="quarter" idx="13"/>
          </p:nvPr>
        </p:nvSpPr>
        <p:spPr/>
      </p:sp>
      <p:sp>
        <p:nvSpPr>
          <p:cNvPr id="8" name="Picture Placeholder 7">
            <a:extLst>
              <a:ext uri="{FF2B5EF4-FFF2-40B4-BE49-F238E27FC236}">
                <a16:creationId xmlns:a16="http://schemas.microsoft.com/office/drawing/2014/main" id="{08DF584A-D0DC-0869-54D5-5DBEA0643A53}"/>
              </a:ext>
            </a:extLst>
          </p:cNvPr>
          <p:cNvSpPr>
            <a:spLocks noGrp="1"/>
          </p:cNvSpPr>
          <p:nvPr>
            <p:ph type="pic" sz="quarter" idx="14"/>
          </p:nvPr>
        </p:nvSpPr>
        <p:spPr/>
      </p:sp>
    </p:spTree>
    <p:extLst>
      <p:ext uri="{BB962C8B-B14F-4D97-AF65-F5344CB8AC3E}">
        <p14:creationId xmlns:p14="http://schemas.microsoft.com/office/powerpoint/2010/main" val="313693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9A83005-FA5A-F871-986D-67C254F04A41}"/>
              </a:ext>
            </a:extLst>
          </p:cNvPr>
          <p:cNvSpPr>
            <a:spLocks noGrp="1"/>
          </p:cNvSpPr>
          <p:nvPr>
            <p:ph type="ctrTitle"/>
          </p:nvPr>
        </p:nvSpPr>
        <p:spPr/>
        <p:txBody>
          <a:bodyPr/>
          <a:lstStyle/>
          <a:p>
            <a:r>
              <a:rPr lang="en-GB" dirty="0"/>
              <a:t>Divider slides</a:t>
            </a:r>
          </a:p>
        </p:txBody>
      </p:sp>
      <p:sp>
        <p:nvSpPr>
          <p:cNvPr id="3" name="Slide Number Placeholder 2">
            <a:extLst>
              <a:ext uri="{FF2B5EF4-FFF2-40B4-BE49-F238E27FC236}">
                <a16:creationId xmlns:a16="http://schemas.microsoft.com/office/drawing/2014/main" id="{3D4B20FD-79A8-BC1B-DDBE-5E98285EEF95}"/>
              </a:ext>
            </a:extLst>
          </p:cNvPr>
          <p:cNvSpPr>
            <a:spLocks noGrp="1"/>
          </p:cNvSpPr>
          <p:nvPr>
            <p:ph type="sldNum" sz="quarter" idx="12"/>
          </p:nvPr>
        </p:nvSpPr>
        <p:spPr/>
        <p:txBody>
          <a:bodyPr/>
          <a:lstStyle/>
          <a:p>
            <a:fld id="{BC5033AD-2A2E-4B40-820E-C0C238FC5E2C}" type="slidenum">
              <a:rPr lang="en-GB" smtClean="0"/>
              <a:pPr/>
              <a:t>38</a:t>
            </a:fld>
            <a:endParaRPr lang="en-GB" dirty="0"/>
          </a:p>
        </p:txBody>
      </p:sp>
      <p:sp>
        <p:nvSpPr>
          <p:cNvPr id="2" name="Footer Placeholder 1">
            <a:extLst>
              <a:ext uri="{FF2B5EF4-FFF2-40B4-BE49-F238E27FC236}">
                <a16:creationId xmlns:a16="http://schemas.microsoft.com/office/drawing/2014/main" id="{B34BA2CB-0A46-4B71-FC03-9583B5AB6074}"/>
              </a:ext>
            </a:extLst>
          </p:cNvPr>
          <p:cNvSpPr>
            <a:spLocks noGrp="1"/>
          </p:cNvSpPr>
          <p:nvPr>
            <p:ph type="ftr" sz="quarter" idx="11"/>
          </p:nvPr>
        </p:nvSpPr>
        <p:spPr/>
        <p:txBody>
          <a:bodyPr/>
          <a:lstStyle/>
          <a:p>
            <a:r>
              <a:rPr lang="en-GB" dirty="0"/>
              <a:t>BT Group PowerPoint    |</a:t>
            </a:r>
          </a:p>
        </p:txBody>
      </p:sp>
    </p:spTree>
    <p:extLst>
      <p:ext uri="{BB962C8B-B14F-4D97-AF65-F5344CB8AC3E}">
        <p14:creationId xmlns:p14="http://schemas.microsoft.com/office/powerpoint/2010/main" val="178398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27F2106-8908-87FD-7857-231FC8CCC85D}"/>
              </a:ext>
            </a:extLst>
          </p:cNvPr>
          <p:cNvSpPr>
            <a:spLocks noGrp="1"/>
          </p:cNvSpPr>
          <p:nvPr>
            <p:ph type="pic" sz="quarter" idx="13"/>
          </p:nvPr>
        </p:nvSpPr>
        <p:spPr/>
      </p:sp>
      <p:sp>
        <p:nvSpPr>
          <p:cNvPr id="15" name="Title 33">
            <a:extLst>
              <a:ext uri="{FF2B5EF4-FFF2-40B4-BE49-F238E27FC236}">
                <a16:creationId xmlns:a16="http://schemas.microsoft.com/office/drawing/2014/main" id="{DB997C8D-84ED-8CF2-01B9-60881444A59F}"/>
              </a:ext>
            </a:extLst>
          </p:cNvPr>
          <p:cNvSpPr>
            <a:spLocks noGrp="1"/>
          </p:cNvSpPr>
          <p:nvPr>
            <p:ph type="title"/>
          </p:nvPr>
        </p:nvSpPr>
        <p:spPr/>
        <p:txBody>
          <a:bodyPr/>
          <a:lstStyle/>
          <a:p>
            <a:r>
              <a:rPr lang="en-US" dirty="0">
                <a:solidFill>
                  <a:schemeClr val="bg1"/>
                </a:solidFill>
              </a:rPr>
              <a:t>Add divider title</a:t>
            </a:r>
          </a:p>
        </p:txBody>
      </p:sp>
      <p:sp>
        <p:nvSpPr>
          <p:cNvPr id="2" name="Footer Placeholder 1">
            <a:extLst>
              <a:ext uri="{FF2B5EF4-FFF2-40B4-BE49-F238E27FC236}">
                <a16:creationId xmlns:a16="http://schemas.microsoft.com/office/drawing/2014/main" id="{881E098E-82F9-EA8F-833E-346F2A177514}"/>
              </a:ext>
            </a:extLst>
          </p:cNvPr>
          <p:cNvSpPr>
            <a:spLocks noGrp="1"/>
          </p:cNvSpPr>
          <p:nvPr>
            <p:ph type="ftr" sz="quarter" idx="10"/>
          </p:nvPr>
        </p:nvSpPr>
        <p:spPr/>
        <p:txBody>
          <a:bodyPr/>
          <a:lstStyle/>
          <a:p>
            <a:r>
              <a:rPr lang="en-GB" dirty="0"/>
              <a:t>BT Group PowerPoint    |</a:t>
            </a:r>
          </a:p>
        </p:txBody>
      </p:sp>
      <p:sp>
        <p:nvSpPr>
          <p:cNvPr id="4" name="Slide Number Placeholder 3">
            <a:extLst>
              <a:ext uri="{FF2B5EF4-FFF2-40B4-BE49-F238E27FC236}">
                <a16:creationId xmlns:a16="http://schemas.microsoft.com/office/drawing/2014/main" id="{179331DB-5FE9-ADDC-71DB-410AAF28715A}"/>
              </a:ext>
            </a:extLst>
          </p:cNvPr>
          <p:cNvSpPr>
            <a:spLocks noGrp="1"/>
          </p:cNvSpPr>
          <p:nvPr>
            <p:ph type="sldNum" sz="quarter" idx="11"/>
          </p:nvPr>
        </p:nvSpPr>
        <p:spPr/>
        <p:txBody>
          <a:bodyPr/>
          <a:lstStyle/>
          <a:p>
            <a:fld id="{7F05727F-EB13-4C36-9A9C-A65743ED0171}" type="slidenum">
              <a:rPr lang="en-GB" smtClean="0"/>
              <a:pPr/>
              <a:t>39</a:t>
            </a:fld>
            <a:endParaRPr lang="en-GB" dirty="0"/>
          </a:p>
        </p:txBody>
      </p:sp>
      <p:sp>
        <p:nvSpPr>
          <p:cNvPr id="12" name="Rectangle 11">
            <a:extLst>
              <a:ext uri="{FF2B5EF4-FFF2-40B4-BE49-F238E27FC236}">
                <a16:creationId xmlns:a16="http://schemas.microsoft.com/office/drawing/2014/main" id="{8E441FD1-7ED9-E9ED-EFE8-9A7F821DD4D4}"/>
              </a:ext>
            </a:extLst>
          </p:cNvPr>
          <p:cNvSpPr/>
          <p:nvPr/>
        </p:nvSpPr>
        <p:spPr>
          <a:xfrm rot="16200000">
            <a:off x="-800289" y="5884355"/>
            <a:ext cx="1773933" cy="173355"/>
          </a:xfrm>
          <a:prstGeom prst="rect">
            <a:avLst/>
          </a:prstGeom>
          <a:solidFill>
            <a:srgbClr val="EDF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C0C0C0"/>
              </a:highlight>
              <a:latin typeface="BT Curve" panose="020B0503020203020204" pitchFamily="34" charset="0"/>
            </a:endParaRPr>
          </a:p>
        </p:txBody>
      </p:sp>
      <p:sp>
        <p:nvSpPr>
          <p:cNvPr id="13" name="Rectangle 12">
            <a:extLst>
              <a:ext uri="{FF2B5EF4-FFF2-40B4-BE49-F238E27FC236}">
                <a16:creationId xmlns:a16="http://schemas.microsoft.com/office/drawing/2014/main" id="{3E541EBA-1220-BB0A-554C-29D62CB104A3}"/>
              </a:ext>
            </a:extLst>
          </p:cNvPr>
          <p:cNvSpPr/>
          <p:nvPr/>
        </p:nvSpPr>
        <p:spPr>
          <a:xfrm>
            <a:off x="445559" y="0"/>
            <a:ext cx="900790" cy="173355"/>
          </a:xfrm>
          <a:prstGeom prst="rect">
            <a:avLst/>
          </a:prstGeom>
          <a:solidFill>
            <a:srgbClr val="FF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T Curve" panose="020B0503020203020204" pitchFamily="34" charset="0"/>
            </a:endParaRPr>
          </a:p>
        </p:txBody>
      </p:sp>
      <p:sp>
        <p:nvSpPr>
          <p:cNvPr id="14" name="Rectangle 13">
            <a:extLst>
              <a:ext uri="{FF2B5EF4-FFF2-40B4-BE49-F238E27FC236}">
                <a16:creationId xmlns:a16="http://schemas.microsoft.com/office/drawing/2014/main" id="{BAD0BA8F-AA50-7D20-6A2F-7886BCB244AB}"/>
              </a:ext>
            </a:extLst>
          </p:cNvPr>
          <p:cNvSpPr/>
          <p:nvPr/>
        </p:nvSpPr>
        <p:spPr>
          <a:xfrm rot="5400000">
            <a:off x="11877974" y="6557799"/>
            <a:ext cx="454691" cy="1733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T Curve" panose="020B0503020203020204" pitchFamily="34" charset="0"/>
            </a:endParaRPr>
          </a:p>
        </p:txBody>
      </p:sp>
      <p:sp>
        <p:nvSpPr>
          <p:cNvPr id="16" name="Rectangle 15">
            <a:extLst>
              <a:ext uri="{FF2B5EF4-FFF2-40B4-BE49-F238E27FC236}">
                <a16:creationId xmlns:a16="http://schemas.microsoft.com/office/drawing/2014/main" id="{06867FB8-F8DE-12A2-BA58-8F3637BC9D36}"/>
              </a:ext>
            </a:extLst>
          </p:cNvPr>
          <p:cNvSpPr/>
          <p:nvPr/>
        </p:nvSpPr>
        <p:spPr>
          <a:xfrm>
            <a:off x="-3416" y="326390"/>
            <a:ext cx="3219693" cy="29730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900" dirty="0">
                <a:solidFill>
                  <a:schemeClr val="tx1"/>
                </a:solidFill>
                <a:effectLst/>
                <a:latin typeface="+mj-lt"/>
                <a:ea typeface="Calibri" panose="020F0502020204030204" pitchFamily="34" charset="0"/>
                <a:cs typeface="Times New Roman" panose="02020603050405020304" pitchFamily="18" charset="0"/>
              </a:rPr>
              <a:t>TO INSERT IMAGE DO ONE OF THE FOLLOWING [DELETE AFTER READING]:</a:t>
            </a:r>
          </a:p>
          <a:p>
            <a:pPr marL="228600" indent="-228600">
              <a:spcAft>
                <a:spcPts val="600"/>
              </a:spcAft>
              <a:buFont typeface="+mj-lt"/>
              <a:buAutoNum type="arabicPeriod"/>
            </a:pPr>
            <a:r>
              <a:rPr lang="en-GB" sz="900" dirty="0">
                <a:solidFill>
                  <a:schemeClr val="tx1"/>
                </a:solidFill>
                <a:latin typeface="+mj-lt"/>
                <a:ea typeface="Calibri" panose="020F0502020204030204" pitchFamily="34" charset="0"/>
                <a:cs typeface="Times New Roman" panose="02020603050405020304" pitchFamily="18" charset="0"/>
              </a:rPr>
              <a:t>Click on the picture icon in the middle of the grey image placeholder and locate the image you want to insert, then click ok</a:t>
            </a:r>
          </a:p>
          <a:p>
            <a:pPr marL="228600" indent="-228600">
              <a:spcAft>
                <a:spcPts val="600"/>
              </a:spcAft>
              <a:buFont typeface="+mj-lt"/>
              <a:buAutoNum type="arabicPeriod"/>
            </a:pPr>
            <a:r>
              <a:rPr lang="en-GB" sz="900" dirty="0">
                <a:solidFill>
                  <a:schemeClr val="tx1"/>
                </a:solidFill>
                <a:effectLst/>
                <a:latin typeface="+mj-lt"/>
                <a:ea typeface="Calibri" panose="020F0502020204030204" pitchFamily="34" charset="0"/>
                <a:cs typeface="Times New Roman" panose="02020603050405020304" pitchFamily="18" charset="0"/>
              </a:rPr>
              <a:t>Click and drag from anywhere else (file explorer, desktop) onto anywhere on the page and it will automatically insert into the grey image placeholder</a:t>
            </a:r>
          </a:p>
          <a:p>
            <a:pPr marL="228600" indent="-228600">
              <a:spcAft>
                <a:spcPts val="600"/>
              </a:spcAft>
              <a:buFont typeface="+mj-lt"/>
              <a:buAutoNum type="arabicPeriod"/>
            </a:pPr>
            <a:r>
              <a:rPr lang="en-GB" sz="900" dirty="0">
                <a:solidFill>
                  <a:schemeClr val="tx1"/>
                </a:solidFill>
                <a:effectLst/>
                <a:latin typeface="+mj-lt"/>
                <a:ea typeface="Calibri" panose="020F0502020204030204" pitchFamily="34" charset="0"/>
                <a:cs typeface="Times New Roman" panose="02020603050405020304" pitchFamily="18" charset="0"/>
              </a:rPr>
              <a:t>If copying and pasting image from another slide to this, the pixels will disappear, but if you click RESET button on the HOME tab under SLIDES, the pixels will appear in front of the grey image placeholder. </a:t>
            </a:r>
          </a:p>
          <a:p>
            <a:pPr marL="228600" indent="-228600">
              <a:spcAft>
                <a:spcPts val="600"/>
              </a:spcAft>
              <a:buFont typeface="+mj-lt"/>
              <a:buAutoNum type="arabicPeriod"/>
            </a:pPr>
            <a:r>
              <a:rPr lang="en-GB" sz="900" dirty="0">
                <a:solidFill>
                  <a:schemeClr val="tx1"/>
                </a:solidFill>
                <a:latin typeface="+mj-lt"/>
              </a:rPr>
              <a:t>Remember to send IMAGE TO BACK, to behind the main copy – RIGHT CLICK ON IMAGE &gt; AND CLICK ON ‘SEND TO BACK’ – to ensure that the pixels do not hide behind the image.</a:t>
            </a:r>
          </a:p>
        </p:txBody>
      </p:sp>
    </p:spTree>
    <p:extLst>
      <p:ext uri="{BB962C8B-B14F-4D97-AF65-F5344CB8AC3E}">
        <p14:creationId xmlns:p14="http://schemas.microsoft.com/office/powerpoint/2010/main" val="337658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EEE1829-EA24-3079-EBCB-4BA884EB9ABA}"/>
              </a:ext>
            </a:extLst>
          </p:cNvPr>
          <p:cNvGrpSpPr/>
          <p:nvPr/>
        </p:nvGrpSpPr>
        <p:grpSpPr>
          <a:xfrm>
            <a:off x="114300" y="5162549"/>
            <a:ext cx="2487930" cy="1382714"/>
            <a:chOff x="114300" y="5162549"/>
            <a:chExt cx="2487930" cy="1382714"/>
          </a:xfrm>
        </p:grpSpPr>
        <p:sp>
          <p:nvSpPr>
            <p:cNvPr id="13" name="Rectangle 12">
              <a:hlinkClick r:id="rId2"/>
              <a:extLst>
                <a:ext uri="{FF2B5EF4-FFF2-40B4-BE49-F238E27FC236}">
                  <a16:creationId xmlns:a16="http://schemas.microsoft.com/office/drawing/2014/main" id="{F06034FF-38E5-09EF-D102-11A95C55B930}"/>
                </a:ext>
              </a:extLst>
            </p:cNvPr>
            <p:cNvSpPr/>
            <p:nvPr/>
          </p:nvSpPr>
          <p:spPr>
            <a:xfrm>
              <a:off x="114300" y="5162549"/>
              <a:ext cx="2487930" cy="1382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T Curve" panose="020B0503020203020204" pitchFamily="34" charset="0"/>
              </a:endParaRPr>
            </a:p>
          </p:txBody>
        </p:sp>
        <p:grpSp>
          <p:nvGrpSpPr>
            <p:cNvPr id="12" name="Group 11">
              <a:extLst>
                <a:ext uri="{FF2B5EF4-FFF2-40B4-BE49-F238E27FC236}">
                  <a16:creationId xmlns:a16="http://schemas.microsoft.com/office/drawing/2014/main" id="{952CECEB-8E2E-7F8A-FD89-95814133412F}"/>
                </a:ext>
              </a:extLst>
            </p:cNvPr>
            <p:cNvGrpSpPr/>
            <p:nvPr/>
          </p:nvGrpSpPr>
          <p:grpSpPr>
            <a:xfrm>
              <a:off x="311149" y="5293463"/>
              <a:ext cx="2112011" cy="917473"/>
              <a:chOff x="458778" y="5513052"/>
              <a:chExt cx="2112011" cy="917473"/>
            </a:xfrm>
          </p:grpSpPr>
          <p:sp>
            <p:nvSpPr>
              <p:cNvPr id="9" name="Text Placeholder 13">
                <a:extLst>
                  <a:ext uri="{FF2B5EF4-FFF2-40B4-BE49-F238E27FC236}">
                    <a16:creationId xmlns:a16="http://schemas.microsoft.com/office/drawing/2014/main" id="{B84CF6A0-FFB7-D6FC-947C-5419530AEF12}"/>
                  </a:ext>
                </a:extLst>
              </p:cNvPr>
              <p:cNvSpPr txBox="1">
                <a:spLocks/>
              </p:cNvSpPr>
              <p:nvPr/>
            </p:nvSpPr>
            <p:spPr>
              <a:xfrm>
                <a:off x="458778" y="5885995"/>
                <a:ext cx="2112011" cy="544530"/>
              </a:xfrm>
              <a:prstGeom prst="rect">
                <a:avLst/>
              </a:prstGeom>
            </p:spPr>
            <p:txBody>
              <a:bodyPr wrap="square" lIns="0" tIns="0" rIns="0" bIns="0">
                <a:noAutofit/>
              </a:bodyPr>
              <a:lstStyle>
                <a:lvl1pPr marL="0" marR="0" indent="0" algn="l" defTabSz="554500" rtl="0" eaLnBrk="1" fontAlgn="auto" latinLnBrk="0" hangingPunct="1">
                  <a:lnSpc>
                    <a:spcPct val="100000"/>
                  </a:lnSpc>
                  <a:spcBef>
                    <a:spcPts val="943"/>
                  </a:spcBef>
                  <a:spcAft>
                    <a:spcPts val="0"/>
                  </a:spcAft>
                  <a:buClrTx/>
                  <a:buSzTx/>
                  <a:buFont typeface="Arial" panose="020B0604020202020204" pitchFamily="34" charset="0"/>
                  <a:buNone/>
                  <a:tabLst/>
                  <a:defRPr kumimoji="0" lang="en-GB" sz="2001" b="0" i="0" u="none" strike="noStrike" kern="0" cap="none" spc="0" normalizeH="0" baseline="0">
                    <a:ln>
                      <a:noFill/>
                    </a:ln>
                    <a:solidFill>
                      <a:schemeClr val="bg1">
                        <a:lumMod val="50000"/>
                      </a:schemeClr>
                    </a:solidFill>
                    <a:effectLst/>
                    <a:uLnTx/>
                    <a:uFillTx/>
                    <a:latin typeface="BT Group Beta Headline" panose="020B0603020203020204" pitchFamily="34" charset="0"/>
                    <a:ea typeface="+mj-ea"/>
                    <a:cs typeface="BT Group Beta Headline" panose="020B0603020203020204" pitchFamily="34" charset="0"/>
                  </a:defRPr>
                </a:lvl1pPr>
                <a:lvl2pPr marL="415875" indent="-138625" algn="l" defTabSz="554500" rtl="0" eaLnBrk="1" latinLnBrk="0" hangingPunct="1">
                  <a:lnSpc>
                    <a:spcPct val="90000"/>
                  </a:lnSpc>
                  <a:spcBef>
                    <a:spcPts val="303"/>
                  </a:spcBef>
                  <a:buFont typeface="Arial" panose="020B0604020202020204" pitchFamily="34" charset="0"/>
                  <a:buChar char="•"/>
                  <a:defRPr sz="1455" kern="1200">
                    <a:solidFill>
                      <a:schemeClr val="tx1"/>
                    </a:solidFill>
                    <a:latin typeface="+mn-lt"/>
                    <a:ea typeface="+mn-ea"/>
                    <a:cs typeface="+mn-cs"/>
                  </a:defRPr>
                </a:lvl2pPr>
                <a:lvl3pPr marL="693125" indent="-138625" algn="l" defTabSz="554500" rtl="0" eaLnBrk="1" latinLnBrk="0" hangingPunct="1">
                  <a:lnSpc>
                    <a:spcPct val="90000"/>
                  </a:lnSpc>
                  <a:spcBef>
                    <a:spcPts val="303"/>
                  </a:spcBef>
                  <a:buFont typeface="Arial" panose="020B0604020202020204" pitchFamily="34" charset="0"/>
                  <a:buChar char="•"/>
                  <a:defRPr sz="1213" kern="1200">
                    <a:solidFill>
                      <a:schemeClr val="tx1"/>
                    </a:solidFill>
                    <a:latin typeface="+mn-lt"/>
                    <a:ea typeface="+mn-ea"/>
                    <a:cs typeface="+mn-cs"/>
                  </a:defRPr>
                </a:lvl3pPr>
                <a:lvl4pPr marL="970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4pPr>
                <a:lvl5pPr marL="124762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5pPr>
                <a:lvl6pPr marL="15248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6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a:lstStyle>
              <a:p>
                <a:pPr>
                  <a:spcBef>
                    <a:spcPts val="0"/>
                  </a:spcBef>
                </a:pPr>
                <a:r>
                  <a:rPr lang="en-GB" sz="1600" dirty="0">
                    <a:solidFill>
                      <a:srgbClr val="1D1D1A"/>
                    </a:solidFill>
                    <a:latin typeface="BT Curve" panose="020B0503020203020204" pitchFamily="34" charset="0"/>
                    <a:cs typeface="BT Curve" panose="020B0503020203020204" pitchFamily="34" charset="0"/>
                    <a:hlinkClick r:id="rId2">
                      <a:extLst>
                        <a:ext uri="{A12FA001-AC4F-418D-AE19-62706E023703}">
                          <ahyp:hlinkClr xmlns:ahyp="http://schemas.microsoft.com/office/drawing/2018/hyperlinkcolor" val="tx"/>
                        </a:ext>
                      </a:extLst>
                    </a:hlinkClick>
                  </a:rPr>
                  <a:t>Link</a:t>
                </a:r>
                <a:r>
                  <a:rPr lang="en-GB" sz="1600" dirty="0">
                    <a:solidFill>
                      <a:schemeClr val="tx1"/>
                    </a:solidFill>
                    <a:latin typeface="BT Curve" panose="020B0503020203020204" pitchFamily="34" charset="0"/>
                    <a:cs typeface="BT Curve" panose="020B0503020203020204" pitchFamily="34" charset="0"/>
                  </a:rPr>
                  <a:t> to our guidelines </a:t>
                </a:r>
                <a:br>
                  <a:rPr lang="en-GB" sz="1600" dirty="0">
                    <a:solidFill>
                      <a:schemeClr val="tx1"/>
                    </a:solidFill>
                    <a:latin typeface="BT Curve" panose="020B0503020203020204" pitchFamily="34" charset="0"/>
                    <a:cs typeface="BT Curve" panose="020B0503020203020204" pitchFamily="34" charset="0"/>
                  </a:rPr>
                </a:br>
                <a:r>
                  <a:rPr lang="en-GB" sz="1600" dirty="0">
                    <a:solidFill>
                      <a:schemeClr val="tx1"/>
                    </a:solidFill>
                    <a:latin typeface="BT Curve" panose="020B0503020203020204" pitchFamily="34" charset="0"/>
                    <a:cs typeface="BT Curve" panose="020B0503020203020204" pitchFamily="34" charset="0"/>
                  </a:rPr>
                  <a:t>on the brand site. </a:t>
                </a:r>
                <a:br>
                  <a:rPr lang="en-GB" sz="1600" dirty="0">
                    <a:solidFill>
                      <a:schemeClr val="tx1"/>
                    </a:solidFill>
                    <a:latin typeface="BT Curve" panose="020B0503020203020204" pitchFamily="34" charset="0"/>
                    <a:cs typeface="BT Curve" panose="020B0503020203020204" pitchFamily="34" charset="0"/>
                  </a:rPr>
                </a:br>
                <a:r>
                  <a:rPr lang="en-GB" sz="1600" dirty="0">
                    <a:solidFill>
                      <a:schemeClr val="tx1"/>
                    </a:solidFill>
                    <a:latin typeface="BT Curve" panose="020B0503020203020204" pitchFamily="34" charset="0"/>
                    <a:cs typeface="BT Curve" panose="020B0503020203020204" pitchFamily="34" charset="0"/>
                  </a:rPr>
                  <a:t>Brand.BT.com</a:t>
                </a:r>
              </a:p>
            </p:txBody>
          </p:sp>
          <p:pic>
            <p:nvPicPr>
              <p:cNvPr id="11" name="Picture 10">
                <a:extLst>
                  <a:ext uri="{FF2B5EF4-FFF2-40B4-BE49-F238E27FC236}">
                    <a16:creationId xmlns:a16="http://schemas.microsoft.com/office/drawing/2014/main" id="{3F680548-7685-D6CE-E701-D4F638EE7A1F}"/>
                  </a:ext>
                </a:extLst>
              </p:cNvPr>
              <p:cNvPicPr>
                <a:picLocks noChangeAspect="1"/>
              </p:cNvPicPr>
              <p:nvPr/>
            </p:nvPicPr>
            <p:blipFill>
              <a:blip r:embed="rId3"/>
              <a:stretch>
                <a:fillRect/>
              </a:stretch>
            </p:blipFill>
            <p:spPr>
              <a:xfrm>
                <a:off x="467167" y="5513052"/>
                <a:ext cx="355600" cy="304800"/>
              </a:xfrm>
              <a:prstGeom prst="rect">
                <a:avLst/>
              </a:prstGeom>
            </p:spPr>
          </p:pic>
        </p:grpSp>
      </p:grpSp>
      <p:sp>
        <p:nvSpPr>
          <p:cNvPr id="3" name="Title 2">
            <a:extLst>
              <a:ext uri="{FF2B5EF4-FFF2-40B4-BE49-F238E27FC236}">
                <a16:creationId xmlns:a16="http://schemas.microsoft.com/office/drawing/2014/main" id="{68BA878E-24A7-FA5F-B4D7-F6C45686831A}"/>
              </a:ext>
            </a:extLst>
          </p:cNvPr>
          <p:cNvSpPr>
            <a:spLocks noGrp="1"/>
          </p:cNvSpPr>
          <p:nvPr>
            <p:ph type="title"/>
          </p:nvPr>
        </p:nvSpPr>
        <p:spPr/>
        <p:txBody>
          <a:bodyPr/>
          <a:lstStyle/>
          <a:p>
            <a:r>
              <a:rPr lang="en-GB" dirty="0"/>
              <a:t>Do’s and don’ts</a:t>
            </a:r>
            <a:br>
              <a:rPr lang="en-GB" dirty="0"/>
            </a:br>
            <a:endParaRPr lang="en-GB" dirty="0"/>
          </a:p>
        </p:txBody>
      </p:sp>
      <p:sp>
        <p:nvSpPr>
          <p:cNvPr id="21" name="Footer Placeholder 20">
            <a:extLst>
              <a:ext uri="{FF2B5EF4-FFF2-40B4-BE49-F238E27FC236}">
                <a16:creationId xmlns:a16="http://schemas.microsoft.com/office/drawing/2014/main" id="{D3F15736-6A9B-40B4-BDB2-5BED40EEA9C2}"/>
              </a:ext>
            </a:extLst>
          </p:cNvPr>
          <p:cNvSpPr>
            <a:spLocks noGrp="1"/>
          </p:cNvSpPr>
          <p:nvPr>
            <p:ph type="ftr" sz="quarter" idx="11"/>
          </p:nvPr>
        </p:nvSpPr>
        <p:spPr/>
        <p:txBody>
          <a:bodyPr/>
          <a:lstStyle/>
          <a:p>
            <a:r>
              <a:rPr lang="en-GB" dirty="0"/>
              <a:t>BT Group PowerPoint    |</a:t>
            </a:r>
          </a:p>
        </p:txBody>
      </p:sp>
      <p:sp>
        <p:nvSpPr>
          <p:cNvPr id="22" name="Slide Number Placeholder 21">
            <a:extLst>
              <a:ext uri="{FF2B5EF4-FFF2-40B4-BE49-F238E27FC236}">
                <a16:creationId xmlns:a16="http://schemas.microsoft.com/office/drawing/2014/main" id="{D4A8AE3D-B48D-1135-A938-31C9124607FF}"/>
              </a:ext>
            </a:extLst>
          </p:cNvPr>
          <p:cNvSpPr>
            <a:spLocks noGrp="1"/>
          </p:cNvSpPr>
          <p:nvPr>
            <p:ph type="sldNum" sz="quarter" idx="12"/>
          </p:nvPr>
        </p:nvSpPr>
        <p:spPr/>
        <p:txBody>
          <a:bodyPr/>
          <a:lstStyle/>
          <a:p>
            <a:fld id="{BC5033AD-2A2E-4B40-820E-C0C238FC5E2C}" type="slidenum">
              <a:rPr lang="en-GB" smtClean="0"/>
              <a:t>4</a:t>
            </a:fld>
            <a:endParaRPr lang="en-GB" dirty="0"/>
          </a:p>
        </p:txBody>
      </p:sp>
      <p:sp>
        <p:nvSpPr>
          <p:cNvPr id="4" name="Content Placeholder 3">
            <a:extLst>
              <a:ext uri="{FF2B5EF4-FFF2-40B4-BE49-F238E27FC236}">
                <a16:creationId xmlns:a16="http://schemas.microsoft.com/office/drawing/2014/main" id="{8755C8F6-6D50-C140-D1B4-9AE2BF048EC2}"/>
              </a:ext>
            </a:extLst>
          </p:cNvPr>
          <p:cNvSpPr>
            <a:spLocks noGrp="1"/>
          </p:cNvSpPr>
          <p:nvPr>
            <p:ph idx="4294967295"/>
          </p:nvPr>
        </p:nvSpPr>
        <p:spPr>
          <a:xfrm>
            <a:off x="292099" y="2265363"/>
            <a:ext cx="3666173" cy="4079876"/>
          </a:xfrm>
        </p:spPr>
        <p:txBody>
          <a:bodyPr/>
          <a:lstStyle/>
          <a:p>
            <a:pPr lvl="3"/>
            <a:r>
              <a:rPr lang="en-GB" dirty="0"/>
              <a:t>Do</a:t>
            </a:r>
          </a:p>
          <a:p>
            <a:pPr lvl="1"/>
            <a:r>
              <a:rPr lang="en-GB" dirty="0"/>
              <a:t>Use the </a:t>
            </a:r>
            <a:r>
              <a:rPr lang="en-GB" dirty="0">
                <a:hlinkClick r:id="rId4">
                  <a:extLst>
                    <a:ext uri="{A12FA001-AC4F-418D-AE19-62706E023703}">
                      <ahyp:hlinkClr xmlns:ahyp="http://schemas.microsoft.com/office/drawing/2018/hyperlinkcolor" val="tx"/>
                    </a:ext>
                  </a:extLst>
                </a:hlinkClick>
              </a:rPr>
              <a:t>BT Group Image Library</a:t>
            </a:r>
            <a:endParaRPr lang="en-GB" dirty="0"/>
          </a:p>
          <a:p>
            <a:pPr lvl="1"/>
            <a:r>
              <a:rPr lang="en-GB" dirty="0"/>
              <a:t>Follow the </a:t>
            </a:r>
            <a:r>
              <a:rPr lang="en-GB" dirty="0">
                <a:hlinkClick r:id="rId5">
                  <a:extLst>
                    <a:ext uri="{A12FA001-AC4F-418D-AE19-62706E023703}">
                      <ahyp:hlinkClr xmlns:ahyp="http://schemas.microsoft.com/office/drawing/2018/hyperlinkcolor" val="tx"/>
                    </a:ext>
                  </a:extLst>
                </a:hlinkClick>
              </a:rPr>
              <a:t>BT Group Tone of Voice guidelines</a:t>
            </a:r>
            <a:endParaRPr lang="en-GB" dirty="0"/>
          </a:p>
          <a:p>
            <a:pPr lvl="1"/>
            <a:r>
              <a:rPr lang="en-GB" dirty="0"/>
              <a:t>Select ‘use Destination Theme’ when pasting text into PowerPoint</a:t>
            </a:r>
          </a:p>
          <a:p>
            <a:pPr lvl="1"/>
            <a:r>
              <a:rPr lang="en-GB" dirty="0"/>
              <a:t>Use the template’s designs</a:t>
            </a:r>
            <a:endParaRPr lang="en-US" dirty="0"/>
          </a:p>
          <a:p>
            <a:endParaRPr lang="en-GB" dirty="0"/>
          </a:p>
        </p:txBody>
      </p:sp>
      <p:sp>
        <p:nvSpPr>
          <p:cNvPr id="5" name="Content Placeholder 4">
            <a:extLst>
              <a:ext uri="{FF2B5EF4-FFF2-40B4-BE49-F238E27FC236}">
                <a16:creationId xmlns:a16="http://schemas.microsoft.com/office/drawing/2014/main" id="{C91514A2-44B1-A5BC-97C6-4A6A7D73FE6D}"/>
              </a:ext>
            </a:extLst>
          </p:cNvPr>
          <p:cNvSpPr>
            <a:spLocks noGrp="1"/>
          </p:cNvSpPr>
          <p:nvPr>
            <p:ph idx="4294967295"/>
          </p:nvPr>
        </p:nvSpPr>
        <p:spPr>
          <a:xfrm>
            <a:off x="4254975" y="2265363"/>
            <a:ext cx="3666173" cy="4079876"/>
          </a:xfrm>
        </p:spPr>
        <p:txBody>
          <a:bodyPr/>
          <a:lstStyle/>
          <a:p>
            <a:pPr lvl="3"/>
            <a:r>
              <a:rPr lang="en-GB" dirty="0"/>
              <a:t>Don’t </a:t>
            </a:r>
          </a:p>
          <a:p>
            <a:pPr lvl="1"/>
            <a:r>
              <a:rPr lang="en-GB" dirty="0"/>
              <a:t>Use alternative fonts or colours</a:t>
            </a:r>
          </a:p>
          <a:p>
            <a:pPr lvl="1"/>
            <a:r>
              <a:rPr lang="en-GB" dirty="0"/>
              <a:t>Animate page transitions</a:t>
            </a:r>
          </a:p>
          <a:p>
            <a:pPr lvl="1"/>
            <a:r>
              <a:rPr lang="en-GB" dirty="0"/>
              <a:t>Use special ‘Effects’ such as bevels, glows and drop shadows</a:t>
            </a:r>
          </a:p>
          <a:p>
            <a:pPr lvl="1"/>
            <a:r>
              <a:rPr lang="en-GB" dirty="0"/>
              <a:t>Use clipart or random images from Google</a:t>
            </a:r>
            <a:endParaRPr lang="en-US" dirty="0"/>
          </a:p>
          <a:p>
            <a:endParaRPr lang="en-GB" dirty="0"/>
          </a:p>
        </p:txBody>
      </p:sp>
    </p:spTree>
    <p:extLst>
      <p:ext uri="{BB962C8B-B14F-4D97-AF65-F5344CB8AC3E}">
        <p14:creationId xmlns:p14="http://schemas.microsoft.com/office/powerpoint/2010/main" val="295401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F90FB92-145E-3A83-F03C-00C76F7A695E}"/>
              </a:ext>
            </a:extLst>
          </p:cNvPr>
          <p:cNvSpPr>
            <a:spLocks noGrp="1"/>
          </p:cNvSpPr>
          <p:nvPr>
            <p:ph type="pic" sz="quarter" idx="13"/>
          </p:nvPr>
        </p:nvSpPr>
        <p:spPr/>
      </p:sp>
      <p:sp>
        <p:nvSpPr>
          <p:cNvPr id="15" name="Title 33">
            <a:extLst>
              <a:ext uri="{FF2B5EF4-FFF2-40B4-BE49-F238E27FC236}">
                <a16:creationId xmlns:a16="http://schemas.microsoft.com/office/drawing/2014/main" id="{DB997C8D-84ED-8CF2-01B9-60881444A59F}"/>
              </a:ext>
            </a:extLst>
          </p:cNvPr>
          <p:cNvSpPr>
            <a:spLocks noGrp="1"/>
          </p:cNvSpPr>
          <p:nvPr>
            <p:ph type="title"/>
          </p:nvPr>
        </p:nvSpPr>
        <p:spPr/>
        <p:txBody>
          <a:bodyPr/>
          <a:lstStyle/>
          <a:p>
            <a:r>
              <a:rPr lang="en-US" dirty="0"/>
              <a:t>Add divider title</a:t>
            </a:r>
          </a:p>
        </p:txBody>
      </p:sp>
      <p:sp>
        <p:nvSpPr>
          <p:cNvPr id="2" name="Footer Placeholder 1">
            <a:extLst>
              <a:ext uri="{FF2B5EF4-FFF2-40B4-BE49-F238E27FC236}">
                <a16:creationId xmlns:a16="http://schemas.microsoft.com/office/drawing/2014/main" id="{DBA8D01B-EED3-5FA7-78E8-A24AF63C1D8C}"/>
              </a:ext>
            </a:extLst>
          </p:cNvPr>
          <p:cNvSpPr>
            <a:spLocks noGrp="1"/>
          </p:cNvSpPr>
          <p:nvPr>
            <p:ph type="ftr" sz="quarter" idx="10"/>
          </p:nvPr>
        </p:nvSpPr>
        <p:spPr/>
        <p:txBody>
          <a:bodyPr/>
          <a:lstStyle/>
          <a:p>
            <a:r>
              <a:rPr lang="en-GB" dirty="0"/>
              <a:t>BT Group PowerPoint    |</a:t>
            </a:r>
          </a:p>
        </p:txBody>
      </p:sp>
      <p:sp>
        <p:nvSpPr>
          <p:cNvPr id="10" name="Slide Number Placeholder 9">
            <a:extLst>
              <a:ext uri="{FF2B5EF4-FFF2-40B4-BE49-F238E27FC236}">
                <a16:creationId xmlns:a16="http://schemas.microsoft.com/office/drawing/2014/main" id="{3B85BFF0-9917-4E3A-E6C4-D3779179F448}"/>
              </a:ext>
            </a:extLst>
          </p:cNvPr>
          <p:cNvSpPr>
            <a:spLocks noGrp="1"/>
          </p:cNvSpPr>
          <p:nvPr>
            <p:ph type="sldNum" sz="quarter" idx="11"/>
          </p:nvPr>
        </p:nvSpPr>
        <p:spPr/>
        <p:txBody>
          <a:bodyPr/>
          <a:lstStyle/>
          <a:p>
            <a:fld id="{7F05727F-EB13-4C36-9A9C-A65743ED0171}" type="slidenum">
              <a:rPr lang="en-GB" smtClean="0"/>
              <a:pPr/>
              <a:t>40</a:t>
            </a:fld>
            <a:endParaRPr lang="en-GB" dirty="0"/>
          </a:p>
        </p:txBody>
      </p:sp>
      <p:sp>
        <p:nvSpPr>
          <p:cNvPr id="12" name="Rectangle 11">
            <a:extLst>
              <a:ext uri="{FF2B5EF4-FFF2-40B4-BE49-F238E27FC236}">
                <a16:creationId xmlns:a16="http://schemas.microsoft.com/office/drawing/2014/main" id="{8E441FD1-7ED9-E9ED-EFE8-9A7F821DD4D4}"/>
              </a:ext>
            </a:extLst>
          </p:cNvPr>
          <p:cNvSpPr/>
          <p:nvPr/>
        </p:nvSpPr>
        <p:spPr>
          <a:xfrm rot="16200000">
            <a:off x="-800287" y="5884355"/>
            <a:ext cx="1773933" cy="173355"/>
          </a:xfrm>
          <a:prstGeom prst="rect">
            <a:avLst/>
          </a:prstGeom>
          <a:solidFill>
            <a:srgbClr val="43B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C0C0C0"/>
              </a:highlight>
              <a:latin typeface="BT Curve" panose="020B0503020203020204" pitchFamily="34" charset="0"/>
            </a:endParaRPr>
          </a:p>
        </p:txBody>
      </p:sp>
      <p:sp>
        <p:nvSpPr>
          <p:cNvPr id="14" name="Rectangle 13">
            <a:extLst>
              <a:ext uri="{FF2B5EF4-FFF2-40B4-BE49-F238E27FC236}">
                <a16:creationId xmlns:a16="http://schemas.microsoft.com/office/drawing/2014/main" id="{BAD0BA8F-AA50-7D20-6A2F-7886BCB244AB}"/>
              </a:ext>
            </a:extLst>
          </p:cNvPr>
          <p:cNvSpPr/>
          <p:nvPr/>
        </p:nvSpPr>
        <p:spPr>
          <a:xfrm rot="5400000">
            <a:off x="11877974" y="6557799"/>
            <a:ext cx="454691" cy="173355"/>
          </a:xfrm>
          <a:prstGeom prst="rect">
            <a:avLst/>
          </a:prstGeom>
          <a:solidFill>
            <a:srgbClr val="C81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T Curve" panose="020B0503020203020204" pitchFamily="34" charset="0"/>
            </a:endParaRPr>
          </a:p>
        </p:txBody>
      </p:sp>
      <p:sp>
        <p:nvSpPr>
          <p:cNvPr id="8" name="Rectangle 7">
            <a:extLst>
              <a:ext uri="{FF2B5EF4-FFF2-40B4-BE49-F238E27FC236}">
                <a16:creationId xmlns:a16="http://schemas.microsoft.com/office/drawing/2014/main" id="{1BBA4638-C709-04BC-516B-D99574FFBD92}"/>
              </a:ext>
            </a:extLst>
          </p:cNvPr>
          <p:cNvSpPr/>
          <p:nvPr/>
        </p:nvSpPr>
        <p:spPr>
          <a:xfrm>
            <a:off x="445559" y="0"/>
            <a:ext cx="900790" cy="173355"/>
          </a:xfrm>
          <a:prstGeom prst="rect">
            <a:avLst/>
          </a:prstGeom>
          <a:solidFill>
            <a:srgbClr val="EDF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T Curve" panose="020B0503020203020204" pitchFamily="34" charset="0"/>
            </a:endParaRPr>
          </a:p>
        </p:txBody>
      </p:sp>
      <p:sp>
        <p:nvSpPr>
          <p:cNvPr id="9" name="Rectangle 8">
            <a:extLst>
              <a:ext uri="{FF2B5EF4-FFF2-40B4-BE49-F238E27FC236}">
                <a16:creationId xmlns:a16="http://schemas.microsoft.com/office/drawing/2014/main" id="{33485007-3BB6-FEC5-66A6-2C9D61AFF4A4}"/>
              </a:ext>
            </a:extLst>
          </p:cNvPr>
          <p:cNvSpPr/>
          <p:nvPr/>
        </p:nvSpPr>
        <p:spPr>
          <a:xfrm>
            <a:off x="-3416" y="326390"/>
            <a:ext cx="3219693" cy="29730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900" dirty="0">
                <a:solidFill>
                  <a:schemeClr val="tx1"/>
                </a:solidFill>
                <a:effectLst/>
                <a:latin typeface="+mj-lt"/>
                <a:ea typeface="Calibri" panose="020F0502020204030204" pitchFamily="34" charset="0"/>
                <a:cs typeface="Times New Roman" panose="02020603050405020304" pitchFamily="18" charset="0"/>
              </a:rPr>
              <a:t>TO INSERT IMAGE DO ONE OF THE FOLLOWING [DELETE AFTER READING]:</a:t>
            </a:r>
          </a:p>
          <a:p>
            <a:pPr marL="228600" indent="-228600">
              <a:spcAft>
                <a:spcPts val="600"/>
              </a:spcAft>
              <a:buFont typeface="+mj-lt"/>
              <a:buAutoNum type="arabicPeriod"/>
            </a:pPr>
            <a:r>
              <a:rPr lang="en-GB" sz="900" dirty="0">
                <a:solidFill>
                  <a:schemeClr val="tx1"/>
                </a:solidFill>
                <a:latin typeface="+mj-lt"/>
                <a:ea typeface="Calibri" panose="020F0502020204030204" pitchFamily="34" charset="0"/>
                <a:cs typeface="Times New Roman" panose="02020603050405020304" pitchFamily="18" charset="0"/>
              </a:rPr>
              <a:t>Click on the picture icon in the middle of the grey image placeholder and locate the image you want to insert, then click ok</a:t>
            </a:r>
          </a:p>
          <a:p>
            <a:pPr marL="228600" indent="-228600">
              <a:spcAft>
                <a:spcPts val="600"/>
              </a:spcAft>
              <a:buFont typeface="+mj-lt"/>
              <a:buAutoNum type="arabicPeriod"/>
            </a:pPr>
            <a:r>
              <a:rPr lang="en-GB" sz="900" dirty="0">
                <a:solidFill>
                  <a:schemeClr val="tx1"/>
                </a:solidFill>
                <a:effectLst/>
                <a:latin typeface="+mj-lt"/>
                <a:ea typeface="Calibri" panose="020F0502020204030204" pitchFamily="34" charset="0"/>
                <a:cs typeface="Times New Roman" panose="02020603050405020304" pitchFamily="18" charset="0"/>
              </a:rPr>
              <a:t>Click and drag from anywhere else (file explorer, desktop) onto anywhere on the page and it will automatically insert into the grey image placeholder</a:t>
            </a:r>
          </a:p>
          <a:p>
            <a:pPr marL="228600" indent="-228600">
              <a:spcAft>
                <a:spcPts val="600"/>
              </a:spcAft>
              <a:buFont typeface="+mj-lt"/>
              <a:buAutoNum type="arabicPeriod"/>
            </a:pPr>
            <a:r>
              <a:rPr lang="en-GB" sz="900" dirty="0">
                <a:solidFill>
                  <a:schemeClr val="tx1"/>
                </a:solidFill>
                <a:effectLst/>
                <a:latin typeface="+mj-lt"/>
                <a:ea typeface="Calibri" panose="020F0502020204030204" pitchFamily="34" charset="0"/>
                <a:cs typeface="Times New Roman" panose="02020603050405020304" pitchFamily="18" charset="0"/>
              </a:rPr>
              <a:t>If copying and pasting image from another slide to this, the pixels will disappear, but if you click RESET button on the HOME tab under SLIDES, the pixels will appear in front of the grey image placeholder. </a:t>
            </a:r>
          </a:p>
          <a:p>
            <a:pPr marL="228600" indent="-228600">
              <a:spcAft>
                <a:spcPts val="600"/>
              </a:spcAft>
              <a:buFont typeface="+mj-lt"/>
              <a:buAutoNum type="arabicPeriod"/>
            </a:pPr>
            <a:r>
              <a:rPr lang="en-GB" sz="900" dirty="0">
                <a:solidFill>
                  <a:schemeClr val="tx1"/>
                </a:solidFill>
                <a:latin typeface="+mj-lt"/>
              </a:rPr>
              <a:t>Remember to send IMAGE TO BACK, to behind the main copy – RIGHT CLICK ON IMAGE &gt; AND CLICK ON ‘SEND TO BACK’ – to ensure that the pixels do not hide behind the image.</a:t>
            </a:r>
          </a:p>
        </p:txBody>
      </p:sp>
    </p:spTree>
    <p:extLst>
      <p:ext uri="{BB962C8B-B14F-4D97-AF65-F5344CB8AC3E}">
        <p14:creationId xmlns:p14="http://schemas.microsoft.com/office/powerpoint/2010/main" val="363705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8FCB6EB-7B8A-7325-F319-5F81F99ADBD3}"/>
              </a:ext>
            </a:extLst>
          </p:cNvPr>
          <p:cNvSpPr>
            <a:spLocks noGrp="1"/>
          </p:cNvSpPr>
          <p:nvPr>
            <p:ph type="pic" sz="quarter" idx="13"/>
          </p:nvPr>
        </p:nvSpPr>
        <p:spPr/>
      </p:sp>
      <p:sp>
        <p:nvSpPr>
          <p:cNvPr id="15" name="Title 33">
            <a:extLst>
              <a:ext uri="{FF2B5EF4-FFF2-40B4-BE49-F238E27FC236}">
                <a16:creationId xmlns:a16="http://schemas.microsoft.com/office/drawing/2014/main" id="{DB997C8D-84ED-8CF2-01B9-60881444A59F}"/>
              </a:ext>
            </a:extLst>
          </p:cNvPr>
          <p:cNvSpPr>
            <a:spLocks noGrp="1"/>
          </p:cNvSpPr>
          <p:nvPr>
            <p:ph type="title"/>
          </p:nvPr>
        </p:nvSpPr>
        <p:spPr/>
        <p:txBody>
          <a:bodyPr/>
          <a:lstStyle/>
          <a:p>
            <a:r>
              <a:rPr lang="en-US" dirty="0"/>
              <a:t>Add divider title</a:t>
            </a:r>
          </a:p>
        </p:txBody>
      </p:sp>
      <p:sp>
        <p:nvSpPr>
          <p:cNvPr id="2" name="Footer Placeholder 1">
            <a:extLst>
              <a:ext uri="{FF2B5EF4-FFF2-40B4-BE49-F238E27FC236}">
                <a16:creationId xmlns:a16="http://schemas.microsoft.com/office/drawing/2014/main" id="{3365CA15-D38F-2DBA-C809-11AF8D39D044}"/>
              </a:ext>
            </a:extLst>
          </p:cNvPr>
          <p:cNvSpPr>
            <a:spLocks noGrp="1"/>
          </p:cNvSpPr>
          <p:nvPr>
            <p:ph type="ftr" sz="quarter" idx="10"/>
          </p:nvPr>
        </p:nvSpPr>
        <p:spPr/>
        <p:txBody>
          <a:bodyPr/>
          <a:lstStyle/>
          <a:p>
            <a:r>
              <a:rPr lang="en-GB" dirty="0"/>
              <a:t>BT Group PowerPoint    |</a:t>
            </a:r>
          </a:p>
        </p:txBody>
      </p:sp>
      <p:sp>
        <p:nvSpPr>
          <p:cNvPr id="4" name="Slide Number Placeholder 3">
            <a:extLst>
              <a:ext uri="{FF2B5EF4-FFF2-40B4-BE49-F238E27FC236}">
                <a16:creationId xmlns:a16="http://schemas.microsoft.com/office/drawing/2014/main" id="{7E462C77-336F-EE5B-71BD-03284955D177}"/>
              </a:ext>
            </a:extLst>
          </p:cNvPr>
          <p:cNvSpPr>
            <a:spLocks noGrp="1"/>
          </p:cNvSpPr>
          <p:nvPr>
            <p:ph type="sldNum" sz="quarter" idx="11"/>
          </p:nvPr>
        </p:nvSpPr>
        <p:spPr/>
        <p:txBody>
          <a:bodyPr/>
          <a:lstStyle/>
          <a:p>
            <a:fld id="{7F05727F-EB13-4C36-9A9C-A65743ED0171}" type="slidenum">
              <a:rPr lang="en-GB" smtClean="0"/>
              <a:pPr/>
              <a:t>41</a:t>
            </a:fld>
            <a:endParaRPr lang="en-GB" dirty="0"/>
          </a:p>
        </p:txBody>
      </p:sp>
      <p:sp>
        <p:nvSpPr>
          <p:cNvPr id="12" name="Rectangle 11">
            <a:extLst>
              <a:ext uri="{FF2B5EF4-FFF2-40B4-BE49-F238E27FC236}">
                <a16:creationId xmlns:a16="http://schemas.microsoft.com/office/drawing/2014/main" id="{8E441FD1-7ED9-E9ED-EFE8-9A7F821DD4D4}"/>
              </a:ext>
            </a:extLst>
          </p:cNvPr>
          <p:cNvSpPr/>
          <p:nvPr/>
        </p:nvSpPr>
        <p:spPr>
          <a:xfrm rot="16200000">
            <a:off x="-800289" y="5884356"/>
            <a:ext cx="1773933" cy="1733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C0C0C0"/>
              </a:highlight>
              <a:latin typeface="BT Curve" panose="020B0503020203020204" pitchFamily="34" charset="0"/>
            </a:endParaRPr>
          </a:p>
        </p:txBody>
      </p:sp>
      <p:sp>
        <p:nvSpPr>
          <p:cNvPr id="14" name="Rectangle 13">
            <a:extLst>
              <a:ext uri="{FF2B5EF4-FFF2-40B4-BE49-F238E27FC236}">
                <a16:creationId xmlns:a16="http://schemas.microsoft.com/office/drawing/2014/main" id="{BAD0BA8F-AA50-7D20-6A2F-7886BCB244AB}"/>
              </a:ext>
            </a:extLst>
          </p:cNvPr>
          <p:cNvSpPr/>
          <p:nvPr/>
        </p:nvSpPr>
        <p:spPr>
          <a:xfrm rot="5400000">
            <a:off x="11877974" y="6557799"/>
            <a:ext cx="454691" cy="173355"/>
          </a:xfrm>
          <a:prstGeom prst="rect">
            <a:avLst/>
          </a:prstGeom>
          <a:solidFill>
            <a:srgbClr val="541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T Curve" panose="020B0503020203020204" pitchFamily="34" charset="0"/>
            </a:endParaRPr>
          </a:p>
        </p:txBody>
      </p:sp>
      <p:sp>
        <p:nvSpPr>
          <p:cNvPr id="7" name="Rectangle 6">
            <a:extLst>
              <a:ext uri="{FF2B5EF4-FFF2-40B4-BE49-F238E27FC236}">
                <a16:creationId xmlns:a16="http://schemas.microsoft.com/office/drawing/2014/main" id="{9222B4A7-1060-38DD-B70D-E11C5BBF304E}"/>
              </a:ext>
            </a:extLst>
          </p:cNvPr>
          <p:cNvSpPr/>
          <p:nvPr/>
        </p:nvSpPr>
        <p:spPr>
          <a:xfrm>
            <a:off x="445559" y="0"/>
            <a:ext cx="900790" cy="1733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T Curve" panose="020B0503020203020204" pitchFamily="34" charset="0"/>
            </a:endParaRPr>
          </a:p>
        </p:txBody>
      </p:sp>
      <p:sp>
        <p:nvSpPr>
          <p:cNvPr id="9" name="Rectangle 8">
            <a:extLst>
              <a:ext uri="{FF2B5EF4-FFF2-40B4-BE49-F238E27FC236}">
                <a16:creationId xmlns:a16="http://schemas.microsoft.com/office/drawing/2014/main" id="{542A8025-DA7A-D29B-0DBA-2677634EC9C5}"/>
              </a:ext>
            </a:extLst>
          </p:cNvPr>
          <p:cNvSpPr/>
          <p:nvPr/>
        </p:nvSpPr>
        <p:spPr>
          <a:xfrm>
            <a:off x="-3416" y="326390"/>
            <a:ext cx="3219693" cy="29730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900" dirty="0">
                <a:solidFill>
                  <a:schemeClr val="tx1"/>
                </a:solidFill>
                <a:effectLst/>
                <a:latin typeface="+mj-lt"/>
                <a:ea typeface="Calibri" panose="020F0502020204030204" pitchFamily="34" charset="0"/>
                <a:cs typeface="Times New Roman" panose="02020603050405020304" pitchFamily="18" charset="0"/>
              </a:rPr>
              <a:t>TO INSERT IMAGE DO ONE OF THE FOLLOWING [DELETE AFTER READING]:</a:t>
            </a:r>
          </a:p>
          <a:p>
            <a:pPr marL="228600" indent="-228600">
              <a:spcAft>
                <a:spcPts val="600"/>
              </a:spcAft>
              <a:buFont typeface="+mj-lt"/>
              <a:buAutoNum type="arabicPeriod"/>
            </a:pPr>
            <a:r>
              <a:rPr lang="en-GB" sz="900" dirty="0">
                <a:solidFill>
                  <a:schemeClr val="tx1"/>
                </a:solidFill>
                <a:latin typeface="+mj-lt"/>
                <a:ea typeface="Calibri" panose="020F0502020204030204" pitchFamily="34" charset="0"/>
                <a:cs typeface="Times New Roman" panose="02020603050405020304" pitchFamily="18" charset="0"/>
              </a:rPr>
              <a:t>Click on the picture icon in the middle of the grey image placeholder and locate the image you want to insert, then click ok</a:t>
            </a:r>
          </a:p>
          <a:p>
            <a:pPr marL="228600" indent="-228600">
              <a:spcAft>
                <a:spcPts val="600"/>
              </a:spcAft>
              <a:buFont typeface="+mj-lt"/>
              <a:buAutoNum type="arabicPeriod"/>
            </a:pPr>
            <a:r>
              <a:rPr lang="en-GB" sz="900" dirty="0">
                <a:solidFill>
                  <a:schemeClr val="tx1"/>
                </a:solidFill>
                <a:effectLst/>
                <a:latin typeface="+mj-lt"/>
                <a:ea typeface="Calibri" panose="020F0502020204030204" pitchFamily="34" charset="0"/>
                <a:cs typeface="Times New Roman" panose="02020603050405020304" pitchFamily="18" charset="0"/>
              </a:rPr>
              <a:t>Click and drag from anywhere else (file explorer, desktop) onto anywhere on the page and it will automatically insert into the grey image placeholder</a:t>
            </a:r>
          </a:p>
          <a:p>
            <a:pPr marL="228600" indent="-228600">
              <a:spcAft>
                <a:spcPts val="600"/>
              </a:spcAft>
              <a:buFont typeface="+mj-lt"/>
              <a:buAutoNum type="arabicPeriod"/>
            </a:pPr>
            <a:r>
              <a:rPr lang="en-GB" sz="900" dirty="0">
                <a:solidFill>
                  <a:schemeClr val="tx1"/>
                </a:solidFill>
                <a:effectLst/>
                <a:latin typeface="+mj-lt"/>
                <a:ea typeface="Calibri" panose="020F0502020204030204" pitchFamily="34" charset="0"/>
                <a:cs typeface="Times New Roman" panose="02020603050405020304" pitchFamily="18" charset="0"/>
              </a:rPr>
              <a:t>If copying and pasting image from another slide to this, the pixels will disappear, but if you click RESET button on the HOME tab under SLIDES, the pixels will appear in front of the grey image placeholder. </a:t>
            </a:r>
          </a:p>
          <a:p>
            <a:pPr marL="228600" indent="-228600">
              <a:spcAft>
                <a:spcPts val="600"/>
              </a:spcAft>
              <a:buFont typeface="+mj-lt"/>
              <a:buAutoNum type="arabicPeriod"/>
            </a:pPr>
            <a:r>
              <a:rPr lang="en-GB" sz="900" dirty="0">
                <a:solidFill>
                  <a:schemeClr val="tx1"/>
                </a:solidFill>
                <a:latin typeface="+mj-lt"/>
              </a:rPr>
              <a:t>Remember to send IMAGE TO BACK, to behind the main copy – RIGHT CLICK ON IMAGE &gt; AND CLICK ON ‘SEND TO BACK’ – to ensure that the pixels do not hide behind the image.</a:t>
            </a:r>
          </a:p>
        </p:txBody>
      </p:sp>
    </p:spTree>
    <p:extLst>
      <p:ext uri="{BB962C8B-B14F-4D97-AF65-F5344CB8AC3E}">
        <p14:creationId xmlns:p14="http://schemas.microsoft.com/office/powerpoint/2010/main" val="121786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FDE641-0A24-1B32-4120-8C9D7BDD9CE2}"/>
              </a:ext>
            </a:extLst>
          </p:cNvPr>
          <p:cNvSpPr>
            <a:spLocks noGrp="1"/>
          </p:cNvSpPr>
          <p:nvPr>
            <p:ph type="ctrTitle"/>
          </p:nvPr>
        </p:nvSpPr>
        <p:spPr/>
        <p:txBody>
          <a:bodyPr/>
          <a:lstStyle/>
          <a:p>
            <a:r>
              <a:rPr lang="en-GB" dirty="0"/>
              <a:t>Colour dividers</a:t>
            </a:r>
            <a:br>
              <a:rPr lang="en-GB" dirty="0"/>
            </a:br>
            <a:endParaRPr lang="en-GB" dirty="0"/>
          </a:p>
        </p:txBody>
      </p:sp>
      <p:sp>
        <p:nvSpPr>
          <p:cNvPr id="3" name="Slide Number Placeholder 2">
            <a:extLst>
              <a:ext uri="{FF2B5EF4-FFF2-40B4-BE49-F238E27FC236}">
                <a16:creationId xmlns:a16="http://schemas.microsoft.com/office/drawing/2014/main" id="{6CB5BEF5-E97F-A527-CEFC-BF59422651C3}"/>
              </a:ext>
            </a:extLst>
          </p:cNvPr>
          <p:cNvSpPr>
            <a:spLocks noGrp="1"/>
          </p:cNvSpPr>
          <p:nvPr>
            <p:ph type="sldNum" sz="quarter" idx="12"/>
          </p:nvPr>
        </p:nvSpPr>
        <p:spPr/>
        <p:txBody>
          <a:bodyPr/>
          <a:lstStyle/>
          <a:p>
            <a:fld id="{BC5033AD-2A2E-4B40-820E-C0C238FC5E2C}" type="slidenum">
              <a:rPr lang="en-GB" smtClean="0"/>
              <a:pPr/>
              <a:t>42</a:t>
            </a:fld>
            <a:endParaRPr lang="en-GB" dirty="0"/>
          </a:p>
        </p:txBody>
      </p:sp>
      <p:sp>
        <p:nvSpPr>
          <p:cNvPr id="2" name="Footer Placeholder 1">
            <a:extLst>
              <a:ext uri="{FF2B5EF4-FFF2-40B4-BE49-F238E27FC236}">
                <a16:creationId xmlns:a16="http://schemas.microsoft.com/office/drawing/2014/main" id="{E03A5489-9444-713E-50D2-017FE4A0C663}"/>
              </a:ext>
            </a:extLst>
          </p:cNvPr>
          <p:cNvSpPr>
            <a:spLocks noGrp="1"/>
          </p:cNvSpPr>
          <p:nvPr>
            <p:ph type="ftr" sz="quarter" idx="11"/>
          </p:nvPr>
        </p:nvSpPr>
        <p:spPr/>
        <p:txBody>
          <a:bodyPr/>
          <a:lstStyle/>
          <a:p>
            <a:r>
              <a:rPr lang="en-GB" dirty="0"/>
              <a:t>BT Group PowerPoint    |</a:t>
            </a:r>
          </a:p>
        </p:txBody>
      </p:sp>
    </p:spTree>
    <p:extLst>
      <p:ext uri="{BB962C8B-B14F-4D97-AF65-F5344CB8AC3E}">
        <p14:creationId xmlns:p14="http://schemas.microsoft.com/office/powerpoint/2010/main" val="427393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E541EBA-1220-BB0A-554C-29D62CB104A3}"/>
              </a:ext>
            </a:extLst>
          </p:cNvPr>
          <p:cNvSpPr/>
          <p:nvPr/>
        </p:nvSpPr>
        <p:spPr>
          <a:xfrm>
            <a:off x="391750" y="0"/>
            <a:ext cx="900790" cy="173355"/>
          </a:xfrm>
          <a:prstGeom prst="rect">
            <a:avLst/>
          </a:prstGeom>
          <a:solidFill>
            <a:srgbClr val="FF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T Curve" panose="020B0503020203020204" pitchFamily="34" charset="0"/>
            </a:endParaRPr>
          </a:p>
        </p:txBody>
      </p:sp>
      <p:sp>
        <p:nvSpPr>
          <p:cNvPr id="20" name="Title 3">
            <a:extLst>
              <a:ext uri="{FF2B5EF4-FFF2-40B4-BE49-F238E27FC236}">
                <a16:creationId xmlns:a16="http://schemas.microsoft.com/office/drawing/2014/main" id="{EB730BBB-DACF-98FD-0D39-A8DCE29E8823}"/>
              </a:ext>
            </a:extLst>
          </p:cNvPr>
          <p:cNvSpPr>
            <a:spLocks noGrp="1"/>
          </p:cNvSpPr>
          <p:nvPr>
            <p:ph type="title"/>
          </p:nvPr>
        </p:nvSpPr>
        <p:spPr/>
        <p:txBody>
          <a:bodyPr/>
          <a:lstStyle/>
          <a:p>
            <a:r>
              <a:rPr lang="en-US" dirty="0"/>
              <a:t>Expressive 48pt</a:t>
            </a:r>
            <a:br>
              <a:rPr lang="en-US" dirty="0"/>
            </a:br>
            <a:r>
              <a:rPr lang="en-US" dirty="0"/>
              <a:t>divider version</a:t>
            </a:r>
            <a:br>
              <a:rPr lang="en-US" dirty="0"/>
            </a:br>
            <a:r>
              <a:rPr lang="en-US" dirty="0"/>
              <a:t>one design flow</a:t>
            </a:r>
          </a:p>
        </p:txBody>
      </p:sp>
      <p:sp>
        <p:nvSpPr>
          <p:cNvPr id="3" name="Text Placeholder 2">
            <a:extLst>
              <a:ext uri="{FF2B5EF4-FFF2-40B4-BE49-F238E27FC236}">
                <a16:creationId xmlns:a16="http://schemas.microsoft.com/office/drawing/2014/main" id="{8C96837A-57BE-8C80-9B33-CDFD24B1BC29}"/>
              </a:ext>
            </a:extLst>
          </p:cNvPr>
          <p:cNvSpPr>
            <a:spLocks noGrp="1"/>
          </p:cNvSpPr>
          <p:nvPr>
            <p:ph type="body" sz="quarter" idx="10"/>
          </p:nvPr>
        </p:nvSpPr>
        <p:spPr/>
        <p:txBody>
          <a:bodyPr/>
          <a:lstStyle/>
          <a:p>
            <a:r>
              <a:rPr lang="en-US" dirty="0"/>
              <a:t>Different </a:t>
            </a:r>
            <a:r>
              <a:rPr lang="en-US" dirty="0" err="1"/>
              <a:t>colours</a:t>
            </a:r>
            <a:r>
              <a:rPr lang="en-US" dirty="0"/>
              <a:t> within the brand can be used. Please change in the master slides for the </a:t>
            </a:r>
            <a:r>
              <a:rPr lang="en-US" dirty="0" err="1"/>
              <a:t>colours</a:t>
            </a:r>
            <a:r>
              <a:rPr lang="en-US" dirty="0"/>
              <a:t> that are right for your presentation. </a:t>
            </a:r>
          </a:p>
          <a:p>
            <a:endParaRPr lang="en-US" dirty="0"/>
          </a:p>
          <a:p>
            <a:endParaRPr lang="en-GB" dirty="0"/>
          </a:p>
        </p:txBody>
      </p:sp>
      <p:sp>
        <p:nvSpPr>
          <p:cNvPr id="10" name="Slide Number Placeholder 9">
            <a:extLst>
              <a:ext uri="{FF2B5EF4-FFF2-40B4-BE49-F238E27FC236}">
                <a16:creationId xmlns:a16="http://schemas.microsoft.com/office/drawing/2014/main" id="{06664FF6-D7A7-3DC6-A8B1-F8E2E60AA27A}"/>
              </a:ext>
            </a:extLst>
          </p:cNvPr>
          <p:cNvSpPr>
            <a:spLocks noGrp="1"/>
          </p:cNvSpPr>
          <p:nvPr>
            <p:ph type="sldNum" sz="quarter" idx="12"/>
          </p:nvPr>
        </p:nvSpPr>
        <p:spPr/>
        <p:txBody>
          <a:bodyPr/>
          <a:lstStyle/>
          <a:p>
            <a:fld id="{BC5033AD-2A2E-4B40-820E-C0C238FC5E2C}" type="slidenum">
              <a:rPr lang="en-GB" smtClean="0"/>
              <a:pPr/>
              <a:t>43</a:t>
            </a:fld>
            <a:endParaRPr lang="en-GB" dirty="0"/>
          </a:p>
        </p:txBody>
      </p:sp>
      <p:sp>
        <p:nvSpPr>
          <p:cNvPr id="9" name="Footer Placeholder 8">
            <a:extLst>
              <a:ext uri="{FF2B5EF4-FFF2-40B4-BE49-F238E27FC236}">
                <a16:creationId xmlns:a16="http://schemas.microsoft.com/office/drawing/2014/main" id="{0ACEDB34-2F86-D8D6-335F-DD808150B9B7}"/>
              </a:ext>
            </a:extLst>
          </p:cNvPr>
          <p:cNvSpPr>
            <a:spLocks noGrp="1"/>
          </p:cNvSpPr>
          <p:nvPr>
            <p:ph type="ftr" sz="quarter" idx="11"/>
          </p:nvPr>
        </p:nvSpPr>
        <p:spPr/>
        <p:txBody>
          <a:bodyPr/>
          <a:lstStyle/>
          <a:p>
            <a:r>
              <a:rPr lang="en-GB" dirty="0"/>
              <a:t>BT Group PowerPoint    |</a:t>
            </a:r>
          </a:p>
        </p:txBody>
      </p:sp>
      <p:sp>
        <p:nvSpPr>
          <p:cNvPr id="16" name="Rectangle 15">
            <a:extLst>
              <a:ext uri="{FF2B5EF4-FFF2-40B4-BE49-F238E27FC236}">
                <a16:creationId xmlns:a16="http://schemas.microsoft.com/office/drawing/2014/main" id="{87E338CA-FF72-F55F-8DF0-1754D714091E}"/>
              </a:ext>
            </a:extLst>
          </p:cNvPr>
          <p:cNvSpPr/>
          <p:nvPr/>
        </p:nvSpPr>
        <p:spPr>
          <a:xfrm rot="16200000">
            <a:off x="-800289" y="5898178"/>
            <a:ext cx="1773933" cy="1733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C0C0C0"/>
              </a:highlight>
              <a:latin typeface="BT Curve" panose="020B0503020203020204" pitchFamily="34" charset="0"/>
            </a:endParaRPr>
          </a:p>
        </p:txBody>
      </p:sp>
      <p:sp>
        <p:nvSpPr>
          <p:cNvPr id="18" name="Title 33">
            <a:extLst>
              <a:ext uri="{FF2B5EF4-FFF2-40B4-BE49-F238E27FC236}">
                <a16:creationId xmlns:a16="http://schemas.microsoft.com/office/drawing/2014/main" id="{ECB93CD1-B3AF-0078-F0F0-1A15195BE5EA}"/>
              </a:ext>
            </a:extLst>
          </p:cNvPr>
          <p:cNvSpPr txBox="1">
            <a:spLocks/>
          </p:cNvSpPr>
          <p:nvPr/>
        </p:nvSpPr>
        <p:spPr>
          <a:xfrm>
            <a:off x="9223670" y="4605766"/>
            <a:ext cx="2909851" cy="1773932"/>
          </a:xfrm>
          <a:prstGeom prst="rect">
            <a:avLst/>
          </a:prstGeom>
        </p:spPr>
        <p:txBody>
          <a:bodyPr lIns="0" tIns="0" rIns="0" bIns="0">
            <a:noAutofit/>
          </a:bodyPr>
          <a:lstStyle>
            <a:lvl1pPr algn="l" defTabSz="554500" rtl="0" eaLnBrk="1" latinLnBrk="0" hangingPunct="1">
              <a:lnSpc>
                <a:spcPct val="90000"/>
              </a:lnSpc>
              <a:spcBef>
                <a:spcPct val="0"/>
              </a:spcBef>
              <a:buNone/>
              <a:defRPr kumimoji="0" lang="en-US" sz="6600" b="0" i="0" u="none" strike="noStrike" kern="0" cap="none" spc="-52" normalizeH="0" baseline="0" smtClean="0">
                <a:ln>
                  <a:noFill/>
                </a:ln>
                <a:solidFill>
                  <a:schemeClr val="tx1"/>
                </a:solidFill>
                <a:effectLst/>
                <a:uLnTx/>
                <a:uFillTx/>
                <a:latin typeface="BTGroup Headline" panose="020B0603020203020204" pitchFamily="34" charset="0"/>
                <a:ea typeface="+mj-ea"/>
                <a:cs typeface="BTGroup Headline" panose="020B0603020203020204" pitchFamily="34" charset="0"/>
              </a:defRPr>
            </a:lvl1pPr>
          </a:lstStyle>
          <a:p>
            <a:r>
              <a:rPr lang="en-GB" sz="17000" dirty="0">
                <a:solidFill>
                  <a:schemeClr val="bg1"/>
                </a:solidFill>
                <a:latin typeface="BT Group Headline" panose="020B0603020203020204" pitchFamily="34" charset="0"/>
                <a:cs typeface="BT Group Headline" panose="020B0603020203020204" pitchFamily="34" charset="0"/>
              </a:rPr>
              <a:t>01</a:t>
            </a:r>
          </a:p>
        </p:txBody>
      </p:sp>
    </p:spTree>
    <p:extLst>
      <p:ext uri="{BB962C8B-B14F-4D97-AF65-F5344CB8AC3E}">
        <p14:creationId xmlns:p14="http://schemas.microsoft.com/office/powerpoint/2010/main" val="207017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E541EBA-1220-BB0A-554C-29D62CB104A3}"/>
              </a:ext>
            </a:extLst>
          </p:cNvPr>
          <p:cNvSpPr/>
          <p:nvPr/>
        </p:nvSpPr>
        <p:spPr>
          <a:xfrm>
            <a:off x="391750" y="0"/>
            <a:ext cx="900790" cy="173355"/>
          </a:xfrm>
          <a:prstGeom prst="rect">
            <a:avLst/>
          </a:prstGeom>
          <a:solidFill>
            <a:srgbClr val="FF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T Curve" panose="020B0503020203020204" pitchFamily="34" charset="0"/>
            </a:endParaRPr>
          </a:p>
        </p:txBody>
      </p:sp>
      <p:sp>
        <p:nvSpPr>
          <p:cNvPr id="20" name="Title 3">
            <a:extLst>
              <a:ext uri="{FF2B5EF4-FFF2-40B4-BE49-F238E27FC236}">
                <a16:creationId xmlns:a16="http://schemas.microsoft.com/office/drawing/2014/main" id="{EB730BBB-DACF-98FD-0D39-A8DCE29E8823}"/>
              </a:ext>
            </a:extLst>
          </p:cNvPr>
          <p:cNvSpPr>
            <a:spLocks noGrp="1"/>
          </p:cNvSpPr>
          <p:nvPr>
            <p:ph type="title"/>
          </p:nvPr>
        </p:nvSpPr>
        <p:spPr/>
        <p:txBody>
          <a:bodyPr/>
          <a:lstStyle/>
          <a:p>
            <a:r>
              <a:rPr lang="en-US" dirty="0"/>
              <a:t>Expressive 48pt</a:t>
            </a:r>
            <a:br>
              <a:rPr lang="en-US" dirty="0"/>
            </a:br>
            <a:r>
              <a:rPr lang="en-US" dirty="0"/>
              <a:t>divider version</a:t>
            </a:r>
            <a:br>
              <a:rPr lang="en-US" dirty="0"/>
            </a:br>
            <a:r>
              <a:rPr lang="en-US" dirty="0"/>
              <a:t>one design flow</a:t>
            </a:r>
          </a:p>
        </p:txBody>
      </p:sp>
      <p:sp>
        <p:nvSpPr>
          <p:cNvPr id="3" name="Text Placeholder 2">
            <a:extLst>
              <a:ext uri="{FF2B5EF4-FFF2-40B4-BE49-F238E27FC236}">
                <a16:creationId xmlns:a16="http://schemas.microsoft.com/office/drawing/2014/main" id="{8C96837A-57BE-8C80-9B33-CDFD24B1BC29}"/>
              </a:ext>
            </a:extLst>
          </p:cNvPr>
          <p:cNvSpPr>
            <a:spLocks noGrp="1"/>
          </p:cNvSpPr>
          <p:nvPr>
            <p:ph type="body" sz="quarter" idx="10"/>
          </p:nvPr>
        </p:nvSpPr>
        <p:spPr/>
        <p:txBody>
          <a:bodyPr/>
          <a:lstStyle/>
          <a:p>
            <a:r>
              <a:rPr lang="en-US" dirty="0"/>
              <a:t>Different </a:t>
            </a:r>
            <a:r>
              <a:rPr lang="en-US" dirty="0" err="1"/>
              <a:t>colours</a:t>
            </a:r>
            <a:r>
              <a:rPr lang="en-US" dirty="0"/>
              <a:t> within the brand can be used. Please change in the master slides for the </a:t>
            </a:r>
            <a:r>
              <a:rPr lang="en-US" dirty="0" err="1"/>
              <a:t>colours</a:t>
            </a:r>
            <a:r>
              <a:rPr lang="en-US" dirty="0"/>
              <a:t> that are right for your presentation. </a:t>
            </a:r>
          </a:p>
          <a:p>
            <a:endParaRPr lang="en-US" dirty="0"/>
          </a:p>
          <a:p>
            <a:endParaRPr lang="en-GB" dirty="0"/>
          </a:p>
        </p:txBody>
      </p:sp>
      <p:sp>
        <p:nvSpPr>
          <p:cNvPr id="5" name="Slide Number Placeholder 4">
            <a:extLst>
              <a:ext uri="{FF2B5EF4-FFF2-40B4-BE49-F238E27FC236}">
                <a16:creationId xmlns:a16="http://schemas.microsoft.com/office/drawing/2014/main" id="{886A4252-5CB6-C3C8-6271-8E62900245A2}"/>
              </a:ext>
            </a:extLst>
          </p:cNvPr>
          <p:cNvSpPr>
            <a:spLocks noGrp="1"/>
          </p:cNvSpPr>
          <p:nvPr>
            <p:ph type="sldNum" sz="quarter" idx="12"/>
          </p:nvPr>
        </p:nvSpPr>
        <p:spPr/>
        <p:txBody>
          <a:bodyPr/>
          <a:lstStyle/>
          <a:p>
            <a:fld id="{BC5033AD-2A2E-4B40-820E-C0C238FC5E2C}" type="slidenum">
              <a:rPr lang="en-GB" smtClean="0"/>
              <a:pPr/>
              <a:t>44</a:t>
            </a:fld>
            <a:endParaRPr lang="en-GB" dirty="0"/>
          </a:p>
        </p:txBody>
      </p:sp>
      <p:sp>
        <p:nvSpPr>
          <p:cNvPr id="4" name="Footer Placeholder 3">
            <a:extLst>
              <a:ext uri="{FF2B5EF4-FFF2-40B4-BE49-F238E27FC236}">
                <a16:creationId xmlns:a16="http://schemas.microsoft.com/office/drawing/2014/main" id="{FCB56344-1C81-07E2-D808-514EE1DE3351}"/>
              </a:ext>
            </a:extLst>
          </p:cNvPr>
          <p:cNvSpPr>
            <a:spLocks noGrp="1"/>
          </p:cNvSpPr>
          <p:nvPr>
            <p:ph type="ftr" sz="quarter" idx="11"/>
          </p:nvPr>
        </p:nvSpPr>
        <p:spPr/>
        <p:txBody>
          <a:bodyPr/>
          <a:lstStyle/>
          <a:p>
            <a:r>
              <a:rPr lang="en-GB" dirty="0"/>
              <a:t>BT Group PowerPoint    |</a:t>
            </a:r>
          </a:p>
        </p:txBody>
      </p:sp>
      <p:sp>
        <p:nvSpPr>
          <p:cNvPr id="18" name="Title 33">
            <a:extLst>
              <a:ext uri="{FF2B5EF4-FFF2-40B4-BE49-F238E27FC236}">
                <a16:creationId xmlns:a16="http://schemas.microsoft.com/office/drawing/2014/main" id="{ECB93CD1-B3AF-0078-F0F0-1A15195BE5EA}"/>
              </a:ext>
            </a:extLst>
          </p:cNvPr>
          <p:cNvSpPr txBox="1">
            <a:spLocks/>
          </p:cNvSpPr>
          <p:nvPr/>
        </p:nvSpPr>
        <p:spPr>
          <a:xfrm>
            <a:off x="9223670" y="4605766"/>
            <a:ext cx="2909851" cy="1773932"/>
          </a:xfrm>
          <a:prstGeom prst="rect">
            <a:avLst/>
          </a:prstGeom>
        </p:spPr>
        <p:txBody>
          <a:bodyPr lIns="0" tIns="0" rIns="0" bIns="0">
            <a:noAutofit/>
          </a:bodyPr>
          <a:lstStyle>
            <a:lvl1pPr algn="l" defTabSz="554500" rtl="0" eaLnBrk="1" latinLnBrk="0" hangingPunct="1">
              <a:lnSpc>
                <a:spcPct val="90000"/>
              </a:lnSpc>
              <a:spcBef>
                <a:spcPct val="0"/>
              </a:spcBef>
              <a:buNone/>
              <a:defRPr kumimoji="0" lang="en-US" sz="6600" b="0" i="0" u="none" strike="noStrike" kern="0" cap="none" spc="-52" normalizeH="0" baseline="0" smtClean="0">
                <a:ln>
                  <a:noFill/>
                </a:ln>
                <a:solidFill>
                  <a:schemeClr val="tx1"/>
                </a:solidFill>
                <a:effectLst/>
                <a:uLnTx/>
                <a:uFillTx/>
                <a:latin typeface="BTGroup Headline" panose="020B0603020203020204" pitchFamily="34" charset="0"/>
                <a:ea typeface="+mj-ea"/>
                <a:cs typeface="BTGroup Headline" panose="020B0603020203020204" pitchFamily="34" charset="0"/>
              </a:defRPr>
            </a:lvl1pPr>
          </a:lstStyle>
          <a:p>
            <a:r>
              <a:rPr lang="en-GB" sz="17000" dirty="0">
                <a:solidFill>
                  <a:schemeClr val="bg1"/>
                </a:solidFill>
                <a:latin typeface="BT Group Headline" panose="020B0603020203020204" pitchFamily="34" charset="0"/>
                <a:cs typeface="BT Group Headline" panose="020B0603020203020204" pitchFamily="34" charset="0"/>
              </a:rPr>
              <a:t>01</a:t>
            </a:r>
          </a:p>
        </p:txBody>
      </p:sp>
    </p:spTree>
    <p:extLst>
      <p:ext uri="{BB962C8B-B14F-4D97-AF65-F5344CB8AC3E}">
        <p14:creationId xmlns:p14="http://schemas.microsoft.com/office/powerpoint/2010/main" val="1925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E541EBA-1220-BB0A-554C-29D62CB104A3}"/>
              </a:ext>
            </a:extLst>
          </p:cNvPr>
          <p:cNvSpPr/>
          <p:nvPr/>
        </p:nvSpPr>
        <p:spPr>
          <a:xfrm>
            <a:off x="391750" y="0"/>
            <a:ext cx="900790" cy="173355"/>
          </a:xfrm>
          <a:prstGeom prst="rect">
            <a:avLst/>
          </a:prstGeom>
          <a:solidFill>
            <a:srgbClr val="FF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T Curve" panose="020B0503020203020204" pitchFamily="34" charset="0"/>
            </a:endParaRPr>
          </a:p>
        </p:txBody>
      </p:sp>
      <p:sp>
        <p:nvSpPr>
          <p:cNvPr id="20" name="Title 3">
            <a:extLst>
              <a:ext uri="{FF2B5EF4-FFF2-40B4-BE49-F238E27FC236}">
                <a16:creationId xmlns:a16="http://schemas.microsoft.com/office/drawing/2014/main" id="{EB730BBB-DACF-98FD-0D39-A8DCE29E8823}"/>
              </a:ext>
            </a:extLst>
          </p:cNvPr>
          <p:cNvSpPr>
            <a:spLocks noGrp="1"/>
          </p:cNvSpPr>
          <p:nvPr>
            <p:ph type="title"/>
          </p:nvPr>
        </p:nvSpPr>
        <p:spPr/>
        <p:txBody>
          <a:bodyPr/>
          <a:lstStyle/>
          <a:p>
            <a:r>
              <a:rPr lang="en-US" dirty="0"/>
              <a:t>Expressive 48pt</a:t>
            </a:r>
            <a:br>
              <a:rPr lang="en-US" dirty="0"/>
            </a:br>
            <a:r>
              <a:rPr lang="en-US" dirty="0"/>
              <a:t>divider version</a:t>
            </a:r>
            <a:br>
              <a:rPr lang="en-US" dirty="0"/>
            </a:br>
            <a:r>
              <a:rPr lang="en-US" dirty="0"/>
              <a:t>one design flow</a:t>
            </a:r>
          </a:p>
        </p:txBody>
      </p:sp>
      <p:sp>
        <p:nvSpPr>
          <p:cNvPr id="3" name="Text Placeholder 2">
            <a:extLst>
              <a:ext uri="{FF2B5EF4-FFF2-40B4-BE49-F238E27FC236}">
                <a16:creationId xmlns:a16="http://schemas.microsoft.com/office/drawing/2014/main" id="{8C96837A-57BE-8C80-9B33-CDFD24B1BC29}"/>
              </a:ext>
            </a:extLst>
          </p:cNvPr>
          <p:cNvSpPr>
            <a:spLocks noGrp="1"/>
          </p:cNvSpPr>
          <p:nvPr>
            <p:ph type="body" sz="quarter" idx="10"/>
          </p:nvPr>
        </p:nvSpPr>
        <p:spPr/>
        <p:txBody>
          <a:bodyPr/>
          <a:lstStyle/>
          <a:p>
            <a:r>
              <a:rPr lang="en-US" dirty="0"/>
              <a:t>Different </a:t>
            </a:r>
            <a:r>
              <a:rPr lang="en-US" dirty="0" err="1"/>
              <a:t>colours</a:t>
            </a:r>
            <a:r>
              <a:rPr lang="en-US" dirty="0"/>
              <a:t> within the brand can be used. Please change in the master slides for the </a:t>
            </a:r>
            <a:r>
              <a:rPr lang="en-US" dirty="0" err="1"/>
              <a:t>colours</a:t>
            </a:r>
            <a:r>
              <a:rPr lang="en-US" dirty="0"/>
              <a:t> that are right for your presentation. </a:t>
            </a:r>
          </a:p>
          <a:p>
            <a:endParaRPr lang="en-US" dirty="0"/>
          </a:p>
          <a:p>
            <a:endParaRPr lang="en-GB" dirty="0"/>
          </a:p>
        </p:txBody>
      </p:sp>
      <p:sp>
        <p:nvSpPr>
          <p:cNvPr id="10" name="Slide Number Placeholder 9">
            <a:extLst>
              <a:ext uri="{FF2B5EF4-FFF2-40B4-BE49-F238E27FC236}">
                <a16:creationId xmlns:a16="http://schemas.microsoft.com/office/drawing/2014/main" id="{D4ACFD41-B7D5-C054-7F66-AC39BDAB1470}"/>
              </a:ext>
            </a:extLst>
          </p:cNvPr>
          <p:cNvSpPr>
            <a:spLocks noGrp="1"/>
          </p:cNvSpPr>
          <p:nvPr>
            <p:ph type="sldNum" sz="quarter" idx="12"/>
          </p:nvPr>
        </p:nvSpPr>
        <p:spPr/>
        <p:txBody>
          <a:bodyPr/>
          <a:lstStyle/>
          <a:p>
            <a:fld id="{BC5033AD-2A2E-4B40-820E-C0C238FC5E2C}" type="slidenum">
              <a:rPr lang="en-GB" smtClean="0"/>
              <a:pPr/>
              <a:t>45</a:t>
            </a:fld>
            <a:endParaRPr lang="en-GB" dirty="0"/>
          </a:p>
        </p:txBody>
      </p:sp>
      <p:sp>
        <p:nvSpPr>
          <p:cNvPr id="9" name="Footer Placeholder 8">
            <a:extLst>
              <a:ext uri="{FF2B5EF4-FFF2-40B4-BE49-F238E27FC236}">
                <a16:creationId xmlns:a16="http://schemas.microsoft.com/office/drawing/2014/main" id="{814172BD-4594-79D4-6616-B6D9ABB3FF7F}"/>
              </a:ext>
            </a:extLst>
          </p:cNvPr>
          <p:cNvSpPr>
            <a:spLocks noGrp="1"/>
          </p:cNvSpPr>
          <p:nvPr>
            <p:ph type="ftr" sz="quarter" idx="11"/>
          </p:nvPr>
        </p:nvSpPr>
        <p:spPr/>
        <p:txBody>
          <a:bodyPr/>
          <a:lstStyle/>
          <a:p>
            <a:r>
              <a:rPr lang="en-GB" dirty="0"/>
              <a:t>BT Group PowerPoint    |</a:t>
            </a:r>
          </a:p>
        </p:txBody>
      </p:sp>
      <p:sp>
        <p:nvSpPr>
          <p:cNvPr id="18" name="Title 33">
            <a:extLst>
              <a:ext uri="{FF2B5EF4-FFF2-40B4-BE49-F238E27FC236}">
                <a16:creationId xmlns:a16="http://schemas.microsoft.com/office/drawing/2014/main" id="{ECB93CD1-B3AF-0078-F0F0-1A15195BE5EA}"/>
              </a:ext>
            </a:extLst>
          </p:cNvPr>
          <p:cNvSpPr txBox="1">
            <a:spLocks/>
          </p:cNvSpPr>
          <p:nvPr/>
        </p:nvSpPr>
        <p:spPr>
          <a:xfrm>
            <a:off x="9223670" y="4605766"/>
            <a:ext cx="2909851" cy="1773932"/>
          </a:xfrm>
          <a:prstGeom prst="rect">
            <a:avLst/>
          </a:prstGeom>
        </p:spPr>
        <p:txBody>
          <a:bodyPr lIns="0" tIns="0" rIns="0" bIns="0">
            <a:noAutofit/>
          </a:bodyPr>
          <a:lstStyle>
            <a:lvl1pPr algn="l" defTabSz="554500" rtl="0" eaLnBrk="1" latinLnBrk="0" hangingPunct="1">
              <a:lnSpc>
                <a:spcPct val="90000"/>
              </a:lnSpc>
              <a:spcBef>
                <a:spcPct val="0"/>
              </a:spcBef>
              <a:buNone/>
              <a:defRPr kumimoji="0" lang="en-US" sz="6600" b="0" i="0" u="none" strike="noStrike" kern="0" cap="none" spc="-52" normalizeH="0" baseline="0" smtClean="0">
                <a:ln>
                  <a:noFill/>
                </a:ln>
                <a:solidFill>
                  <a:schemeClr val="tx1"/>
                </a:solidFill>
                <a:effectLst/>
                <a:uLnTx/>
                <a:uFillTx/>
                <a:latin typeface="BTGroup Headline" panose="020B0603020203020204" pitchFamily="34" charset="0"/>
                <a:ea typeface="+mj-ea"/>
                <a:cs typeface="BTGroup Headline" panose="020B0603020203020204" pitchFamily="34" charset="0"/>
              </a:defRPr>
            </a:lvl1pPr>
          </a:lstStyle>
          <a:p>
            <a:r>
              <a:rPr lang="en-GB" sz="17000" dirty="0">
                <a:solidFill>
                  <a:schemeClr val="bg1"/>
                </a:solidFill>
                <a:latin typeface="BT Group Headline" panose="020B0603020203020204" pitchFamily="34" charset="0"/>
                <a:cs typeface="BT Group Headline" panose="020B0603020203020204" pitchFamily="34" charset="0"/>
              </a:rPr>
              <a:t>01</a:t>
            </a:r>
          </a:p>
        </p:txBody>
      </p:sp>
    </p:spTree>
    <p:extLst>
      <p:ext uri="{BB962C8B-B14F-4D97-AF65-F5344CB8AC3E}">
        <p14:creationId xmlns:p14="http://schemas.microsoft.com/office/powerpoint/2010/main" val="387109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E541EBA-1220-BB0A-554C-29D62CB104A3}"/>
              </a:ext>
            </a:extLst>
          </p:cNvPr>
          <p:cNvSpPr/>
          <p:nvPr/>
        </p:nvSpPr>
        <p:spPr>
          <a:xfrm>
            <a:off x="391750" y="0"/>
            <a:ext cx="900790" cy="173355"/>
          </a:xfrm>
          <a:prstGeom prst="rect">
            <a:avLst/>
          </a:prstGeom>
          <a:solidFill>
            <a:srgbClr val="FF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T Curve" panose="020B0503020203020204" pitchFamily="34" charset="0"/>
            </a:endParaRPr>
          </a:p>
        </p:txBody>
      </p:sp>
      <p:sp>
        <p:nvSpPr>
          <p:cNvPr id="20" name="Title 3">
            <a:extLst>
              <a:ext uri="{FF2B5EF4-FFF2-40B4-BE49-F238E27FC236}">
                <a16:creationId xmlns:a16="http://schemas.microsoft.com/office/drawing/2014/main" id="{EB730BBB-DACF-98FD-0D39-A8DCE29E8823}"/>
              </a:ext>
            </a:extLst>
          </p:cNvPr>
          <p:cNvSpPr>
            <a:spLocks noGrp="1"/>
          </p:cNvSpPr>
          <p:nvPr>
            <p:ph type="title"/>
          </p:nvPr>
        </p:nvSpPr>
        <p:spPr/>
        <p:txBody>
          <a:bodyPr/>
          <a:lstStyle/>
          <a:p>
            <a:r>
              <a:rPr lang="en-US" dirty="0"/>
              <a:t>Expressive 48pt</a:t>
            </a:r>
            <a:br>
              <a:rPr lang="en-US" dirty="0"/>
            </a:br>
            <a:r>
              <a:rPr lang="en-US" dirty="0"/>
              <a:t>divider version</a:t>
            </a:r>
            <a:br>
              <a:rPr lang="en-US" dirty="0"/>
            </a:br>
            <a:r>
              <a:rPr lang="en-US" dirty="0"/>
              <a:t>one design flow</a:t>
            </a:r>
          </a:p>
        </p:txBody>
      </p:sp>
      <p:sp>
        <p:nvSpPr>
          <p:cNvPr id="3" name="Text Placeholder 2">
            <a:extLst>
              <a:ext uri="{FF2B5EF4-FFF2-40B4-BE49-F238E27FC236}">
                <a16:creationId xmlns:a16="http://schemas.microsoft.com/office/drawing/2014/main" id="{8C96837A-57BE-8C80-9B33-CDFD24B1BC29}"/>
              </a:ext>
            </a:extLst>
          </p:cNvPr>
          <p:cNvSpPr>
            <a:spLocks noGrp="1"/>
          </p:cNvSpPr>
          <p:nvPr>
            <p:ph type="body" sz="quarter" idx="10"/>
          </p:nvPr>
        </p:nvSpPr>
        <p:spPr/>
        <p:txBody>
          <a:bodyPr/>
          <a:lstStyle/>
          <a:p>
            <a:r>
              <a:rPr lang="en-US" dirty="0"/>
              <a:t>Different </a:t>
            </a:r>
            <a:r>
              <a:rPr lang="en-US" dirty="0" err="1"/>
              <a:t>colours</a:t>
            </a:r>
            <a:r>
              <a:rPr lang="en-US" dirty="0"/>
              <a:t> within the brand can be used. Please change in the master slides for the </a:t>
            </a:r>
            <a:r>
              <a:rPr lang="en-US" dirty="0" err="1"/>
              <a:t>colours</a:t>
            </a:r>
            <a:r>
              <a:rPr lang="en-US" dirty="0"/>
              <a:t> that are right for your presentation. </a:t>
            </a:r>
          </a:p>
          <a:p>
            <a:endParaRPr lang="en-US" dirty="0"/>
          </a:p>
          <a:p>
            <a:endParaRPr lang="en-GB" dirty="0"/>
          </a:p>
        </p:txBody>
      </p:sp>
      <p:sp>
        <p:nvSpPr>
          <p:cNvPr id="10" name="Slide Number Placeholder 9">
            <a:extLst>
              <a:ext uri="{FF2B5EF4-FFF2-40B4-BE49-F238E27FC236}">
                <a16:creationId xmlns:a16="http://schemas.microsoft.com/office/drawing/2014/main" id="{3A36589D-A5E2-F1A6-0CCB-C81F835B8AEC}"/>
              </a:ext>
            </a:extLst>
          </p:cNvPr>
          <p:cNvSpPr>
            <a:spLocks noGrp="1"/>
          </p:cNvSpPr>
          <p:nvPr>
            <p:ph type="sldNum" sz="quarter" idx="12"/>
          </p:nvPr>
        </p:nvSpPr>
        <p:spPr/>
        <p:txBody>
          <a:bodyPr/>
          <a:lstStyle/>
          <a:p>
            <a:fld id="{BC5033AD-2A2E-4B40-820E-C0C238FC5E2C}" type="slidenum">
              <a:rPr lang="en-GB" smtClean="0"/>
              <a:pPr/>
              <a:t>46</a:t>
            </a:fld>
            <a:endParaRPr lang="en-GB" dirty="0"/>
          </a:p>
        </p:txBody>
      </p:sp>
      <p:sp>
        <p:nvSpPr>
          <p:cNvPr id="9" name="Footer Placeholder 8">
            <a:extLst>
              <a:ext uri="{FF2B5EF4-FFF2-40B4-BE49-F238E27FC236}">
                <a16:creationId xmlns:a16="http://schemas.microsoft.com/office/drawing/2014/main" id="{CEF383BB-A5B5-58FF-C00F-19130618C0EC}"/>
              </a:ext>
            </a:extLst>
          </p:cNvPr>
          <p:cNvSpPr>
            <a:spLocks noGrp="1"/>
          </p:cNvSpPr>
          <p:nvPr>
            <p:ph type="ftr" sz="quarter" idx="11"/>
          </p:nvPr>
        </p:nvSpPr>
        <p:spPr/>
        <p:txBody>
          <a:bodyPr/>
          <a:lstStyle/>
          <a:p>
            <a:r>
              <a:rPr lang="en-GB" dirty="0"/>
              <a:t>BT Group PowerPoint    |</a:t>
            </a:r>
          </a:p>
        </p:txBody>
      </p:sp>
      <p:sp>
        <p:nvSpPr>
          <p:cNvPr id="18" name="Title 33">
            <a:extLst>
              <a:ext uri="{FF2B5EF4-FFF2-40B4-BE49-F238E27FC236}">
                <a16:creationId xmlns:a16="http://schemas.microsoft.com/office/drawing/2014/main" id="{ECB93CD1-B3AF-0078-F0F0-1A15195BE5EA}"/>
              </a:ext>
            </a:extLst>
          </p:cNvPr>
          <p:cNvSpPr txBox="1">
            <a:spLocks/>
          </p:cNvSpPr>
          <p:nvPr/>
        </p:nvSpPr>
        <p:spPr>
          <a:xfrm>
            <a:off x="9223670" y="4605766"/>
            <a:ext cx="2909851" cy="1773932"/>
          </a:xfrm>
          <a:prstGeom prst="rect">
            <a:avLst/>
          </a:prstGeom>
        </p:spPr>
        <p:txBody>
          <a:bodyPr lIns="0" tIns="0" rIns="0" bIns="0">
            <a:noAutofit/>
          </a:bodyPr>
          <a:lstStyle>
            <a:lvl1pPr algn="l" defTabSz="554500" rtl="0" eaLnBrk="1" latinLnBrk="0" hangingPunct="1">
              <a:lnSpc>
                <a:spcPct val="90000"/>
              </a:lnSpc>
              <a:spcBef>
                <a:spcPct val="0"/>
              </a:spcBef>
              <a:buNone/>
              <a:defRPr kumimoji="0" lang="en-US" sz="6600" b="0" i="0" u="none" strike="noStrike" kern="0" cap="none" spc="-52" normalizeH="0" baseline="0" smtClean="0">
                <a:ln>
                  <a:noFill/>
                </a:ln>
                <a:solidFill>
                  <a:schemeClr val="tx1"/>
                </a:solidFill>
                <a:effectLst/>
                <a:uLnTx/>
                <a:uFillTx/>
                <a:latin typeface="BTGroup Headline" panose="020B0603020203020204" pitchFamily="34" charset="0"/>
                <a:ea typeface="+mj-ea"/>
                <a:cs typeface="BTGroup Headline" panose="020B0603020203020204" pitchFamily="34" charset="0"/>
              </a:defRPr>
            </a:lvl1pPr>
          </a:lstStyle>
          <a:p>
            <a:r>
              <a:rPr lang="en-GB" sz="17000" dirty="0">
                <a:solidFill>
                  <a:schemeClr val="bg1"/>
                </a:solidFill>
                <a:latin typeface="BT Group Headline" panose="020B0603020203020204" pitchFamily="34" charset="0"/>
                <a:cs typeface="BT Group Headline" panose="020B0603020203020204" pitchFamily="34" charset="0"/>
              </a:rPr>
              <a:t>01</a:t>
            </a:r>
          </a:p>
        </p:txBody>
      </p:sp>
    </p:spTree>
    <p:extLst>
      <p:ext uri="{BB962C8B-B14F-4D97-AF65-F5344CB8AC3E}">
        <p14:creationId xmlns:p14="http://schemas.microsoft.com/office/powerpoint/2010/main" val="210284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E541EBA-1220-BB0A-554C-29D62CB104A3}"/>
              </a:ext>
            </a:extLst>
          </p:cNvPr>
          <p:cNvSpPr/>
          <p:nvPr/>
        </p:nvSpPr>
        <p:spPr>
          <a:xfrm>
            <a:off x="391750" y="0"/>
            <a:ext cx="900790" cy="173355"/>
          </a:xfrm>
          <a:prstGeom prst="rect">
            <a:avLst/>
          </a:prstGeom>
          <a:solidFill>
            <a:srgbClr val="FF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T Curve" panose="020B0503020203020204" pitchFamily="34" charset="0"/>
            </a:endParaRPr>
          </a:p>
        </p:txBody>
      </p:sp>
      <p:sp>
        <p:nvSpPr>
          <p:cNvPr id="20" name="Title 3">
            <a:extLst>
              <a:ext uri="{FF2B5EF4-FFF2-40B4-BE49-F238E27FC236}">
                <a16:creationId xmlns:a16="http://schemas.microsoft.com/office/drawing/2014/main" id="{EB730BBB-DACF-98FD-0D39-A8DCE29E8823}"/>
              </a:ext>
            </a:extLst>
          </p:cNvPr>
          <p:cNvSpPr>
            <a:spLocks noGrp="1"/>
          </p:cNvSpPr>
          <p:nvPr>
            <p:ph type="title"/>
          </p:nvPr>
        </p:nvSpPr>
        <p:spPr/>
        <p:txBody>
          <a:bodyPr/>
          <a:lstStyle/>
          <a:p>
            <a:r>
              <a:rPr lang="en-US" dirty="0"/>
              <a:t>Expressive 48pt</a:t>
            </a:r>
            <a:br>
              <a:rPr lang="en-US" dirty="0"/>
            </a:br>
            <a:r>
              <a:rPr lang="en-US" dirty="0"/>
              <a:t>divider version</a:t>
            </a:r>
            <a:br>
              <a:rPr lang="en-US" dirty="0"/>
            </a:br>
            <a:r>
              <a:rPr lang="en-US" dirty="0"/>
              <a:t>one design flow</a:t>
            </a:r>
          </a:p>
        </p:txBody>
      </p:sp>
      <p:sp>
        <p:nvSpPr>
          <p:cNvPr id="3" name="Text Placeholder 2">
            <a:extLst>
              <a:ext uri="{FF2B5EF4-FFF2-40B4-BE49-F238E27FC236}">
                <a16:creationId xmlns:a16="http://schemas.microsoft.com/office/drawing/2014/main" id="{8C96837A-57BE-8C80-9B33-CDFD24B1BC29}"/>
              </a:ext>
            </a:extLst>
          </p:cNvPr>
          <p:cNvSpPr>
            <a:spLocks noGrp="1"/>
          </p:cNvSpPr>
          <p:nvPr>
            <p:ph type="body" sz="quarter" idx="10"/>
          </p:nvPr>
        </p:nvSpPr>
        <p:spPr/>
        <p:txBody>
          <a:bodyPr/>
          <a:lstStyle/>
          <a:p>
            <a:r>
              <a:rPr lang="en-US" dirty="0"/>
              <a:t>Different </a:t>
            </a:r>
            <a:r>
              <a:rPr lang="en-US" dirty="0" err="1"/>
              <a:t>colours</a:t>
            </a:r>
            <a:r>
              <a:rPr lang="en-US" dirty="0"/>
              <a:t> within the brand can be used. Please change in the master slides for the </a:t>
            </a:r>
            <a:r>
              <a:rPr lang="en-US" dirty="0" err="1"/>
              <a:t>colours</a:t>
            </a:r>
            <a:r>
              <a:rPr lang="en-US" dirty="0"/>
              <a:t> that are right for your presentation. </a:t>
            </a:r>
          </a:p>
          <a:p>
            <a:endParaRPr lang="en-US" dirty="0"/>
          </a:p>
          <a:p>
            <a:endParaRPr lang="en-GB" dirty="0"/>
          </a:p>
        </p:txBody>
      </p:sp>
      <p:sp>
        <p:nvSpPr>
          <p:cNvPr id="10" name="Slide Number Placeholder 9">
            <a:extLst>
              <a:ext uri="{FF2B5EF4-FFF2-40B4-BE49-F238E27FC236}">
                <a16:creationId xmlns:a16="http://schemas.microsoft.com/office/drawing/2014/main" id="{804D3251-7FEE-9061-87F8-4CFAA801B85F}"/>
              </a:ext>
            </a:extLst>
          </p:cNvPr>
          <p:cNvSpPr>
            <a:spLocks noGrp="1"/>
          </p:cNvSpPr>
          <p:nvPr>
            <p:ph type="sldNum" sz="quarter" idx="12"/>
          </p:nvPr>
        </p:nvSpPr>
        <p:spPr/>
        <p:txBody>
          <a:bodyPr/>
          <a:lstStyle/>
          <a:p>
            <a:fld id="{BC5033AD-2A2E-4B40-820E-C0C238FC5E2C}" type="slidenum">
              <a:rPr lang="en-GB" smtClean="0"/>
              <a:pPr/>
              <a:t>47</a:t>
            </a:fld>
            <a:endParaRPr lang="en-GB" dirty="0"/>
          </a:p>
        </p:txBody>
      </p:sp>
      <p:sp>
        <p:nvSpPr>
          <p:cNvPr id="9" name="Footer Placeholder 8">
            <a:extLst>
              <a:ext uri="{FF2B5EF4-FFF2-40B4-BE49-F238E27FC236}">
                <a16:creationId xmlns:a16="http://schemas.microsoft.com/office/drawing/2014/main" id="{2D52A8DB-F775-D7C5-193B-78DF4B157E70}"/>
              </a:ext>
            </a:extLst>
          </p:cNvPr>
          <p:cNvSpPr>
            <a:spLocks noGrp="1"/>
          </p:cNvSpPr>
          <p:nvPr>
            <p:ph type="ftr" sz="quarter" idx="11"/>
          </p:nvPr>
        </p:nvSpPr>
        <p:spPr/>
        <p:txBody>
          <a:bodyPr/>
          <a:lstStyle/>
          <a:p>
            <a:r>
              <a:rPr lang="en-GB" dirty="0"/>
              <a:t>BT Group PowerPoint    |</a:t>
            </a:r>
          </a:p>
        </p:txBody>
      </p:sp>
      <p:sp>
        <p:nvSpPr>
          <p:cNvPr id="18" name="Title 33">
            <a:extLst>
              <a:ext uri="{FF2B5EF4-FFF2-40B4-BE49-F238E27FC236}">
                <a16:creationId xmlns:a16="http://schemas.microsoft.com/office/drawing/2014/main" id="{ECB93CD1-B3AF-0078-F0F0-1A15195BE5EA}"/>
              </a:ext>
            </a:extLst>
          </p:cNvPr>
          <p:cNvSpPr txBox="1">
            <a:spLocks/>
          </p:cNvSpPr>
          <p:nvPr/>
        </p:nvSpPr>
        <p:spPr>
          <a:xfrm>
            <a:off x="9223670" y="4605766"/>
            <a:ext cx="2909851" cy="1773932"/>
          </a:xfrm>
          <a:prstGeom prst="rect">
            <a:avLst/>
          </a:prstGeom>
        </p:spPr>
        <p:txBody>
          <a:bodyPr lIns="0" tIns="0" rIns="0" bIns="0">
            <a:noAutofit/>
          </a:bodyPr>
          <a:lstStyle>
            <a:lvl1pPr algn="l" defTabSz="554500" rtl="0" eaLnBrk="1" latinLnBrk="0" hangingPunct="1">
              <a:lnSpc>
                <a:spcPct val="90000"/>
              </a:lnSpc>
              <a:spcBef>
                <a:spcPct val="0"/>
              </a:spcBef>
              <a:buNone/>
              <a:defRPr kumimoji="0" lang="en-US" sz="6600" b="0" i="0" u="none" strike="noStrike" kern="0" cap="none" spc="-52" normalizeH="0" baseline="0" smtClean="0">
                <a:ln>
                  <a:noFill/>
                </a:ln>
                <a:solidFill>
                  <a:schemeClr val="tx1"/>
                </a:solidFill>
                <a:effectLst/>
                <a:uLnTx/>
                <a:uFillTx/>
                <a:latin typeface="BTGroup Headline" panose="020B0603020203020204" pitchFamily="34" charset="0"/>
                <a:ea typeface="+mj-ea"/>
                <a:cs typeface="BTGroup Headline" panose="020B0603020203020204" pitchFamily="34" charset="0"/>
              </a:defRPr>
            </a:lvl1pPr>
          </a:lstStyle>
          <a:p>
            <a:r>
              <a:rPr lang="en-GB" sz="17000" dirty="0">
                <a:solidFill>
                  <a:schemeClr val="bg1"/>
                </a:solidFill>
                <a:latin typeface="BT Group Headline" panose="020B0603020203020204" pitchFamily="34" charset="0"/>
                <a:cs typeface="BT Group Headline" panose="020B0603020203020204" pitchFamily="34" charset="0"/>
              </a:rPr>
              <a:t>01</a:t>
            </a:r>
          </a:p>
        </p:txBody>
      </p:sp>
    </p:spTree>
    <p:extLst>
      <p:ext uri="{BB962C8B-B14F-4D97-AF65-F5344CB8AC3E}">
        <p14:creationId xmlns:p14="http://schemas.microsoft.com/office/powerpoint/2010/main" val="368323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C1DA06-B14D-FDA2-1373-85547920C767}"/>
              </a:ext>
            </a:extLst>
          </p:cNvPr>
          <p:cNvSpPr>
            <a:spLocks noGrp="1"/>
          </p:cNvSpPr>
          <p:nvPr>
            <p:ph type="ctrTitle"/>
          </p:nvPr>
        </p:nvSpPr>
        <p:spPr/>
        <p:txBody>
          <a:bodyPr/>
          <a:lstStyle/>
          <a:p>
            <a:r>
              <a:rPr lang="en-GB" dirty="0"/>
              <a:t>Charts</a:t>
            </a:r>
          </a:p>
        </p:txBody>
      </p:sp>
      <p:sp>
        <p:nvSpPr>
          <p:cNvPr id="3" name="Slide Number Placeholder 2">
            <a:extLst>
              <a:ext uri="{FF2B5EF4-FFF2-40B4-BE49-F238E27FC236}">
                <a16:creationId xmlns:a16="http://schemas.microsoft.com/office/drawing/2014/main" id="{747D2CF6-0BC0-DBE0-4499-5B3A5A2A316B}"/>
              </a:ext>
            </a:extLst>
          </p:cNvPr>
          <p:cNvSpPr>
            <a:spLocks noGrp="1"/>
          </p:cNvSpPr>
          <p:nvPr>
            <p:ph type="sldNum" sz="quarter" idx="12"/>
          </p:nvPr>
        </p:nvSpPr>
        <p:spPr/>
        <p:txBody>
          <a:bodyPr/>
          <a:lstStyle/>
          <a:p>
            <a:fld id="{BC5033AD-2A2E-4B40-820E-C0C238FC5E2C}" type="slidenum">
              <a:rPr lang="en-GB" smtClean="0"/>
              <a:pPr/>
              <a:t>48</a:t>
            </a:fld>
            <a:endParaRPr lang="en-GB" dirty="0"/>
          </a:p>
        </p:txBody>
      </p:sp>
      <p:sp>
        <p:nvSpPr>
          <p:cNvPr id="2" name="Footer Placeholder 1">
            <a:extLst>
              <a:ext uri="{FF2B5EF4-FFF2-40B4-BE49-F238E27FC236}">
                <a16:creationId xmlns:a16="http://schemas.microsoft.com/office/drawing/2014/main" id="{DC93C125-4FC7-0254-8BDC-C916F3A171EB}"/>
              </a:ext>
            </a:extLst>
          </p:cNvPr>
          <p:cNvSpPr>
            <a:spLocks noGrp="1"/>
          </p:cNvSpPr>
          <p:nvPr>
            <p:ph type="ftr" sz="quarter" idx="11"/>
          </p:nvPr>
        </p:nvSpPr>
        <p:spPr/>
        <p:txBody>
          <a:bodyPr/>
          <a:lstStyle/>
          <a:p>
            <a:r>
              <a:rPr lang="en-GB" dirty="0"/>
              <a:t>BT Group PowerPoint    |</a:t>
            </a:r>
          </a:p>
        </p:txBody>
      </p:sp>
    </p:spTree>
    <p:extLst>
      <p:ext uri="{BB962C8B-B14F-4D97-AF65-F5344CB8AC3E}">
        <p14:creationId xmlns:p14="http://schemas.microsoft.com/office/powerpoint/2010/main" val="3058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ABDBA-A1FC-B860-B8D8-530821093919}"/>
              </a:ext>
            </a:extLst>
          </p:cNvPr>
          <p:cNvSpPr>
            <a:spLocks noGrp="1"/>
          </p:cNvSpPr>
          <p:nvPr>
            <p:ph type="title"/>
          </p:nvPr>
        </p:nvSpPr>
        <p:spPr/>
        <p:txBody>
          <a:bodyPr/>
          <a:lstStyle/>
          <a:p>
            <a:r>
              <a:rPr lang="en-US"/>
              <a:t>Title goes here </a:t>
            </a:r>
          </a:p>
        </p:txBody>
      </p:sp>
      <p:sp>
        <p:nvSpPr>
          <p:cNvPr id="18" name="Content Placeholder 17">
            <a:extLst>
              <a:ext uri="{FF2B5EF4-FFF2-40B4-BE49-F238E27FC236}">
                <a16:creationId xmlns:a16="http://schemas.microsoft.com/office/drawing/2014/main" id="{F6966CD8-E132-9720-5B06-898FDB33E8BA}"/>
              </a:ext>
            </a:extLst>
          </p:cNvPr>
          <p:cNvSpPr>
            <a:spLocks noGrp="1"/>
          </p:cNvSpPr>
          <p:nvPr>
            <p:ph idx="1"/>
          </p:nvPr>
        </p:nvSpPr>
        <p:spPr/>
        <p:txBody>
          <a:bodyPr/>
          <a:lstStyle/>
          <a:p>
            <a:r>
              <a:rPr lang="en-GB" dirty="0"/>
              <a:t>Ut </a:t>
            </a:r>
            <a:r>
              <a:rPr lang="en-GB" dirty="0" err="1"/>
              <a:t>molestie</a:t>
            </a:r>
            <a:r>
              <a:rPr lang="en-GB" dirty="0"/>
              <a:t> </a:t>
            </a:r>
            <a:r>
              <a:rPr lang="en-GB" dirty="0" err="1"/>
              <a:t>neque</a:t>
            </a:r>
            <a:r>
              <a:rPr lang="en-GB" dirty="0"/>
              <a:t> ex, </a:t>
            </a:r>
            <a:r>
              <a:rPr lang="en-GB" dirty="0" err="1"/>
              <a:t>ut</a:t>
            </a:r>
            <a:r>
              <a:rPr lang="en-GB" dirty="0"/>
              <a:t> </a:t>
            </a:r>
            <a:r>
              <a:rPr lang="en-GB" dirty="0" err="1"/>
              <a:t>congue</a:t>
            </a:r>
            <a:r>
              <a:rPr lang="en-GB" dirty="0"/>
              <a:t> </a:t>
            </a:r>
            <a:r>
              <a:rPr lang="en-GB" dirty="0" err="1"/>
              <a:t>mauris</a:t>
            </a:r>
            <a:r>
              <a:rPr lang="en-GB" dirty="0"/>
              <a:t> </a:t>
            </a:r>
            <a:r>
              <a:rPr lang="en-GB" dirty="0" err="1"/>
              <a:t>dignissim</a:t>
            </a:r>
            <a:r>
              <a:rPr lang="en-GB" dirty="0"/>
              <a:t> non. Nam ante </a:t>
            </a:r>
            <a:r>
              <a:rPr lang="en-GB" dirty="0" err="1"/>
              <a:t>lacus</a:t>
            </a:r>
            <a:r>
              <a:rPr lang="en-GB" dirty="0"/>
              <a:t>, </a:t>
            </a:r>
            <a:r>
              <a:rPr lang="en-GB" dirty="0" err="1"/>
              <a:t>varius</a:t>
            </a:r>
            <a:r>
              <a:rPr lang="en-GB" dirty="0"/>
              <a:t> a </a:t>
            </a:r>
            <a:r>
              <a:rPr lang="en-GB" dirty="0" err="1"/>
              <a:t>sapien</a:t>
            </a:r>
            <a:r>
              <a:rPr lang="en-GB" dirty="0"/>
              <a:t> non, </a:t>
            </a:r>
            <a:r>
              <a:rPr lang="en-GB" dirty="0" err="1"/>
              <a:t>finibus</a:t>
            </a:r>
            <a:r>
              <a:rPr lang="en-GB" dirty="0"/>
              <a:t> maximus sem. Ut </a:t>
            </a:r>
            <a:r>
              <a:rPr lang="en-GB" dirty="0" err="1"/>
              <a:t>molestie</a:t>
            </a:r>
            <a:r>
              <a:rPr lang="en-GB" dirty="0"/>
              <a:t> </a:t>
            </a:r>
            <a:r>
              <a:rPr lang="en-GB" dirty="0" err="1"/>
              <a:t>neque</a:t>
            </a:r>
            <a:r>
              <a:rPr lang="en-GB" dirty="0"/>
              <a:t> ex, </a:t>
            </a:r>
            <a:r>
              <a:rPr lang="en-GB" dirty="0" err="1"/>
              <a:t>ut</a:t>
            </a:r>
            <a:r>
              <a:rPr lang="en-GB" dirty="0"/>
              <a:t> </a:t>
            </a:r>
            <a:r>
              <a:rPr lang="en-GB" dirty="0" err="1"/>
              <a:t>congue</a:t>
            </a:r>
            <a:r>
              <a:rPr lang="en-GB" dirty="0"/>
              <a:t> </a:t>
            </a:r>
            <a:r>
              <a:rPr lang="en-GB" dirty="0" err="1"/>
              <a:t>mauris</a:t>
            </a:r>
            <a:r>
              <a:rPr lang="en-GB" dirty="0"/>
              <a:t> </a:t>
            </a:r>
            <a:r>
              <a:rPr lang="en-GB" dirty="0" err="1"/>
              <a:t>dignissim</a:t>
            </a:r>
            <a:r>
              <a:rPr lang="en-GB" dirty="0"/>
              <a:t> n maximus on.</a:t>
            </a:r>
          </a:p>
          <a:p>
            <a:endParaRPr lang="en-GB" dirty="0"/>
          </a:p>
          <a:p>
            <a:endParaRPr lang="en-GB" dirty="0"/>
          </a:p>
          <a:p>
            <a:endParaRPr lang="en-GB" dirty="0"/>
          </a:p>
          <a:p>
            <a:endParaRPr lang="en-GB" dirty="0"/>
          </a:p>
        </p:txBody>
      </p:sp>
      <p:sp>
        <p:nvSpPr>
          <p:cNvPr id="24" name="Footer Placeholder 23">
            <a:extLst>
              <a:ext uri="{FF2B5EF4-FFF2-40B4-BE49-F238E27FC236}">
                <a16:creationId xmlns:a16="http://schemas.microsoft.com/office/drawing/2014/main" id="{AEBA580A-B68F-925B-6F7D-ACCD50C5B65C}"/>
              </a:ext>
            </a:extLst>
          </p:cNvPr>
          <p:cNvSpPr>
            <a:spLocks noGrp="1"/>
          </p:cNvSpPr>
          <p:nvPr>
            <p:ph type="ftr" sz="quarter" idx="11"/>
          </p:nvPr>
        </p:nvSpPr>
        <p:spPr/>
        <p:txBody>
          <a:bodyPr/>
          <a:lstStyle/>
          <a:p>
            <a:r>
              <a:rPr lang="en-GB" dirty="0"/>
              <a:t>BT Group PowerPoint    |</a:t>
            </a:r>
          </a:p>
        </p:txBody>
      </p:sp>
      <p:sp>
        <p:nvSpPr>
          <p:cNvPr id="25" name="Slide Number Placeholder 24">
            <a:extLst>
              <a:ext uri="{FF2B5EF4-FFF2-40B4-BE49-F238E27FC236}">
                <a16:creationId xmlns:a16="http://schemas.microsoft.com/office/drawing/2014/main" id="{1D1BC18C-CCBE-92B0-95F8-9567A6B06BFA}"/>
              </a:ext>
            </a:extLst>
          </p:cNvPr>
          <p:cNvSpPr>
            <a:spLocks noGrp="1"/>
          </p:cNvSpPr>
          <p:nvPr>
            <p:ph type="sldNum" sz="quarter" idx="12"/>
          </p:nvPr>
        </p:nvSpPr>
        <p:spPr/>
        <p:txBody>
          <a:bodyPr/>
          <a:lstStyle/>
          <a:p>
            <a:fld id="{BC5033AD-2A2E-4B40-820E-C0C238FC5E2C}" type="slidenum">
              <a:rPr lang="en-GB" smtClean="0"/>
              <a:pPr/>
              <a:t>49</a:t>
            </a:fld>
            <a:endParaRPr lang="en-GB" dirty="0"/>
          </a:p>
        </p:txBody>
      </p:sp>
      <p:sp>
        <p:nvSpPr>
          <p:cNvPr id="19" name="Text Placeholder 18">
            <a:extLst>
              <a:ext uri="{FF2B5EF4-FFF2-40B4-BE49-F238E27FC236}">
                <a16:creationId xmlns:a16="http://schemas.microsoft.com/office/drawing/2014/main" id="{C2619DCF-7095-2C91-5229-23E2835101A8}"/>
              </a:ext>
            </a:extLst>
          </p:cNvPr>
          <p:cNvSpPr>
            <a:spLocks noGrp="1"/>
          </p:cNvSpPr>
          <p:nvPr>
            <p:ph type="body" sz="quarter" idx="10"/>
          </p:nvPr>
        </p:nvSpPr>
        <p:spPr/>
        <p:txBody>
          <a:bodyPr/>
          <a:lstStyle/>
          <a:p>
            <a:r>
              <a:rPr lang="en-GB" dirty="0"/>
              <a:t>Sub heading here if needed. Lorem ipsum 20pt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endParaRPr lang="en-GB" dirty="0"/>
          </a:p>
        </p:txBody>
      </p:sp>
      <p:graphicFrame>
        <p:nvGraphicFramePr>
          <p:cNvPr id="8" name="Content Placeholder 8">
            <a:extLst>
              <a:ext uri="{FF2B5EF4-FFF2-40B4-BE49-F238E27FC236}">
                <a16:creationId xmlns:a16="http://schemas.microsoft.com/office/drawing/2014/main" id="{15A5052B-AAC0-B43D-8C04-58CC3A7108F1}"/>
              </a:ext>
            </a:extLst>
          </p:cNvPr>
          <p:cNvGraphicFramePr>
            <a:graphicFrameLocks/>
          </p:cNvGraphicFramePr>
          <p:nvPr>
            <p:extLst>
              <p:ext uri="{D42A27DB-BD31-4B8C-83A1-F6EECF244321}">
                <p14:modId xmlns:p14="http://schemas.microsoft.com/office/powerpoint/2010/main" val="2969499627"/>
              </p:ext>
            </p:extLst>
          </p:nvPr>
        </p:nvGraphicFramePr>
        <p:xfrm>
          <a:off x="3317132" y="2265363"/>
          <a:ext cx="8416396" cy="4079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163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11F27A1-852B-5D25-EB05-B7C6DBDE8643}"/>
              </a:ext>
            </a:extLst>
          </p:cNvPr>
          <p:cNvSpPr>
            <a:spLocks noGrp="1"/>
          </p:cNvSpPr>
          <p:nvPr>
            <p:ph idx="1"/>
          </p:nvPr>
        </p:nvSpPr>
        <p:spPr>
          <a:xfrm>
            <a:off x="292100" y="2265362"/>
            <a:ext cx="2672800" cy="4279901"/>
          </a:xfrm>
        </p:spPr>
        <p:txBody>
          <a:bodyPr/>
          <a:lstStyle/>
          <a:p>
            <a:pPr lvl="3"/>
            <a:r>
              <a:rPr lang="en-GB" dirty="0"/>
              <a:t>Keep the text </a:t>
            </a:r>
            <a:br>
              <a:rPr lang="en-GB" dirty="0"/>
            </a:br>
            <a:r>
              <a:rPr lang="en-GB" dirty="0"/>
              <a:t>to a minimum</a:t>
            </a:r>
          </a:p>
          <a:p>
            <a:r>
              <a:rPr lang="en-GB" dirty="0"/>
              <a:t>When it comes to your presentation, PowerPoint should assist you in delivering it. It should </a:t>
            </a:r>
            <a:br>
              <a:rPr lang="en-GB" dirty="0"/>
            </a:br>
            <a:r>
              <a:rPr lang="en-GB" dirty="0"/>
              <a:t>not be the main source </a:t>
            </a:r>
            <a:br>
              <a:rPr lang="en-GB" dirty="0"/>
            </a:br>
            <a:r>
              <a:rPr lang="en-GB" dirty="0"/>
              <a:t>of information. Less is </a:t>
            </a:r>
            <a:br>
              <a:rPr lang="en-GB" dirty="0"/>
            </a:br>
            <a:r>
              <a:rPr lang="en-GB" dirty="0"/>
              <a:t>more, so keep the text </a:t>
            </a:r>
            <a:br>
              <a:rPr lang="en-GB" dirty="0"/>
            </a:br>
            <a:r>
              <a:rPr lang="en-GB" dirty="0"/>
              <a:t>to a minimum. </a:t>
            </a:r>
          </a:p>
          <a:p>
            <a:endParaRPr lang="en-GB" dirty="0"/>
          </a:p>
        </p:txBody>
      </p:sp>
      <p:sp>
        <p:nvSpPr>
          <p:cNvPr id="5" name="Content Placeholder 4">
            <a:extLst>
              <a:ext uri="{FF2B5EF4-FFF2-40B4-BE49-F238E27FC236}">
                <a16:creationId xmlns:a16="http://schemas.microsoft.com/office/drawing/2014/main" id="{339AE89E-56A2-0E49-EC83-39F47AD07340}"/>
              </a:ext>
            </a:extLst>
          </p:cNvPr>
          <p:cNvSpPr>
            <a:spLocks noGrp="1"/>
          </p:cNvSpPr>
          <p:nvPr>
            <p:ph idx="13"/>
          </p:nvPr>
        </p:nvSpPr>
        <p:spPr>
          <a:xfrm>
            <a:off x="3270433" y="2265362"/>
            <a:ext cx="2672800" cy="4279901"/>
          </a:xfrm>
        </p:spPr>
        <p:txBody>
          <a:bodyPr/>
          <a:lstStyle/>
          <a:p>
            <a:pPr lvl="3"/>
            <a:r>
              <a:rPr lang="en-GB" dirty="0"/>
              <a:t>Use large </a:t>
            </a:r>
            <a:br>
              <a:rPr lang="en-GB" dirty="0"/>
            </a:br>
            <a:r>
              <a:rPr lang="en-GB" dirty="0"/>
              <a:t>font sizes</a:t>
            </a:r>
          </a:p>
          <a:p>
            <a:r>
              <a:rPr lang="en-GB" dirty="0"/>
              <a:t>Please keep in mind that </a:t>
            </a:r>
            <a:br>
              <a:rPr lang="en-GB" dirty="0"/>
            </a:br>
            <a:r>
              <a:rPr lang="en-GB" dirty="0"/>
              <a:t>not everybody in the audience will be situated close to the slides. </a:t>
            </a:r>
          </a:p>
          <a:p>
            <a:r>
              <a:rPr lang="en-GB" dirty="0"/>
              <a:t>Make sure to use larger </a:t>
            </a:r>
            <a:br>
              <a:rPr lang="en-GB" dirty="0"/>
            </a:br>
            <a:r>
              <a:rPr lang="en-GB" dirty="0"/>
              <a:t>font sizes in the templates provided. </a:t>
            </a:r>
          </a:p>
          <a:p>
            <a:endParaRPr lang="en-GB" dirty="0"/>
          </a:p>
        </p:txBody>
      </p:sp>
      <p:sp>
        <p:nvSpPr>
          <p:cNvPr id="6" name="Content Placeholder 5">
            <a:extLst>
              <a:ext uri="{FF2B5EF4-FFF2-40B4-BE49-F238E27FC236}">
                <a16:creationId xmlns:a16="http://schemas.microsoft.com/office/drawing/2014/main" id="{C4C02D87-4B60-7109-9108-70678579EB00}"/>
              </a:ext>
            </a:extLst>
          </p:cNvPr>
          <p:cNvSpPr>
            <a:spLocks noGrp="1"/>
          </p:cNvSpPr>
          <p:nvPr>
            <p:ph idx="14"/>
          </p:nvPr>
        </p:nvSpPr>
        <p:spPr>
          <a:xfrm>
            <a:off x="6248766" y="2265362"/>
            <a:ext cx="2672800" cy="4279901"/>
          </a:xfrm>
        </p:spPr>
        <p:txBody>
          <a:bodyPr/>
          <a:lstStyle/>
          <a:p>
            <a:pPr lvl="3"/>
            <a:r>
              <a:rPr lang="en-GB" dirty="0"/>
              <a:t>Use colour sparingly</a:t>
            </a:r>
          </a:p>
          <a:p>
            <a:r>
              <a:rPr lang="en-GB" dirty="0"/>
              <a:t>Colour can make your presentation more</a:t>
            </a:r>
            <a:br>
              <a:rPr lang="en-GB" dirty="0"/>
            </a:br>
            <a:r>
              <a:rPr lang="en-GB" dirty="0"/>
              <a:t>visually appealing. </a:t>
            </a:r>
          </a:p>
          <a:p>
            <a:r>
              <a:rPr lang="en-GB" dirty="0"/>
              <a:t>But that does not mean </a:t>
            </a:r>
            <a:br>
              <a:rPr lang="en-GB" dirty="0"/>
            </a:br>
            <a:r>
              <a:rPr lang="en-GB" dirty="0"/>
              <a:t>you have got to colour </a:t>
            </a:r>
            <a:br>
              <a:rPr lang="en-GB" dirty="0"/>
            </a:br>
            <a:r>
              <a:rPr lang="en-GB" dirty="0"/>
              <a:t>every slide differently </a:t>
            </a:r>
            <a:br>
              <a:rPr lang="en-GB" dirty="0"/>
            </a:br>
            <a:r>
              <a:rPr lang="en-GB" dirty="0"/>
              <a:t>or use different colours </a:t>
            </a:r>
            <a:br>
              <a:rPr lang="en-GB" dirty="0"/>
            </a:br>
            <a:r>
              <a:rPr lang="en-GB" dirty="0"/>
              <a:t>for your fonts. </a:t>
            </a:r>
          </a:p>
          <a:p>
            <a:endParaRPr lang="en-GB" dirty="0"/>
          </a:p>
        </p:txBody>
      </p:sp>
      <p:sp>
        <p:nvSpPr>
          <p:cNvPr id="7" name="Content Placeholder 6">
            <a:extLst>
              <a:ext uri="{FF2B5EF4-FFF2-40B4-BE49-F238E27FC236}">
                <a16:creationId xmlns:a16="http://schemas.microsoft.com/office/drawing/2014/main" id="{35EE0C31-0D95-4D45-D550-363228017D65}"/>
              </a:ext>
            </a:extLst>
          </p:cNvPr>
          <p:cNvSpPr>
            <a:spLocks noGrp="1"/>
          </p:cNvSpPr>
          <p:nvPr>
            <p:ph idx="15"/>
          </p:nvPr>
        </p:nvSpPr>
        <p:spPr>
          <a:xfrm>
            <a:off x="9227100" y="2265362"/>
            <a:ext cx="2672800" cy="4279901"/>
          </a:xfrm>
        </p:spPr>
        <p:txBody>
          <a:bodyPr/>
          <a:lstStyle/>
          <a:p>
            <a:pPr lvl="3"/>
            <a:r>
              <a:rPr lang="en-GB" dirty="0"/>
              <a:t>Be consistent </a:t>
            </a:r>
            <a:br>
              <a:rPr lang="en-GB" dirty="0"/>
            </a:br>
            <a:r>
              <a:rPr lang="en-GB" dirty="0"/>
              <a:t>with style settings</a:t>
            </a:r>
          </a:p>
          <a:p>
            <a:r>
              <a:rPr lang="en-GB" dirty="0"/>
              <a:t>Keep your design style consistent across all </a:t>
            </a:r>
            <a:br>
              <a:rPr lang="en-GB" dirty="0"/>
            </a:br>
            <a:r>
              <a:rPr lang="en-GB" dirty="0"/>
              <a:t>slides with the templates provided. This will reinforce BT Group and ensure that the entire presentation is visually appealing.</a:t>
            </a:r>
          </a:p>
          <a:p>
            <a:endParaRPr lang="en-GB" dirty="0"/>
          </a:p>
        </p:txBody>
      </p:sp>
      <p:sp>
        <p:nvSpPr>
          <p:cNvPr id="13" name="Text Placeholder 34">
            <a:extLst>
              <a:ext uri="{FF2B5EF4-FFF2-40B4-BE49-F238E27FC236}">
                <a16:creationId xmlns:a16="http://schemas.microsoft.com/office/drawing/2014/main" id="{D19031DC-7143-5882-B057-E0F193B2569E}"/>
              </a:ext>
            </a:extLst>
          </p:cNvPr>
          <p:cNvSpPr txBox="1">
            <a:spLocks/>
          </p:cNvSpPr>
          <p:nvPr/>
        </p:nvSpPr>
        <p:spPr>
          <a:xfrm>
            <a:off x="292100" y="1644552"/>
            <a:ext cx="2565249" cy="620811"/>
          </a:xfrm>
          <a:prstGeom prst="rect">
            <a:avLst/>
          </a:prstGeom>
        </p:spPr>
        <p:txBody>
          <a:bodyPr wrap="square" lIns="0" tIns="0" rIns="0" bIns="0">
            <a:noAutofit/>
          </a:bodyPr>
          <a:lstStyle>
            <a:lvl1pPr marL="0" marR="0" indent="0" algn="l" defTabSz="554500" rtl="0" eaLnBrk="1" fontAlgn="auto" latinLnBrk="0" hangingPunct="1">
              <a:lnSpc>
                <a:spcPct val="100000"/>
              </a:lnSpc>
              <a:spcBef>
                <a:spcPts val="943"/>
              </a:spcBef>
              <a:spcAft>
                <a:spcPts val="0"/>
              </a:spcAft>
              <a:buClrTx/>
              <a:buSzTx/>
              <a:buFont typeface="Arial" panose="020B0604020202020204" pitchFamily="34" charset="0"/>
              <a:buNone/>
              <a:tabLst/>
              <a:defRPr kumimoji="0" lang="en-GB" sz="2001" b="0" i="0" u="none" strike="noStrike" kern="0" cap="none" spc="0" normalizeH="0" baseline="0">
                <a:ln>
                  <a:noFill/>
                </a:ln>
                <a:solidFill>
                  <a:schemeClr val="bg1">
                    <a:lumMod val="50000"/>
                  </a:schemeClr>
                </a:solidFill>
                <a:effectLst/>
                <a:uLnTx/>
                <a:uFillTx/>
                <a:latin typeface="BTGroup Headline" panose="020B0603020203020204" pitchFamily="34" charset="0"/>
                <a:ea typeface="+mj-ea"/>
                <a:cs typeface="BTGroup Headline" panose="020B0603020203020204" pitchFamily="34" charset="0"/>
              </a:defRPr>
            </a:lvl1pPr>
            <a:lvl2pPr marL="415875" indent="-138625" algn="l" defTabSz="554500" rtl="0" eaLnBrk="1" latinLnBrk="0" hangingPunct="1">
              <a:lnSpc>
                <a:spcPct val="90000"/>
              </a:lnSpc>
              <a:spcBef>
                <a:spcPts val="303"/>
              </a:spcBef>
              <a:buFont typeface="Arial" panose="020B0604020202020204" pitchFamily="34" charset="0"/>
              <a:buChar char="•"/>
              <a:defRPr sz="1455" kern="1200">
                <a:solidFill>
                  <a:schemeClr val="tx1"/>
                </a:solidFill>
                <a:latin typeface="+mn-lt"/>
                <a:ea typeface="+mn-ea"/>
                <a:cs typeface="+mn-cs"/>
              </a:defRPr>
            </a:lvl2pPr>
            <a:lvl3pPr marL="693125" indent="-138625" algn="l" defTabSz="554500" rtl="0" eaLnBrk="1" latinLnBrk="0" hangingPunct="1">
              <a:lnSpc>
                <a:spcPct val="90000"/>
              </a:lnSpc>
              <a:spcBef>
                <a:spcPts val="303"/>
              </a:spcBef>
              <a:buFont typeface="Arial" panose="020B0604020202020204" pitchFamily="34" charset="0"/>
              <a:buChar char="•"/>
              <a:defRPr sz="1213" kern="1200">
                <a:solidFill>
                  <a:schemeClr val="tx1"/>
                </a:solidFill>
                <a:latin typeface="+mn-lt"/>
                <a:ea typeface="+mn-ea"/>
                <a:cs typeface="+mn-cs"/>
              </a:defRPr>
            </a:lvl3pPr>
            <a:lvl4pPr marL="970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4pPr>
            <a:lvl5pPr marL="124762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5pPr>
            <a:lvl6pPr marL="15248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6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a:lstStyle>
          <a:p>
            <a:r>
              <a:rPr lang="en-GB" sz="4400" dirty="0">
                <a:solidFill>
                  <a:srgbClr val="1D1D1A"/>
                </a:solidFill>
                <a:latin typeface="BT Group Headline" panose="020B0603020203020204" pitchFamily="34" charset="0"/>
                <a:cs typeface="BT Group Headline" panose="020B0603020203020204" pitchFamily="34" charset="0"/>
              </a:rPr>
              <a:t>01</a:t>
            </a:r>
            <a:endParaRPr lang="en-GB" sz="1400" dirty="0">
              <a:solidFill>
                <a:srgbClr val="1D1D1A"/>
              </a:solidFill>
              <a:latin typeface="BT Curve" panose="020B0503020203020204" pitchFamily="34" charset="0"/>
              <a:cs typeface="BT Curve" panose="020B0503020203020204" pitchFamily="34" charset="0"/>
            </a:endParaRPr>
          </a:p>
        </p:txBody>
      </p:sp>
      <p:sp>
        <p:nvSpPr>
          <p:cNvPr id="14" name="Text Placeholder 34">
            <a:extLst>
              <a:ext uri="{FF2B5EF4-FFF2-40B4-BE49-F238E27FC236}">
                <a16:creationId xmlns:a16="http://schemas.microsoft.com/office/drawing/2014/main" id="{D5446BFE-C272-0398-DCA4-A3E6AF6C7139}"/>
              </a:ext>
            </a:extLst>
          </p:cNvPr>
          <p:cNvSpPr txBox="1">
            <a:spLocks/>
          </p:cNvSpPr>
          <p:nvPr/>
        </p:nvSpPr>
        <p:spPr>
          <a:xfrm>
            <a:off x="3270433" y="1644553"/>
            <a:ext cx="2565249" cy="620810"/>
          </a:xfrm>
          <a:prstGeom prst="rect">
            <a:avLst/>
          </a:prstGeom>
        </p:spPr>
        <p:txBody>
          <a:bodyPr wrap="square" lIns="0" tIns="0" rIns="0" bIns="0">
            <a:noAutofit/>
          </a:bodyPr>
          <a:lstStyle>
            <a:lvl1pPr marL="0" marR="0" indent="0" algn="l" defTabSz="554500" rtl="0" eaLnBrk="1" fontAlgn="auto" latinLnBrk="0" hangingPunct="1">
              <a:lnSpc>
                <a:spcPct val="100000"/>
              </a:lnSpc>
              <a:spcBef>
                <a:spcPts val="943"/>
              </a:spcBef>
              <a:spcAft>
                <a:spcPts val="0"/>
              </a:spcAft>
              <a:buClrTx/>
              <a:buSzTx/>
              <a:buFont typeface="Arial" panose="020B0604020202020204" pitchFamily="34" charset="0"/>
              <a:buNone/>
              <a:tabLst/>
              <a:defRPr kumimoji="0" lang="en-GB" sz="2001" b="0" i="0" u="none" strike="noStrike" kern="0" cap="none" spc="0" normalizeH="0" baseline="0">
                <a:ln>
                  <a:noFill/>
                </a:ln>
                <a:solidFill>
                  <a:schemeClr val="bg1">
                    <a:lumMod val="50000"/>
                  </a:schemeClr>
                </a:solidFill>
                <a:effectLst/>
                <a:uLnTx/>
                <a:uFillTx/>
                <a:latin typeface="BTGroup Headline" panose="020B0603020203020204" pitchFamily="34" charset="0"/>
                <a:ea typeface="+mj-ea"/>
                <a:cs typeface="BTGroup Headline" panose="020B0603020203020204" pitchFamily="34" charset="0"/>
              </a:defRPr>
            </a:lvl1pPr>
            <a:lvl2pPr marL="415875" indent="-138625" algn="l" defTabSz="554500" rtl="0" eaLnBrk="1" latinLnBrk="0" hangingPunct="1">
              <a:lnSpc>
                <a:spcPct val="90000"/>
              </a:lnSpc>
              <a:spcBef>
                <a:spcPts val="303"/>
              </a:spcBef>
              <a:buFont typeface="Arial" panose="020B0604020202020204" pitchFamily="34" charset="0"/>
              <a:buChar char="•"/>
              <a:defRPr sz="1455" kern="1200">
                <a:solidFill>
                  <a:schemeClr val="tx1"/>
                </a:solidFill>
                <a:latin typeface="+mn-lt"/>
                <a:ea typeface="+mn-ea"/>
                <a:cs typeface="+mn-cs"/>
              </a:defRPr>
            </a:lvl2pPr>
            <a:lvl3pPr marL="693125" indent="-138625" algn="l" defTabSz="554500" rtl="0" eaLnBrk="1" latinLnBrk="0" hangingPunct="1">
              <a:lnSpc>
                <a:spcPct val="90000"/>
              </a:lnSpc>
              <a:spcBef>
                <a:spcPts val="303"/>
              </a:spcBef>
              <a:buFont typeface="Arial" panose="020B0604020202020204" pitchFamily="34" charset="0"/>
              <a:buChar char="•"/>
              <a:defRPr sz="1213" kern="1200">
                <a:solidFill>
                  <a:schemeClr val="tx1"/>
                </a:solidFill>
                <a:latin typeface="+mn-lt"/>
                <a:ea typeface="+mn-ea"/>
                <a:cs typeface="+mn-cs"/>
              </a:defRPr>
            </a:lvl3pPr>
            <a:lvl4pPr marL="970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4pPr>
            <a:lvl5pPr marL="124762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5pPr>
            <a:lvl6pPr marL="15248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6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a:lstStyle>
          <a:p>
            <a:r>
              <a:rPr lang="en-GB" sz="4400" dirty="0">
                <a:solidFill>
                  <a:srgbClr val="1D1D1A"/>
                </a:solidFill>
                <a:latin typeface="BT Group Headline" panose="020B0603020203020204" pitchFamily="34" charset="0"/>
                <a:cs typeface="BT Group Headline" panose="020B0603020203020204" pitchFamily="34" charset="0"/>
              </a:rPr>
              <a:t>02</a:t>
            </a:r>
            <a:endParaRPr lang="en-GB" sz="1400" dirty="0">
              <a:solidFill>
                <a:srgbClr val="1D1D1A"/>
              </a:solidFill>
              <a:latin typeface="BT Curve" panose="020B0503020203020204" pitchFamily="34" charset="0"/>
              <a:cs typeface="BT Curve" panose="020B0503020203020204" pitchFamily="34" charset="0"/>
            </a:endParaRPr>
          </a:p>
        </p:txBody>
      </p:sp>
      <p:sp>
        <p:nvSpPr>
          <p:cNvPr id="15" name="Text Placeholder 34">
            <a:extLst>
              <a:ext uri="{FF2B5EF4-FFF2-40B4-BE49-F238E27FC236}">
                <a16:creationId xmlns:a16="http://schemas.microsoft.com/office/drawing/2014/main" id="{DBE8988C-9DC1-32ED-B7A5-9766F4A03663}"/>
              </a:ext>
            </a:extLst>
          </p:cNvPr>
          <p:cNvSpPr txBox="1">
            <a:spLocks/>
          </p:cNvSpPr>
          <p:nvPr/>
        </p:nvSpPr>
        <p:spPr>
          <a:xfrm>
            <a:off x="6248766" y="1644553"/>
            <a:ext cx="2565249" cy="620810"/>
          </a:xfrm>
          <a:prstGeom prst="rect">
            <a:avLst/>
          </a:prstGeom>
        </p:spPr>
        <p:txBody>
          <a:bodyPr wrap="square" lIns="0" tIns="0" rIns="0" bIns="0">
            <a:noAutofit/>
          </a:bodyPr>
          <a:lstStyle>
            <a:lvl1pPr marL="0" marR="0" indent="0" algn="l" defTabSz="554500" rtl="0" eaLnBrk="1" fontAlgn="auto" latinLnBrk="0" hangingPunct="1">
              <a:lnSpc>
                <a:spcPct val="100000"/>
              </a:lnSpc>
              <a:spcBef>
                <a:spcPts val="943"/>
              </a:spcBef>
              <a:spcAft>
                <a:spcPts val="0"/>
              </a:spcAft>
              <a:buClrTx/>
              <a:buSzTx/>
              <a:buFont typeface="Arial" panose="020B0604020202020204" pitchFamily="34" charset="0"/>
              <a:buNone/>
              <a:tabLst/>
              <a:defRPr kumimoji="0" lang="en-GB" sz="2001" b="0" i="0" u="none" strike="noStrike" kern="0" cap="none" spc="0" normalizeH="0" baseline="0">
                <a:ln>
                  <a:noFill/>
                </a:ln>
                <a:solidFill>
                  <a:schemeClr val="bg1">
                    <a:lumMod val="50000"/>
                  </a:schemeClr>
                </a:solidFill>
                <a:effectLst/>
                <a:uLnTx/>
                <a:uFillTx/>
                <a:latin typeface="BTGroup Headline" panose="020B0603020203020204" pitchFamily="34" charset="0"/>
                <a:ea typeface="+mj-ea"/>
                <a:cs typeface="BTGroup Headline" panose="020B0603020203020204" pitchFamily="34" charset="0"/>
              </a:defRPr>
            </a:lvl1pPr>
            <a:lvl2pPr marL="415875" indent="-138625" algn="l" defTabSz="554500" rtl="0" eaLnBrk="1" latinLnBrk="0" hangingPunct="1">
              <a:lnSpc>
                <a:spcPct val="90000"/>
              </a:lnSpc>
              <a:spcBef>
                <a:spcPts val="303"/>
              </a:spcBef>
              <a:buFont typeface="Arial" panose="020B0604020202020204" pitchFamily="34" charset="0"/>
              <a:buChar char="•"/>
              <a:defRPr sz="1455" kern="1200">
                <a:solidFill>
                  <a:schemeClr val="tx1"/>
                </a:solidFill>
                <a:latin typeface="+mn-lt"/>
                <a:ea typeface="+mn-ea"/>
                <a:cs typeface="+mn-cs"/>
              </a:defRPr>
            </a:lvl2pPr>
            <a:lvl3pPr marL="693125" indent="-138625" algn="l" defTabSz="554500" rtl="0" eaLnBrk="1" latinLnBrk="0" hangingPunct="1">
              <a:lnSpc>
                <a:spcPct val="90000"/>
              </a:lnSpc>
              <a:spcBef>
                <a:spcPts val="303"/>
              </a:spcBef>
              <a:buFont typeface="Arial" panose="020B0604020202020204" pitchFamily="34" charset="0"/>
              <a:buChar char="•"/>
              <a:defRPr sz="1213" kern="1200">
                <a:solidFill>
                  <a:schemeClr val="tx1"/>
                </a:solidFill>
                <a:latin typeface="+mn-lt"/>
                <a:ea typeface="+mn-ea"/>
                <a:cs typeface="+mn-cs"/>
              </a:defRPr>
            </a:lvl3pPr>
            <a:lvl4pPr marL="970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4pPr>
            <a:lvl5pPr marL="124762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5pPr>
            <a:lvl6pPr marL="15248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6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a:lstStyle>
          <a:p>
            <a:r>
              <a:rPr lang="en-GB" sz="4400" dirty="0">
                <a:solidFill>
                  <a:srgbClr val="1D1D1A"/>
                </a:solidFill>
                <a:latin typeface="BT Group Headline" panose="020B0603020203020204" pitchFamily="34" charset="0"/>
                <a:cs typeface="BT Group Headline" panose="020B0603020203020204" pitchFamily="34" charset="0"/>
              </a:rPr>
              <a:t>03</a:t>
            </a:r>
            <a:endParaRPr lang="en-GB" sz="1400" dirty="0">
              <a:solidFill>
                <a:srgbClr val="1D1D1A"/>
              </a:solidFill>
              <a:latin typeface="BT Curve" panose="020B0503020203020204" pitchFamily="34" charset="0"/>
              <a:cs typeface="BT Curve" panose="020B0503020203020204" pitchFamily="34" charset="0"/>
            </a:endParaRPr>
          </a:p>
        </p:txBody>
      </p:sp>
      <p:sp>
        <p:nvSpPr>
          <p:cNvPr id="16" name="Text Placeholder 34">
            <a:extLst>
              <a:ext uri="{FF2B5EF4-FFF2-40B4-BE49-F238E27FC236}">
                <a16:creationId xmlns:a16="http://schemas.microsoft.com/office/drawing/2014/main" id="{892A479C-845A-9BF2-531A-4660418C8432}"/>
              </a:ext>
            </a:extLst>
          </p:cNvPr>
          <p:cNvSpPr txBox="1">
            <a:spLocks/>
          </p:cNvSpPr>
          <p:nvPr/>
        </p:nvSpPr>
        <p:spPr>
          <a:xfrm>
            <a:off x="9227100" y="1644553"/>
            <a:ext cx="2565249" cy="620810"/>
          </a:xfrm>
          <a:prstGeom prst="rect">
            <a:avLst/>
          </a:prstGeom>
        </p:spPr>
        <p:txBody>
          <a:bodyPr wrap="square" lIns="0" tIns="0" rIns="0" bIns="0">
            <a:noAutofit/>
          </a:bodyPr>
          <a:lstStyle>
            <a:lvl1pPr marL="0" marR="0" indent="0" algn="l" defTabSz="554500" rtl="0" eaLnBrk="1" fontAlgn="auto" latinLnBrk="0" hangingPunct="1">
              <a:lnSpc>
                <a:spcPct val="100000"/>
              </a:lnSpc>
              <a:spcBef>
                <a:spcPts val="943"/>
              </a:spcBef>
              <a:spcAft>
                <a:spcPts val="0"/>
              </a:spcAft>
              <a:buClrTx/>
              <a:buSzTx/>
              <a:buFont typeface="Arial" panose="020B0604020202020204" pitchFamily="34" charset="0"/>
              <a:buNone/>
              <a:tabLst/>
              <a:defRPr kumimoji="0" lang="en-GB" sz="2001" b="0" i="0" u="none" strike="noStrike" kern="0" cap="none" spc="0" normalizeH="0" baseline="0">
                <a:ln>
                  <a:noFill/>
                </a:ln>
                <a:solidFill>
                  <a:schemeClr val="bg1">
                    <a:lumMod val="50000"/>
                  </a:schemeClr>
                </a:solidFill>
                <a:effectLst/>
                <a:uLnTx/>
                <a:uFillTx/>
                <a:latin typeface="BTGroup Headline" panose="020B0603020203020204" pitchFamily="34" charset="0"/>
                <a:ea typeface="+mj-ea"/>
                <a:cs typeface="BTGroup Headline" panose="020B0603020203020204" pitchFamily="34" charset="0"/>
              </a:defRPr>
            </a:lvl1pPr>
            <a:lvl2pPr marL="415875" indent="-138625" algn="l" defTabSz="554500" rtl="0" eaLnBrk="1" latinLnBrk="0" hangingPunct="1">
              <a:lnSpc>
                <a:spcPct val="90000"/>
              </a:lnSpc>
              <a:spcBef>
                <a:spcPts val="303"/>
              </a:spcBef>
              <a:buFont typeface="Arial" panose="020B0604020202020204" pitchFamily="34" charset="0"/>
              <a:buChar char="•"/>
              <a:defRPr sz="1455" kern="1200">
                <a:solidFill>
                  <a:schemeClr val="tx1"/>
                </a:solidFill>
                <a:latin typeface="+mn-lt"/>
                <a:ea typeface="+mn-ea"/>
                <a:cs typeface="+mn-cs"/>
              </a:defRPr>
            </a:lvl2pPr>
            <a:lvl3pPr marL="693125" indent="-138625" algn="l" defTabSz="554500" rtl="0" eaLnBrk="1" latinLnBrk="0" hangingPunct="1">
              <a:lnSpc>
                <a:spcPct val="90000"/>
              </a:lnSpc>
              <a:spcBef>
                <a:spcPts val="303"/>
              </a:spcBef>
              <a:buFont typeface="Arial" panose="020B0604020202020204" pitchFamily="34" charset="0"/>
              <a:buChar char="•"/>
              <a:defRPr sz="1213" kern="1200">
                <a:solidFill>
                  <a:schemeClr val="tx1"/>
                </a:solidFill>
                <a:latin typeface="+mn-lt"/>
                <a:ea typeface="+mn-ea"/>
                <a:cs typeface="+mn-cs"/>
              </a:defRPr>
            </a:lvl3pPr>
            <a:lvl4pPr marL="970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4pPr>
            <a:lvl5pPr marL="124762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5pPr>
            <a:lvl6pPr marL="15248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6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a:lstStyle>
          <a:p>
            <a:r>
              <a:rPr lang="en-GB" sz="4400" dirty="0">
                <a:solidFill>
                  <a:srgbClr val="1D1D1A"/>
                </a:solidFill>
                <a:latin typeface="BT Group Headline" panose="020B0603020203020204" pitchFamily="34" charset="0"/>
                <a:cs typeface="BT Group Headline" panose="020B0603020203020204" pitchFamily="34" charset="0"/>
              </a:rPr>
              <a:t>04</a:t>
            </a:r>
            <a:endParaRPr lang="en-GB" sz="1400" dirty="0">
              <a:solidFill>
                <a:srgbClr val="1D1D1A"/>
              </a:solidFill>
              <a:latin typeface="BT Curve" panose="020B0503020203020204" pitchFamily="34" charset="0"/>
              <a:cs typeface="BT Curve" panose="020B0503020203020204" pitchFamily="34" charset="0"/>
            </a:endParaRPr>
          </a:p>
        </p:txBody>
      </p:sp>
      <p:sp>
        <p:nvSpPr>
          <p:cNvPr id="3" name="Title 2">
            <a:extLst>
              <a:ext uri="{FF2B5EF4-FFF2-40B4-BE49-F238E27FC236}">
                <a16:creationId xmlns:a16="http://schemas.microsoft.com/office/drawing/2014/main" id="{90CEB0D0-D742-9BF4-225C-F80F15962A12}"/>
              </a:ext>
            </a:extLst>
          </p:cNvPr>
          <p:cNvSpPr>
            <a:spLocks noGrp="1"/>
          </p:cNvSpPr>
          <p:nvPr>
            <p:ph type="title"/>
          </p:nvPr>
        </p:nvSpPr>
        <p:spPr/>
        <p:txBody>
          <a:bodyPr/>
          <a:lstStyle/>
          <a:p>
            <a:r>
              <a:rPr lang="en-GB" dirty="0"/>
              <a:t>PowerPoint guidance</a:t>
            </a:r>
            <a:br>
              <a:rPr lang="en-GB" dirty="0"/>
            </a:br>
            <a:endParaRPr lang="en-GB" dirty="0"/>
          </a:p>
        </p:txBody>
      </p:sp>
      <p:sp>
        <p:nvSpPr>
          <p:cNvPr id="19" name="Footer Placeholder 18">
            <a:extLst>
              <a:ext uri="{FF2B5EF4-FFF2-40B4-BE49-F238E27FC236}">
                <a16:creationId xmlns:a16="http://schemas.microsoft.com/office/drawing/2014/main" id="{AC2DEE3C-BA33-2B24-A721-2560F6712072}"/>
              </a:ext>
            </a:extLst>
          </p:cNvPr>
          <p:cNvSpPr>
            <a:spLocks noGrp="1"/>
          </p:cNvSpPr>
          <p:nvPr>
            <p:ph type="ftr" sz="quarter" idx="11"/>
          </p:nvPr>
        </p:nvSpPr>
        <p:spPr/>
        <p:txBody>
          <a:bodyPr/>
          <a:lstStyle/>
          <a:p>
            <a:r>
              <a:rPr lang="en-GB" dirty="0"/>
              <a:t>BT Group PowerPoint    |</a:t>
            </a:r>
          </a:p>
        </p:txBody>
      </p:sp>
      <p:sp>
        <p:nvSpPr>
          <p:cNvPr id="21" name="Slide Number Placeholder 20">
            <a:extLst>
              <a:ext uri="{FF2B5EF4-FFF2-40B4-BE49-F238E27FC236}">
                <a16:creationId xmlns:a16="http://schemas.microsoft.com/office/drawing/2014/main" id="{44422EA1-2508-FCDD-E027-37AD336BEB3A}"/>
              </a:ext>
            </a:extLst>
          </p:cNvPr>
          <p:cNvSpPr>
            <a:spLocks noGrp="1"/>
          </p:cNvSpPr>
          <p:nvPr>
            <p:ph type="sldNum" sz="quarter" idx="12"/>
          </p:nvPr>
        </p:nvSpPr>
        <p:spPr/>
        <p:txBody>
          <a:bodyPr/>
          <a:lstStyle/>
          <a:p>
            <a:fld id="{BC5033AD-2A2E-4B40-820E-C0C238FC5E2C}" type="slidenum">
              <a:rPr lang="en-GB" smtClean="0"/>
              <a:t>5</a:t>
            </a:fld>
            <a:endParaRPr lang="en-GB" dirty="0"/>
          </a:p>
        </p:txBody>
      </p:sp>
    </p:spTree>
    <p:extLst>
      <p:ext uri="{BB962C8B-B14F-4D97-AF65-F5344CB8AC3E}">
        <p14:creationId xmlns:p14="http://schemas.microsoft.com/office/powerpoint/2010/main" val="130228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ABDBA-A1FC-B860-B8D8-530821093919}"/>
              </a:ext>
            </a:extLst>
          </p:cNvPr>
          <p:cNvSpPr>
            <a:spLocks noGrp="1"/>
          </p:cNvSpPr>
          <p:nvPr>
            <p:ph type="title"/>
          </p:nvPr>
        </p:nvSpPr>
        <p:spPr/>
        <p:txBody>
          <a:bodyPr/>
          <a:lstStyle/>
          <a:p>
            <a:r>
              <a:rPr lang="en-US" dirty="0"/>
              <a:t>Other style of graphs</a:t>
            </a:r>
          </a:p>
        </p:txBody>
      </p:sp>
      <p:sp>
        <p:nvSpPr>
          <p:cNvPr id="14" name="Footer Placeholder 13">
            <a:extLst>
              <a:ext uri="{FF2B5EF4-FFF2-40B4-BE49-F238E27FC236}">
                <a16:creationId xmlns:a16="http://schemas.microsoft.com/office/drawing/2014/main" id="{45BE15C1-FD5D-C40B-2530-785BA8289F49}"/>
              </a:ext>
            </a:extLst>
          </p:cNvPr>
          <p:cNvSpPr>
            <a:spLocks noGrp="1"/>
          </p:cNvSpPr>
          <p:nvPr>
            <p:ph type="ftr" sz="quarter" idx="11"/>
          </p:nvPr>
        </p:nvSpPr>
        <p:spPr/>
        <p:txBody>
          <a:bodyPr/>
          <a:lstStyle/>
          <a:p>
            <a:r>
              <a:rPr lang="en-GB" dirty="0"/>
              <a:t>BT Group PowerPoint    |</a:t>
            </a:r>
          </a:p>
        </p:txBody>
      </p:sp>
      <p:sp>
        <p:nvSpPr>
          <p:cNvPr id="15" name="Slide Number Placeholder 14">
            <a:extLst>
              <a:ext uri="{FF2B5EF4-FFF2-40B4-BE49-F238E27FC236}">
                <a16:creationId xmlns:a16="http://schemas.microsoft.com/office/drawing/2014/main" id="{0509367D-423E-41D5-6F2C-9EDD1F6D0227}"/>
              </a:ext>
            </a:extLst>
          </p:cNvPr>
          <p:cNvSpPr>
            <a:spLocks noGrp="1"/>
          </p:cNvSpPr>
          <p:nvPr>
            <p:ph type="sldNum" sz="quarter" idx="12"/>
          </p:nvPr>
        </p:nvSpPr>
        <p:spPr/>
        <p:txBody>
          <a:bodyPr/>
          <a:lstStyle/>
          <a:p>
            <a:fld id="{BC5033AD-2A2E-4B40-820E-C0C238FC5E2C}" type="slidenum">
              <a:rPr lang="en-GB" smtClean="0"/>
              <a:pPr/>
              <a:t>50</a:t>
            </a:fld>
            <a:endParaRPr lang="en-GB" dirty="0"/>
          </a:p>
        </p:txBody>
      </p:sp>
      <p:sp>
        <p:nvSpPr>
          <p:cNvPr id="7" name="Text Placeholder 6">
            <a:extLst>
              <a:ext uri="{FF2B5EF4-FFF2-40B4-BE49-F238E27FC236}">
                <a16:creationId xmlns:a16="http://schemas.microsoft.com/office/drawing/2014/main" id="{56D9E4E7-59A2-B319-1E68-38DDF3D71FD3}"/>
              </a:ext>
            </a:extLst>
          </p:cNvPr>
          <p:cNvSpPr>
            <a:spLocks noGrp="1"/>
          </p:cNvSpPr>
          <p:nvPr>
            <p:ph type="body" sz="quarter" idx="10"/>
          </p:nvPr>
        </p:nvSpPr>
        <p:spPr/>
        <p:txBody>
          <a:bodyPr/>
          <a:lstStyle/>
          <a:p>
            <a:r>
              <a:rPr lang="en-GB" dirty="0"/>
              <a:t>Add subhead here</a:t>
            </a:r>
          </a:p>
        </p:txBody>
      </p:sp>
      <p:graphicFrame>
        <p:nvGraphicFramePr>
          <p:cNvPr id="9" name="Chart 8" descr="Coral monochrome chart">
            <a:extLst>
              <a:ext uri="{FF2B5EF4-FFF2-40B4-BE49-F238E27FC236}">
                <a16:creationId xmlns:a16="http://schemas.microsoft.com/office/drawing/2014/main" id="{7E08698C-75F7-4298-852B-6037108DEBBE}"/>
              </a:ext>
            </a:extLst>
          </p:cNvPr>
          <p:cNvGraphicFramePr>
            <a:graphicFrameLocks noChangeAspect="1"/>
          </p:cNvGraphicFramePr>
          <p:nvPr>
            <p:extLst>
              <p:ext uri="{D42A27DB-BD31-4B8C-83A1-F6EECF244321}">
                <p14:modId xmlns:p14="http://schemas.microsoft.com/office/powerpoint/2010/main" val="1924949316"/>
              </p:ext>
            </p:extLst>
          </p:nvPr>
        </p:nvGraphicFramePr>
        <p:xfrm>
          <a:off x="6632466" y="1821306"/>
          <a:ext cx="4957767" cy="41704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urquoise monochrome chart">
            <a:extLst>
              <a:ext uri="{FF2B5EF4-FFF2-40B4-BE49-F238E27FC236}">
                <a16:creationId xmlns:a16="http://schemas.microsoft.com/office/drawing/2014/main" id="{9E6B0F78-06D1-2A71-92FD-04D8DC8C3007}"/>
              </a:ext>
            </a:extLst>
          </p:cNvPr>
          <p:cNvGraphicFramePr>
            <a:graphicFrameLocks noChangeAspect="1"/>
          </p:cNvGraphicFramePr>
          <p:nvPr>
            <p:extLst>
              <p:ext uri="{D42A27DB-BD31-4B8C-83A1-F6EECF244321}">
                <p14:modId xmlns:p14="http://schemas.microsoft.com/office/powerpoint/2010/main" val="1568130768"/>
              </p:ext>
            </p:extLst>
          </p:nvPr>
        </p:nvGraphicFramePr>
        <p:xfrm>
          <a:off x="601767" y="1821306"/>
          <a:ext cx="5637668" cy="41704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479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C1DA06-B14D-FDA2-1373-85547920C767}"/>
              </a:ext>
            </a:extLst>
          </p:cNvPr>
          <p:cNvSpPr>
            <a:spLocks noGrp="1"/>
          </p:cNvSpPr>
          <p:nvPr>
            <p:ph type="ctrTitle"/>
          </p:nvPr>
        </p:nvSpPr>
        <p:spPr/>
        <p:txBody>
          <a:bodyPr/>
          <a:lstStyle/>
          <a:p>
            <a:r>
              <a:rPr lang="en-GB" dirty="0"/>
              <a:t>Infographics slides</a:t>
            </a:r>
            <a:br>
              <a:rPr lang="en-GB" dirty="0"/>
            </a:br>
            <a:endParaRPr lang="en-GB" dirty="0"/>
          </a:p>
        </p:txBody>
      </p:sp>
      <p:sp>
        <p:nvSpPr>
          <p:cNvPr id="3" name="Slide Number Placeholder 2">
            <a:extLst>
              <a:ext uri="{FF2B5EF4-FFF2-40B4-BE49-F238E27FC236}">
                <a16:creationId xmlns:a16="http://schemas.microsoft.com/office/drawing/2014/main" id="{747D2CF6-0BC0-DBE0-4499-5B3A5A2A316B}"/>
              </a:ext>
            </a:extLst>
          </p:cNvPr>
          <p:cNvSpPr>
            <a:spLocks noGrp="1"/>
          </p:cNvSpPr>
          <p:nvPr>
            <p:ph type="sldNum" sz="quarter" idx="12"/>
          </p:nvPr>
        </p:nvSpPr>
        <p:spPr/>
        <p:txBody>
          <a:bodyPr/>
          <a:lstStyle/>
          <a:p>
            <a:fld id="{BC5033AD-2A2E-4B40-820E-C0C238FC5E2C}" type="slidenum">
              <a:rPr lang="en-GB" smtClean="0"/>
              <a:pPr/>
              <a:t>51</a:t>
            </a:fld>
            <a:endParaRPr lang="en-GB" dirty="0"/>
          </a:p>
        </p:txBody>
      </p:sp>
      <p:sp>
        <p:nvSpPr>
          <p:cNvPr id="2" name="Footer Placeholder 1">
            <a:extLst>
              <a:ext uri="{FF2B5EF4-FFF2-40B4-BE49-F238E27FC236}">
                <a16:creationId xmlns:a16="http://schemas.microsoft.com/office/drawing/2014/main" id="{DC93C125-4FC7-0254-8BDC-C916F3A171EB}"/>
              </a:ext>
            </a:extLst>
          </p:cNvPr>
          <p:cNvSpPr>
            <a:spLocks noGrp="1"/>
          </p:cNvSpPr>
          <p:nvPr>
            <p:ph type="ftr" sz="quarter" idx="11"/>
          </p:nvPr>
        </p:nvSpPr>
        <p:spPr/>
        <p:txBody>
          <a:bodyPr/>
          <a:lstStyle/>
          <a:p>
            <a:r>
              <a:rPr lang="en-GB" dirty="0"/>
              <a:t>BT Group PowerPoint    |</a:t>
            </a:r>
          </a:p>
        </p:txBody>
      </p:sp>
    </p:spTree>
    <p:extLst>
      <p:ext uri="{BB962C8B-B14F-4D97-AF65-F5344CB8AC3E}">
        <p14:creationId xmlns:p14="http://schemas.microsoft.com/office/powerpoint/2010/main" val="385517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0F7B156-5D53-1D84-CA65-9C4735B9E84B}"/>
              </a:ext>
            </a:extLst>
          </p:cNvPr>
          <p:cNvSpPr>
            <a:spLocks noGrp="1"/>
          </p:cNvSpPr>
          <p:nvPr>
            <p:ph type="body" sz="quarter" idx="13"/>
          </p:nvPr>
        </p:nvSpPr>
        <p:spPr/>
        <p:txBody>
          <a:bodyPr/>
          <a:lstStyle/>
          <a:p>
            <a:r>
              <a:rPr lang="en-GB" dirty="0"/>
              <a:t>01</a:t>
            </a:r>
          </a:p>
        </p:txBody>
      </p:sp>
      <p:sp>
        <p:nvSpPr>
          <p:cNvPr id="20" name="Title 19">
            <a:extLst>
              <a:ext uri="{FF2B5EF4-FFF2-40B4-BE49-F238E27FC236}">
                <a16:creationId xmlns:a16="http://schemas.microsoft.com/office/drawing/2014/main" id="{8065BBC2-2606-9DF6-EF86-71B616130271}"/>
              </a:ext>
            </a:extLst>
          </p:cNvPr>
          <p:cNvSpPr>
            <a:spLocks noGrp="1"/>
          </p:cNvSpPr>
          <p:nvPr>
            <p:ph type="title"/>
          </p:nvPr>
        </p:nvSpPr>
        <p:spPr/>
        <p:txBody>
          <a:bodyPr/>
          <a:lstStyle/>
          <a:p>
            <a:r>
              <a:rPr lang="en-GB" dirty="0"/>
              <a:t>Simple info brand boxes </a:t>
            </a:r>
          </a:p>
        </p:txBody>
      </p:sp>
      <p:sp>
        <p:nvSpPr>
          <p:cNvPr id="34" name="Footer Placeholder 33">
            <a:extLst>
              <a:ext uri="{FF2B5EF4-FFF2-40B4-BE49-F238E27FC236}">
                <a16:creationId xmlns:a16="http://schemas.microsoft.com/office/drawing/2014/main" id="{5391DFFA-01C2-52E6-AF3F-A0F59C507931}"/>
              </a:ext>
            </a:extLst>
          </p:cNvPr>
          <p:cNvSpPr>
            <a:spLocks noGrp="1"/>
          </p:cNvSpPr>
          <p:nvPr>
            <p:ph type="ftr" sz="quarter" idx="11"/>
          </p:nvPr>
        </p:nvSpPr>
        <p:spPr/>
        <p:txBody>
          <a:bodyPr/>
          <a:lstStyle/>
          <a:p>
            <a:r>
              <a:rPr lang="en-GB" dirty="0"/>
              <a:t>BT Group PowerPoint    |</a:t>
            </a:r>
          </a:p>
        </p:txBody>
      </p:sp>
      <p:sp>
        <p:nvSpPr>
          <p:cNvPr id="35" name="Slide Number Placeholder 34">
            <a:extLst>
              <a:ext uri="{FF2B5EF4-FFF2-40B4-BE49-F238E27FC236}">
                <a16:creationId xmlns:a16="http://schemas.microsoft.com/office/drawing/2014/main" id="{1A7F5A66-D733-C0D0-8F09-826C0AD6F5A3}"/>
              </a:ext>
            </a:extLst>
          </p:cNvPr>
          <p:cNvSpPr>
            <a:spLocks noGrp="1"/>
          </p:cNvSpPr>
          <p:nvPr>
            <p:ph type="sldNum" sz="quarter" idx="12"/>
          </p:nvPr>
        </p:nvSpPr>
        <p:spPr/>
        <p:txBody>
          <a:bodyPr/>
          <a:lstStyle/>
          <a:p>
            <a:fld id="{BC5033AD-2A2E-4B40-820E-C0C238FC5E2C}" type="slidenum">
              <a:rPr lang="en-GB" smtClean="0"/>
              <a:pPr/>
              <a:t>52</a:t>
            </a:fld>
            <a:endParaRPr lang="en-GB" dirty="0"/>
          </a:p>
        </p:txBody>
      </p:sp>
      <p:sp>
        <p:nvSpPr>
          <p:cNvPr id="21" name="Text Placeholder 20">
            <a:extLst>
              <a:ext uri="{FF2B5EF4-FFF2-40B4-BE49-F238E27FC236}">
                <a16:creationId xmlns:a16="http://schemas.microsoft.com/office/drawing/2014/main" id="{4F290B10-4618-0886-6DF4-7F2D60641928}"/>
              </a:ext>
            </a:extLst>
          </p:cNvPr>
          <p:cNvSpPr>
            <a:spLocks noGrp="1"/>
          </p:cNvSpPr>
          <p:nvPr>
            <p:ph type="body" sz="quarter" idx="10"/>
          </p:nvPr>
        </p:nvSpPr>
        <p:spPr/>
        <p:txBody>
          <a:bodyPr/>
          <a:lstStyle/>
          <a:p>
            <a:r>
              <a:rPr lang="en-GB" dirty="0"/>
              <a:t>Add subhead here, delete if not needed.</a:t>
            </a:r>
          </a:p>
        </p:txBody>
      </p:sp>
      <p:sp>
        <p:nvSpPr>
          <p:cNvPr id="3" name="Content Placeholder 2">
            <a:extLst>
              <a:ext uri="{FF2B5EF4-FFF2-40B4-BE49-F238E27FC236}">
                <a16:creationId xmlns:a16="http://schemas.microsoft.com/office/drawing/2014/main" id="{276583BC-FCF9-5BE6-4472-E5F3F28F0E90}"/>
              </a:ext>
            </a:extLst>
          </p:cNvPr>
          <p:cNvSpPr>
            <a:spLocks noGrp="1"/>
          </p:cNvSpPr>
          <p:nvPr>
            <p:ph idx="1"/>
          </p:nvPr>
        </p:nvSpPr>
        <p:spPr/>
        <p:txBody>
          <a:bodyPr/>
          <a:lstStyle/>
          <a:p>
            <a:pPr lvl="3"/>
            <a:r>
              <a:rPr lang="en-GB" dirty="0"/>
              <a:t>Title for info boxes goes here</a:t>
            </a:r>
          </a:p>
          <a:p>
            <a:r>
              <a:rPr lang="en-GB" dirty="0"/>
              <a:t>Add text here</a:t>
            </a:r>
          </a:p>
        </p:txBody>
      </p:sp>
      <p:sp>
        <p:nvSpPr>
          <p:cNvPr id="5" name="Text Placeholder 4">
            <a:extLst>
              <a:ext uri="{FF2B5EF4-FFF2-40B4-BE49-F238E27FC236}">
                <a16:creationId xmlns:a16="http://schemas.microsoft.com/office/drawing/2014/main" id="{40AB64C3-2368-703B-AFF0-2874D9514923}"/>
              </a:ext>
            </a:extLst>
          </p:cNvPr>
          <p:cNvSpPr>
            <a:spLocks noGrp="1"/>
          </p:cNvSpPr>
          <p:nvPr>
            <p:ph type="body" sz="quarter" idx="14"/>
          </p:nvPr>
        </p:nvSpPr>
        <p:spPr/>
        <p:txBody>
          <a:bodyPr/>
          <a:lstStyle/>
          <a:p>
            <a:r>
              <a:rPr lang="en-GB" dirty="0"/>
              <a:t>02</a:t>
            </a:r>
          </a:p>
        </p:txBody>
      </p:sp>
      <p:sp>
        <p:nvSpPr>
          <p:cNvPr id="6" name="Content Placeholder 5">
            <a:extLst>
              <a:ext uri="{FF2B5EF4-FFF2-40B4-BE49-F238E27FC236}">
                <a16:creationId xmlns:a16="http://schemas.microsoft.com/office/drawing/2014/main" id="{373B6493-C70C-25F5-9F3B-F161078D9258}"/>
              </a:ext>
            </a:extLst>
          </p:cNvPr>
          <p:cNvSpPr>
            <a:spLocks noGrp="1"/>
          </p:cNvSpPr>
          <p:nvPr>
            <p:ph idx="15"/>
          </p:nvPr>
        </p:nvSpPr>
        <p:spPr/>
        <p:txBody>
          <a:bodyPr/>
          <a:lstStyle/>
          <a:p>
            <a:pPr lvl="3"/>
            <a:r>
              <a:rPr lang="en-GB" dirty="0"/>
              <a:t>Title for info boxes goes here</a:t>
            </a:r>
          </a:p>
          <a:p>
            <a:r>
              <a:rPr lang="en-GB" dirty="0"/>
              <a:t>Add text here</a:t>
            </a:r>
          </a:p>
        </p:txBody>
      </p:sp>
      <p:sp>
        <p:nvSpPr>
          <p:cNvPr id="7" name="Text Placeholder 6">
            <a:extLst>
              <a:ext uri="{FF2B5EF4-FFF2-40B4-BE49-F238E27FC236}">
                <a16:creationId xmlns:a16="http://schemas.microsoft.com/office/drawing/2014/main" id="{55C42EA0-3C73-4000-AAC2-4240D36DAA6D}"/>
              </a:ext>
            </a:extLst>
          </p:cNvPr>
          <p:cNvSpPr>
            <a:spLocks noGrp="1"/>
          </p:cNvSpPr>
          <p:nvPr>
            <p:ph type="body" sz="quarter" idx="16"/>
          </p:nvPr>
        </p:nvSpPr>
        <p:spPr/>
        <p:txBody>
          <a:bodyPr/>
          <a:lstStyle/>
          <a:p>
            <a:r>
              <a:rPr lang="en-GB" dirty="0"/>
              <a:t>03</a:t>
            </a:r>
          </a:p>
        </p:txBody>
      </p:sp>
      <p:sp>
        <p:nvSpPr>
          <p:cNvPr id="9" name="Content Placeholder 8">
            <a:extLst>
              <a:ext uri="{FF2B5EF4-FFF2-40B4-BE49-F238E27FC236}">
                <a16:creationId xmlns:a16="http://schemas.microsoft.com/office/drawing/2014/main" id="{3444167A-AB24-7276-DEAA-17DD493D70A4}"/>
              </a:ext>
            </a:extLst>
          </p:cNvPr>
          <p:cNvSpPr>
            <a:spLocks noGrp="1"/>
          </p:cNvSpPr>
          <p:nvPr>
            <p:ph idx="17"/>
          </p:nvPr>
        </p:nvSpPr>
        <p:spPr/>
        <p:txBody>
          <a:bodyPr/>
          <a:lstStyle/>
          <a:p>
            <a:pPr lvl="3"/>
            <a:r>
              <a:rPr lang="en-GB" dirty="0"/>
              <a:t>Title for info boxes goes here</a:t>
            </a:r>
          </a:p>
          <a:p>
            <a:r>
              <a:rPr lang="en-GB" dirty="0"/>
              <a:t>Add text here</a:t>
            </a:r>
          </a:p>
        </p:txBody>
      </p:sp>
    </p:spTree>
    <p:extLst>
      <p:ext uri="{BB962C8B-B14F-4D97-AF65-F5344CB8AC3E}">
        <p14:creationId xmlns:p14="http://schemas.microsoft.com/office/powerpoint/2010/main" val="365446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C2D77369-3DBC-48B6-2B3C-C99CC1BE3DCA}"/>
              </a:ext>
            </a:extLst>
          </p:cNvPr>
          <p:cNvSpPr>
            <a:spLocks noGrp="1"/>
          </p:cNvSpPr>
          <p:nvPr>
            <p:ph type="title"/>
          </p:nvPr>
        </p:nvSpPr>
        <p:spPr/>
        <p:txBody>
          <a:bodyPr/>
          <a:lstStyle/>
          <a:p>
            <a:r>
              <a:rPr lang="en-GB" dirty="0"/>
              <a:t>Simple info brand boxes </a:t>
            </a:r>
          </a:p>
        </p:txBody>
      </p:sp>
      <p:sp>
        <p:nvSpPr>
          <p:cNvPr id="4" name="Footer Placeholder 3">
            <a:extLst>
              <a:ext uri="{FF2B5EF4-FFF2-40B4-BE49-F238E27FC236}">
                <a16:creationId xmlns:a16="http://schemas.microsoft.com/office/drawing/2014/main" id="{3C1C5BCA-B07F-1ACF-1610-829C950C21A0}"/>
              </a:ext>
            </a:extLst>
          </p:cNvPr>
          <p:cNvSpPr>
            <a:spLocks noGrp="1"/>
          </p:cNvSpPr>
          <p:nvPr>
            <p:ph type="ftr" sz="quarter" idx="11"/>
          </p:nvPr>
        </p:nvSpPr>
        <p:spPr/>
        <p:txBody>
          <a:bodyPr/>
          <a:lstStyle/>
          <a:p>
            <a:r>
              <a:rPr lang="en-GB" dirty="0"/>
              <a:t>BT Group PowerPoint    |</a:t>
            </a:r>
          </a:p>
        </p:txBody>
      </p:sp>
      <p:sp>
        <p:nvSpPr>
          <p:cNvPr id="5" name="Slide Number Placeholder 4">
            <a:extLst>
              <a:ext uri="{FF2B5EF4-FFF2-40B4-BE49-F238E27FC236}">
                <a16:creationId xmlns:a16="http://schemas.microsoft.com/office/drawing/2014/main" id="{B2583C83-125B-E6D1-57A6-F545B3072711}"/>
              </a:ext>
            </a:extLst>
          </p:cNvPr>
          <p:cNvSpPr>
            <a:spLocks noGrp="1"/>
          </p:cNvSpPr>
          <p:nvPr>
            <p:ph type="sldNum" sz="quarter" idx="12"/>
          </p:nvPr>
        </p:nvSpPr>
        <p:spPr/>
        <p:txBody>
          <a:bodyPr/>
          <a:lstStyle/>
          <a:p>
            <a:fld id="{BC5033AD-2A2E-4B40-820E-C0C238FC5E2C}" type="slidenum">
              <a:rPr lang="en-GB" smtClean="0"/>
              <a:pPr/>
              <a:t>53</a:t>
            </a:fld>
            <a:endParaRPr lang="en-GB" dirty="0"/>
          </a:p>
        </p:txBody>
      </p:sp>
      <p:sp>
        <p:nvSpPr>
          <p:cNvPr id="26" name="Text Placeholder 25">
            <a:extLst>
              <a:ext uri="{FF2B5EF4-FFF2-40B4-BE49-F238E27FC236}">
                <a16:creationId xmlns:a16="http://schemas.microsoft.com/office/drawing/2014/main" id="{343EB68A-448B-88C7-D94D-296B096BA6AD}"/>
              </a:ext>
            </a:extLst>
          </p:cNvPr>
          <p:cNvSpPr>
            <a:spLocks noGrp="1"/>
          </p:cNvSpPr>
          <p:nvPr>
            <p:ph type="body" sz="quarter" idx="10"/>
          </p:nvPr>
        </p:nvSpPr>
        <p:spPr/>
        <p:txBody>
          <a:bodyPr/>
          <a:lstStyle/>
          <a:p>
            <a:r>
              <a:rPr lang="en-GB" dirty="0"/>
              <a:t>Add subhead here, delete if not needed.</a:t>
            </a:r>
          </a:p>
          <a:p>
            <a:endParaRPr lang="en-GB" dirty="0"/>
          </a:p>
        </p:txBody>
      </p:sp>
      <p:sp>
        <p:nvSpPr>
          <p:cNvPr id="27" name="Text Placeholder 26">
            <a:extLst>
              <a:ext uri="{FF2B5EF4-FFF2-40B4-BE49-F238E27FC236}">
                <a16:creationId xmlns:a16="http://schemas.microsoft.com/office/drawing/2014/main" id="{EC190FEE-973D-8FEC-24F7-3743638BB05C}"/>
              </a:ext>
            </a:extLst>
          </p:cNvPr>
          <p:cNvSpPr>
            <a:spLocks noGrp="1"/>
          </p:cNvSpPr>
          <p:nvPr>
            <p:ph type="body" sz="quarter" idx="13"/>
          </p:nvPr>
        </p:nvSpPr>
        <p:spPr/>
        <p:txBody>
          <a:bodyPr/>
          <a:lstStyle/>
          <a:p>
            <a:r>
              <a:rPr lang="en-GB" dirty="0"/>
              <a:t>01</a:t>
            </a:r>
          </a:p>
        </p:txBody>
      </p:sp>
      <p:sp>
        <p:nvSpPr>
          <p:cNvPr id="25" name="Content Placeholder 24">
            <a:extLst>
              <a:ext uri="{FF2B5EF4-FFF2-40B4-BE49-F238E27FC236}">
                <a16:creationId xmlns:a16="http://schemas.microsoft.com/office/drawing/2014/main" id="{A9F9BD75-09BA-C563-9F6D-43911B8AABAF}"/>
              </a:ext>
            </a:extLst>
          </p:cNvPr>
          <p:cNvSpPr>
            <a:spLocks noGrp="1"/>
          </p:cNvSpPr>
          <p:nvPr>
            <p:ph idx="1"/>
          </p:nvPr>
        </p:nvSpPr>
        <p:spPr/>
        <p:txBody>
          <a:bodyPr/>
          <a:lstStyle/>
          <a:p>
            <a:pPr lvl="3"/>
            <a:r>
              <a:rPr lang="en-GB" dirty="0"/>
              <a:t>Title for info boxes goes here</a:t>
            </a:r>
          </a:p>
          <a:p>
            <a:r>
              <a:rPr lang="en-GB" dirty="0"/>
              <a:t>Add text here</a:t>
            </a:r>
          </a:p>
        </p:txBody>
      </p:sp>
      <p:sp>
        <p:nvSpPr>
          <p:cNvPr id="28" name="Text Placeholder 27">
            <a:extLst>
              <a:ext uri="{FF2B5EF4-FFF2-40B4-BE49-F238E27FC236}">
                <a16:creationId xmlns:a16="http://schemas.microsoft.com/office/drawing/2014/main" id="{A0C6EAB8-BB0E-25AF-1B8C-A0D87736A60E}"/>
              </a:ext>
            </a:extLst>
          </p:cNvPr>
          <p:cNvSpPr>
            <a:spLocks noGrp="1"/>
          </p:cNvSpPr>
          <p:nvPr>
            <p:ph type="body" sz="quarter" idx="14"/>
          </p:nvPr>
        </p:nvSpPr>
        <p:spPr/>
        <p:txBody>
          <a:bodyPr/>
          <a:lstStyle/>
          <a:p>
            <a:r>
              <a:rPr lang="en-GB" dirty="0"/>
              <a:t>02</a:t>
            </a:r>
          </a:p>
        </p:txBody>
      </p:sp>
      <p:sp>
        <p:nvSpPr>
          <p:cNvPr id="29" name="Content Placeholder 28">
            <a:extLst>
              <a:ext uri="{FF2B5EF4-FFF2-40B4-BE49-F238E27FC236}">
                <a16:creationId xmlns:a16="http://schemas.microsoft.com/office/drawing/2014/main" id="{5E763930-F6AE-10C3-684E-819F0DE9B019}"/>
              </a:ext>
            </a:extLst>
          </p:cNvPr>
          <p:cNvSpPr>
            <a:spLocks noGrp="1"/>
          </p:cNvSpPr>
          <p:nvPr>
            <p:ph idx="15"/>
          </p:nvPr>
        </p:nvSpPr>
        <p:spPr/>
        <p:txBody>
          <a:bodyPr/>
          <a:lstStyle/>
          <a:p>
            <a:pPr lvl="3"/>
            <a:r>
              <a:rPr lang="en-GB" dirty="0"/>
              <a:t>Title for info boxes goes here</a:t>
            </a:r>
          </a:p>
          <a:p>
            <a:r>
              <a:rPr lang="en-GB" dirty="0"/>
              <a:t>Add text here</a:t>
            </a:r>
          </a:p>
        </p:txBody>
      </p:sp>
      <p:sp>
        <p:nvSpPr>
          <p:cNvPr id="30" name="Text Placeholder 29">
            <a:extLst>
              <a:ext uri="{FF2B5EF4-FFF2-40B4-BE49-F238E27FC236}">
                <a16:creationId xmlns:a16="http://schemas.microsoft.com/office/drawing/2014/main" id="{8B92B977-AFFF-A5E7-8A55-325B5174EEC2}"/>
              </a:ext>
            </a:extLst>
          </p:cNvPr>
          <p:cNvSpPr>
            <a:spLocks noGrp="1"/>
          </p:cNvSpPr>
          <p:nvPr>
            <p:ph type="body" sz="quarter" idx="16"/>
          </p:nvPr>
        </p:nvSpPr>
        <p:spPr/>
        <p:txBody>
          <a:bodyPr/>
          <a:lstStyle/>
          <a:p>
            <a:r>
              <a:rPr lang="en-GB" dirty="0"/>
              <a:t>03</a:t>
            </a:r>
          </a:p>
        </p:txBody>
      </p:sp>
      <p:sp>
        <p:nvSpPr>
          <p:cNvPr id="31" name="Content Placeholder 30">
            <a:extLst>
              <a:ext uri="{FF2B5EF4-FFF2-40B4-BE49-F238E27FC236}">
                <a16:creationId xmlns:a16="http://schemas.microsoft.com/office/drawing/2014/main" id="{2991F0F6-E2B4-2EFF-5752-23DE387B5542}"/>
              </a:ext>
            </a:extLst>
          </p:cNvPr>
          <p:cNvSpPr>
            <a:spLocks noGrp="1"/>
          </p:cNvSpPr>
          <p:nvPr>
            <p:ph idx="17"/>
          </p:nvPr>
        </p:nvSpPr>
        <p:spPr/>
        <p:txBody>
          <a:bodyPr/>
          <a:lstStyle/>
          <a:p>
            <a:pPr lvl="3"/>
            <a:r>
              <a:rPr lang="en-GB" dirty="0"/>
              <a:t>Title for info boxes goes here</a:t>
            </a:r>
          </a:p>
          <a:p>
            <a:r>
              <a:rPr lang="en-GB" dirty="0"/>
              <a:t>Add text here</a:t>
            </a:r>
          </a:p>
        </p:txBody>
      </p:sp>
      <p:sp>
        <p:nvSpPr>
          <p:cNvPr id="32" name="Text Placeholder 31">
            <a:extLst>
              <a:ext uri="{FF2B5EF4-FFF2-40B4-BE49-F238E27FC236}">
                <a16:creationId xmlns:a16="http://schemas.microsoft.com/office/drawing/2014/main" id="{81697E2F-A528-9C98-E7E6-D856314E33F6}"/>
              </a:ext>
            </a:extLst>
          </p:cNvPr>
          <p:cNvSpPr>
            <a:spLocks noGrp="1"/>
          </p:cNvSpPr>
          <p:nvPr>
            <p:ph type="body" sz="quarter" idx="18"/>
          </p:nvPr>
        </p:nvSpPr>
        <p:spPr/>
        <p:txBody>
          <a:bodyPr/>
          <a:lstStyle/>
          <a:p>
            <a:r>
              <a:rPr lang="en-GB" dirty="0"/>
              <a:t>04</a:t>
            </a:r>
          </a:p>
        </p:txBody>
      </p:sp>
      <p:sp>
        <p:nvSpPr>
          <p:cNvPr id="33" name="Content Placeholder 32">
            <a:extLst>
              <a:ext uri="{FF2B5EF4-FFF2-40B4-BE49-F238E27FC236}">
                <a16:creationId xmlns:a16="http://schemas.microsoft.com/office/drawing/2014/main" id="{08127F16-E7D6-3DBE-DA95-6146DBE81642}"/>
              </a:ext>
            </a:extLst>
          </p:cNvPr>
          <p:cNvSpPr>
            <a:spLocks noGrp="1"/>
          </p:cNvSpPr>
          <p:nvPr>
            <p:ph idx="19"/>
          </p:nvPr>
        </p:nvSpPr>
        <p:spPr/>
        <p:txBody>
          <a:bodyPr/>
          <a:lstStyle/>
          <a:p>
            <a:pPr lvl="3"/>
            <a:r>
              <a:rPr lang="en-GB" dirty="0"/>
              <a:t>Title for info boxes goes here</a:t>
            </a:r>
          </a:p>
          <a:p>
            <a:r>
              <a:rPr lang="en-GB" dirty="0"/>
              <a:t>Add text here</a:t>
            </a:r>
          </a:p>
        </p:txBody>
      </p:sp>
    </p:spTree>
    <p:extLst>
      <p:ext uri="{BB962C8B-B14F-4D97-AF65-F5344CB8AC3E}">
        <p14:creationId xmlns:p14="http://schemas.microsoft.com/office/powerpoint/2010/main" val="350276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0785-DE87-C671-C52F-A9CD6808DF89}"/>
              </a:ext>
            </a:extLst>
          </p:cNvPr>
          <p:cNvSpPr>
            <a:spLocks noGrp="1"/>
          </p:cNvSpPr>
          <p:nvPr>
            <p:ph type="title"/>
          </p:nvPr>
        </p:nvSpPr>
        <p:spPr/>
        <p:txBody>
          <a:bodyPr/>
          <a:lstStyle/>
          <a:p>
            <a:r>
              <a:rPr lang="en-US" dirty="0"/>
              <a:t>Table page 36pt</a:t>
            </a:r>
          </a:p>
        </p:txBody>
      </p:sp>
      <p:sp>
        <p:nvSpPr>
          <p:cNvPr id="7" name="Content Placeholder 6">
            <a:extLst>
              <a:ext uri="{FF2B5EF4-FFF2-40B4-BE49-F238E27FC236}">
                <a16:creationId xmlns:a16="http://schemas.microsoft.com/office/drawing/2014/main" id="{839CC9D3-B2D6-4841-C6EE-C3A132235BCD}"/>
              </a:ext>
            </a:extLst>
          </p:cNvPr>
          <p:cNvSpPr>
            <a:spLocks noGrp="1"/>
          </p:cNvSpPr>
          <p:nvPr>
            <p:ph idx="1"/>
          </p:nvPr>
        </p:nvSpPr>
        <p:spPr/>
        <p:txBody>
          <a:bodyPr/>
          <a:lstStyle/>
          <a:p>
            <a:endParaRPr lang="en-GB" dirty="0"/>
          </a:p>
        </p:txBody>
      </p:sp>
      <p:sp>
        <p:nvSpPr>
          <p:cNvPr id="14" name="Footer Placeholder 13">
            <a:extLst>
              <a:ext uri="{FF2B5EF4-FFF2-40B4-BE49-F238E27FC236}">
                <a16:creationId xmlns:a16="http://schemas.microsoft.com/office/drawing/2014/main" id="{B7189FFC-557A-A7A1-5A6A-5FC576107D92}"/>
              </a:ext>
            </a:extLst>
          </p:cNvPr>
          <p:cNvSpPr>
            <a:spLocks noGrp="1"/>
          </p:cNvSpPr>
          <p:nvPr>
            <p:ph type="ftr" sz="quarter" idx="11"/>
          </p:nvPr>
        </p:nvSpPr>
        <p:spPr/>
        <p:txBody>
          <a:bodyPr/>
          <a:lstStyle/>
          <a:p>
            <a:r>
              <a:rPr lang="en-GB" dirty="0"/>
              <a:t>BT Group PowerPoint    |</a:t>
            </a:r>
          </a:p>
        </p:txBody>
      </p:sp>
      <p:sp>
        <p:nvSpPr>
          <p:cNvPr id="17" name="Slide Number Placeholder 16">
            <a:extLst>
              <a:ext uri="{FF2B5EF4-FFF2-40B4-BE49-F238E27FC236}">
                <a16:creationId xmlns:a16="http://schemas.microsoft.com/office/drawing/2014/main" id="{581479A4-3D70-E29C-3919-406DF3D0D8EC}"/>
              </a:ext>
            </a:extLst>
          </p:cNvPr>
          <p:cNvSpPr>
            <a:spLocks noGrp="1"/>
          </p:cNvSpPr>
          <p:nvPr>
            <p:ph type="sldNum" sz="quarter" idx="12"/>
          </p:nvPr>
        </p:nvSpPr>
        <p:spPr/>
        <p:txBody>
          <a:bodyPr/>
          <a:lstStyle/>
          <a:p>
            <a:fld id="{BC5033AD-2A2E-4B40-820E-C0C238FC5E2C}" type="slidenum">
              <a:rPr lang="en-GB" smtClean="0"/>
              <a:pPr/>
              <a:t>54</a:t>
            </a:fld>
            <a:endParaRPr lang="en-GB" dirty="0"/>
          </a:p>
        </p:txBody>
      </p:sp>
      <p:sp>
        <p:nvSpPr>
          <p:cNvPr id="12" name="Text Placeholder 11">
            <a:extLst>
              <a:ext uri="{FF2B5EF4-FFF2-40B4-BE49-F238E27FC236}">
                <a16:creationId xmlns:a16="http://schemas.microsoft.com/office/drawing/2014/main" id="{5F3FAA14-9850-0721-4BBE-117CACCAE05F}"/>
              </a:ext>
            </a:extLst>
          </p:cNvPr>
          <p:cNvSpPr>
            <a:spLocks noGrp="1"/>
          </p:cNvSpPr>
          <p:nvPr>
            <p:ph type="body" sz="quarter" idx="10"/>
          </p:nvPr>
        </p:nvSpPr>
        <p:spPr/>
        <p:txBody>
          <a:bodyPr/>
          <a:lstStyle/>
          <a:p>
            <a:r>
              <a:rPr lang="en-GB" dirty="0"/>
              <a:t>Add subhead here</a:t>
            </a:r>
          </a:p>
        </p:txBody>
      </p:sp>
      <p:graphicFrame>
        <p:nvGraphicFramePr>
          <p:cNvPr id="10" name="object 4">
            <a:extLst>
              <a:ext uri="{FF2B5EF4-FFF2-40B4-BE49-F238E27FC236}">
                <a16:creationId xmlns:a16="http://schemas.microsoft.com/office/drawing/2014/main" id="{66392E9F-9ECE-6EF2-A5DC-71F18A20F66C}"/>
              </a:ext>
            </a:extLst>
          </p:cNvPr>
          <p:cNvGraphicFramePr>
            <a:graphicFrameLocks noGrp="1"/>
          </p:cNvGraphicFramePr>
          <p:nvPr>
            <p:extLst>
              <p:ext uri="{D42A27DB-BD31-4B8C-83A1-F6EECF244321}">
                <p14:modId xmlns:p14="http://schemas.microsoft.com/office/powerpoint/2010/main" val="4281763005"/>
              </p:ext>
            </p:extLst>
          </p:nvPr>
        </p:nvGraphicFramePr>
        <p:xfrm>
          <a:off x="4568324" y="1513609"/>
          <a:ext cx="7059315" cy="3830781"/>
        </p:xfrm>
        <a:graphic>
          <a:graphicData uri="http://schemas.openxmlformats.org/drawingml/2006/table">
            <a:tbl>
              <a:tblPr firstRow="1" bandRow="1">
                <a:tableStyleId>{2D5ABB26-0587-4C30-8999-92F81FD0307C}</a:tableStyleId>
              </a:tblPr>
              <a:tblGrid>
                <a:gridCol w="1625918">
                  <a:extLst>
                    <a:ext uri="{9D8B030D-6E8A-4147-A177-3AD203B41FA5}">
                      <a16:colId xmlns:a16="http://schemas.microsoft.com/office/drawing/2014/main" val="20000"/>
                    </a:ext>
                  </a:extLst>
                </a:gridCol>
                <a:gridCol w="1683562">
                  <a:extLst>
                    <a:ext uri="{9D8B030D-6E8A-4147-A177-3AD203B41FA5}">
                      <a16:colId xmlns:a16="http://schemas.microsoft.com/office/drawing/2014/main" val="20001"/>
                    </a:ext>
                  </a:extLst>
                </a:gridCol>
                <a:gridCol w="1875372">
                  <a:extLst>
                    <a:ext uri="{9D8B030D-6E8A-4147-A177-3AD203B41FA5}">
                      <a16:colId xmlns:a16="http://schemas.microsoft.com/office/drawing/2014/main" val="20002"/>
                    </a:ext>
                  </a:extLst>
                </a:gridCol>
                <a:gridCol w="1874463">
                  <a:extLst>
                    <a:ext uri="{9D8B030D-6E8A-4147-A177-3AD203B41FA5}">
                      <a16:colId xmlns:a16="http://schemas.microsoft.com/office/drawing/2014/main" val="20003"/>
                    </a:ext>
                  </a:extLst>
                </a:gridCol>
              </a:tblGrid>
              <a:tr h="677245">
                <a:tc>
                  <a:txBody>
                    <a:bodyPr/>
                    <a:lstStyle/>
                    <a:p>
                      <a:pPr>
                        <a:lnSpc>
                          <a:spcPct val="100000"/>
                        </a:lnSpc>
                      </a:pPr>
                      <a:endParaRPr lang="en-GB" sz="1700" b="0" i="0" dirty="0">
                        <a:solidFill>
                          <a:schemeClr val="tx1"/>
                        </a:solidFill>
                        <a:latin typeface="BT Group Headline" panose="020B0603020203020204" pitchFamily="34" charset="0"/>
                        <a:cs typeface="BT Group Headline" panose="020B0603020203020204" pitchFamily="34" charset="0"/>
                      </a:endParaRPr>
                    </a:p>
                  </a:txBody>
                  <a:tcPr marL="0" marR="0" marT="0" marB="0" anchor="ctr">
                    <a:lnB w="38100" cap="flat" cmpd="sng" algn="ctr">
                      <a:solidFill>
                        <a:schemeClr val="tx1"/>
                      </a:solidFill>
                      <a:prstDash val="solid"/>
                      <a:round/>
                      <a:headEnd type="none" w="med" len="med"/>
                      <a:tailEnd type="none" w="med" len="med"/>
                    </a:lnB>
                  </a:tcPr>
                </a:tc>
                <a:tc>
                  <a:txBody>
                    <a:bodyPr/>
                    <a:lstStyle/>
                    <a:p>
                      <a:pPr marR="259715" algn="ctr">
                        <a:lnSpc>
                          <a:spcPct val="100000"/>
                        </a:lnSpc>
                        <a:spcBef>
                          <a:spcPts val="40"/>
                        </a:spcBef>
                      </a:pPr>
                      <a:r>
                        <a:rPr sz="1700" b="0" i="0" dirty="0">
                          <a:solidFill>
                            <a:schemeClr val="tx1"/>
                          </a:solidFill>
                          <a:latin typeface="BT Group Headline" panose="020B0603020203020204" pitchFamily="34" charset="0"/>
                          <a:cs typeface="BT Group Headline" panose="020B0603020203020204" pitchFamily="34" charset="0"/>
                        </a:rPr>
                        <a:t>lorem</a:t>
                      </a:r>
                      <a:r>
                        <a:rPr sz="1700" b="0" i="0" spc="50" dirty="0">
                          <a:solidFill>
                            <a:schemeClr val="tx1"/>
                          </a:solidFill>
                          <a:latin typeface="BT Group Headline" panose="020B0603020203020204" pitchFamily="34" charset="0"/>
                          <a:cs typeface="BT Group Headline" panose="020B0603020203020204" pitchFamily="34" charset="0"/>
                        </a:rPr>
                        <a:t> </a:t>
                      </a:r>
                      <a:r>
                        <a:rPr sz="1700" b="0" i="0" spc="-10" dirty="0">
                          <a:solidFill>
                            <a:schemeClr val="tx1"/>
                          </a:solidFill>
                          <a:latin typeface="BT Group Headline" panose="020B0603020203020204" pitchFamily="34" charset="0"/>
                          <a:cs typeface="BT Group Headline" panose="020B0603020203020204" pitchFamily="34" charset="0"/>
                        </a:rPr>
                        <a:t>Ipsum</a:t>
                      </a:r>
                      <a:endParaRPr sz="1700" b="0" i="0" dirty="0">
                        <a:solidFill>
                          <a:schemeClr val="tx1"/>
                        </a:solidFill>
                        <a:latin typeface="BT Group Headline" panose="020B0603020203020204" pitchFamily="34" charset="0"/>
                        <a:cs typeface="BT Group Headline" panose="020B0603020203020204" pitchFamily="34" charset="0"/>
                      </a:endParaRPr>
                    </a:p>
                  </a:txBody>
                  <a:tcPr marL="0" marR="0" marT="3080" marB="0" anchor="ctr">
                    <a:lnB w="38100" cap="flat" cmpd="sng" algn="ctr">
                      <a:solidFill>
                        <a:schemeClr val="tx1"/>
                      </a:solidFill>
                      <a:prstDash val="solid"/>
                      <a:round/>
                      <a:headEnd type="none" w="med" len="med"/>
                      <a:tailEnd type="none" w="med" len="med"/>
                    </a:lnB>
                  </a:tcPr>
                </a:tc>
                <a:tc>
                  <a:txBody>
                    <a:bodyPr/>
                    <a:lstStyle/>
                    <a:p>
                      <a:pPr algn="ctr">
                        <a:lnSpc>
                          <a:spcPct val="100000"/>
                        </a:lnSpc>
                        <a:spcBef>
                          <a:spcPts val="40"/>
                        </a:spcBef>
                      </a:pPr>
                      <a:r>
                        <a:rPr sz="1700" b="0" i="0" dirty="0">
                          <a:solidFill>
                            <a:schemeClr val="tx1"/>
                          </a:solidFill>
                          <a:latin typeface="BT Group Headline" panose="020B0603020203020204" pitchFamily="34" charset="0"/>
                          <a:cs typeface="BT Group Headline" panose="020B0603020203020204" pitchFamily="34" charset="0"/>
                        </a:rPr>
                        <a:t>lorem</a:t>
                      </a:r>
                      <a:r>
                        <a:rPr sz="1700" b="0" i="0" spc="50" dirty="0">
                          <a:solidFill>
                            <a:schemeClr val="tx1"/>
                          </a:solidFill>
                          <a:latin typeface="BT Group Headline" panose="020B0603020203020204" pitchFamily="34" charset="0"/>
                          <a:cs typeface="BT Group Headline" panose="020B0603020203020204" pitchFamily="34" charset="0"/>
                        </a:rPr>
                        <a:t> </a:t>
                      </a:r>
                      <a:r>
                        <a:rPr sz="1700" b="0" i="0" spc="-10" dirty="0">
                          <a:solidFill>
                            <a:schemeClr val="tx1"/>
                          </a:solidFill>
                          <a:latin typeface="BT Group Headline" panose="020B0603020203020204" pitchFamily="34" charset="0"/>
                          <a:cs typeface="BT Group Headline" panose="020B0603020203020204" pitchFamily="34" charset="0"/>
                        </a:rPr>
                        <a:t>Ipsum</a:t>
                      </a:r>
                      <a:endParaRPr sz="1700" b="0" i="0" dirty="0">
                        <a:solidFill>
                          <a:schemeClr val="tx1"/>
                        </a:solidFill>
                        <a:latin typeface="BT Group Headline" panose="020B0603020203020204" pitchFamily="34" charset="0"/>
                        <a:cs typeface="BT Group Headline" panose="020B0603020203020204" pitchFamily="34" charset="0"/>
                      </a:endParaRPr>
                    </a:p>
                  </a:txBody>
                  <a:tcPr marL="0" marR="0" marT="3080" marB="0" anchor="ctr">
                    <a:lnB w="38100" cap="flat" cmpd="sng" algn="ctr">
                      <a:solidFill>
                        <a:schemeClr val="tx1"/>
                      </a:solidFill>
                      <a:prstDash val="solid"/>
                      <a:round/>
                      <a:headEnd type="none" w="med" len="med"/>
                      <a:tailEnd type="none" w="med" len="med"/>
                    </a:lnB>
                  </a:tcPr>
                </a:tc>
                <a:tc>
                  <a:txBody>
                    <a:bodyPr/>
                    <a:lstStyle/>
                    <a:p>
                      <a:pPr marL="1270" algn="ctr">
                        <a:lnSpc>
                          <a:spcPct val="100000"/>
                        </a:lnSpc>
                        <a:spcBef>
                          <a:spcPts val="40"/>
                        </a:spcBef>
                      </a:pPr>
                      <a:r>
                        <a:rPr sz="1700" b="0" i="0" dirty="0">
                          <a:solidFill>
                            <a:schemeClr val="tx1"/>
                          </a:solidFill>
                          <a:latin typeface="BT Group Headline" panose="020B0603020203020204" pitchFamily="34" charset="0"/>
                          <a:cs typeface="BT Group Headline" panose="020B0603020203020204" pitchFamily="34" charset="0"/>
                        </a:rPr>
                        <a:t>lorem</a:t>
                      </a:r>
                      <a:r>
                        <a:rPr sz="1700" b="0" i="0" spc="50" dirty="0">
                          <a:solidFill>
                            <a:schemeClr val="tx1"/>
                          </a:solidFill>
                          <a:latin typeface="BT Group Headline" panose="020B0603020203020204" pitchFamily="34" charset="0"/>
                          <a:cs typeface="BT Group Headline" panose="020B0603020203020204" pitchFamily="34" charset="0"/>
                        </a:rPr>
                        <a:t> </a:t>
                      </a:r>
                      <a:r>
                        <a:rPr sz="1700" b="0" i="0" spc="-10" dirty="0">
                          <a:solidFill>
                            <a:schemeClr val="tx1"/>
                          </a:solidFill>
                          <a:latin typeface="BT Group Headline" panose="020B0603020203020204" pitchFamily="34" charset="0"/>
                          <a:cs typeface="BT Group Headline" panose="020B0603020203020204" pitchFamily="34" charset="0"/>
                        </a:rPr>
                        <a:t>Ipsum</a:t>
                      </a:r>
                      <a:endParaRPr sz="1700" b="0" i="0" dirty="0">
                        <a:solidFill>
                          <a:schemeClr val="tx1"/>
                        </a:solidFill>
                        <a:latin typeface="BT Group Headline" panose="020B0603020203020204" pitchFamily="34" charset="0"/>
                        <a:cs typeface="BT Group Headline" panose="020B0603020203020204" pitchFamily="34" charset="0"/>
                      </a:endParaRPr>
                    </a:p>
                  </a:txBody>
                  <a:tcPr marL="0" marR="0" marT="3080" marB="0"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88384">
                <a:tc>
                  <a:txBody>
                    <a:bodyPr/>
                    <a:lstStyle/>
                    <a:p>
                      <a:pPr marL="214629" indent="0" algn="l" defTabSz="554500" rtl="0" eaLnBrk="1" latinLnBrk="0" hangingPunct="1">
                        <a:lnSpc>
                          <a:spcPct val="100000"/>
                        </a:lnSpc>
                      </a:pPr>
                      <a:r>
                        <a:rPr lang="en-GB" sz="1700" b="0" i="0" kern="1200" dirty="0">
                          <a:solidFill>
                            <a:schemeClr val="tx1"/>
                          </a:solidFill>
                          <a:latin typeface="BT Group Headline" panose="020B0603020203020204" pitchFamily="34" charset="0"/>
                          <a:ea typeface="+mn-ea"/>
                          <a:cs typeface="BT Group Headline" panose="020B0603020203020204" pitchFamily="34" charset="0"/>
                        </a:rPr>
                        <a:t>Lorem Ipsum</a:t>
                      </a:r>
                    </a:p>
                  </a:txBody>
                  <a:tcPr marL="0" marR="0" marT="1155" marB="0" anchor="ctr">
                    <a:lnT w="38100" cap="flat" cmpd="sng" algn="ctr">
                      <a:solidFill>
                        <a:schemeClr val="tx1"/>
                      </a:solidFill>
                      <a:prstDash val="solid"/>
                      <a:round/>
                      <a:headEnd type="none" w="med" len="med"/>
                      <a:tailEnd type="none" w="med" len="med"/>
                    </a:lnT>
                    <a:lnB w="19050">
                      <a:solidFill>
                        <a:srgbClr val="C7C8CA"/>
                      </a:solidFill>
                      <a:prstDash val="solid"/>
                    </a:lnB>
                  </a:tcPr>
                </a:tc>
                <a:tc>
                  <a:txBody>
                    <a:bodyPr/>
                    <a:lstStyle/>
                    <a:p>
                      <a:pPr>
                        <a:lnSpc>
                          <a:spcPct val="100000"/>
                        </a:lnSpc>
                        <a:spcBef>
                          <a:spcPts val="15"/>
                        </a:spcBef>
                      </a:pPr>
                      <a:endParaRPr sz="1700" b="0" i="0" dirty="0">
                        <a:solidFill>
                          <a:schemeClr val="tx1"/>
                        </a:solidFill>
                        <a:latin typeface="BT Group Headline" panose="020B0603020203020204" pitchFamily="34" charset="0"/>
                        <a:cs typeface="BT Group Headline" panose="020B0603020203020204" pitchFamily="34" charset="0"/>
                      </a:endParaRPr>
                    </a:p>
                    <a:p>
                      <a:pPr marR="260985" algn="ctr">
                        <a:lnSpc>
                          <a:spcPct val="100000"/>
                        </a:lnSpc>
                      </a:pPr>
                      <a:r>
                        <a:rPr sz="1700" b="0" i="0" dirty="0">
                          <a:solidFill>
                            <a:schemeClr val="tx1"/>
                          </a:solidFill>
                          <a:latin typeface="BT Group Headline" panose="020B0603020203020204" pitchFamily="34" charset="0"/>
                          <a:cs typeface="BT Group Headline" panose="020B0603020203020204" pitchFamily="34" charset="0"/>
                        </a:rPr>
                        <a:t>X</a:t>
                      </a:r>
                    </a:p>
                  </a:txBody>
                  <a:tcPr marL="0" marR="0" marT="1155" marB="0">
                    <a:lnT w="38100" cap="flat" cmpd="sng" algn="ctr">
                      <a:solidFill>
                        <a:schemeClr val="tx1"/>
                      </a:solidFill>
                      <a:prstDash val="solid"/>
                      <a:round/>
                      <a:headEnd type="none" w="med" len="med"/>
                      <a:tailEnd type="none" w="med" len="med"/>
                    </a:lnT>
                    <a:lnB w="19050">
                      <a:solidFill>
                        <a:srgbClr val="C7C8CA"/>
                      </a:solidFill>
                      <a:prstDash val="solid"/>
                    </a:lnB>
                  </a:tcPr>
                </a:tc>
                <a:tc>
                  <a:txBody>
                    <a:bodyPr/>
                    <a:lstStyle/>
                    <a:p>
                      <a:pPr>
                        <a:lnSpc>
                          <a:spcPct val="100000"/>
                        </a:lnSpc>
                        <a:spcBef>
                          <a:spcPts val="15"/>
                        </a:spcBef>
                      </a:pPr>
                      <a:endParaRPr sz="1700" b="0" i="0" dirty="0">
                        <a:solidFill>
                          <a:schemeClr val="tx1"/>
                        </a:solidFill>
                        <a:latin typeface="BT Group Headline" panose="020B0603020203020204" pitchFamily="34" charset="0"/>
                        <a:cs typeface="BT Group Headline" panose="020B0603020203020204" pitchFamily="34" charset="0"/>
                      </a:endParaRPr>
                    </a:p>
                    <a:p>
                      <a:pPr algn="ctr">
                        <a:lnSpc>
                          <a:spcPct val="100000"/>
                        </a:lnSpc>
                      </a:pPr>
                      <a:r>
                        <a:rPr sz="1700" b="0" i="0" dirty="0">
                          <a:solidFill>
                            <a:schemeClr val="tx1"/>
                          </a:solidFill>
                          <a:latin typeface="BT Group Headline" panose="020B0603020203020204" pitchFamily="34" charset="0"/>
                          <a:cs typeface="BT Group Headline" panose="020B0603020203020204" pitchFamily="34" charset="0"/>
                        </a:rPr>
                        <a:t>X</a:t>
                      </a:r>
                    </a:p>
                  </a:txBody>
                  <a:tcPr marL="0" marR="0" marT="1155" marB="0">
                    <a:lnT w="38100" cap="flat" cmpd="sng" algn="ctr">
                      <a:solidFill>
                        <a:schemeClr val="tx1"/>
                      </a:solidFill>
                      <a:prstDash val="solid"/>
                      <a:round/>
                      <a:headEnd type="none" w="med" len="med"/>
                      <a:tailEnd type="none" w="med" len="med"/>
                    </a:lnT>
                    <a:lnB w="19050">
                      <a:solidFill>
                        <a:srgbClr val="C7C8CA"/>
                      </a:solidFill>
                      <a:prstDash val="solid"/>
                    </a:lnB>
                  </a:tcPr>
                </a:tc>
                <a:tc>
                  <a:txBody>
                    <a:bodyPr/>
                    <a:lstStyle/>
                    <a:p>
                      <a:pPr>
                        <a:lnSpc>
                          <a:spcPct val="100000"/>
                        </a:lnSpc>
                        <a:spcBef>
                          <a:spcPts val="15"/>
                        </a:spcBef>
                      </a:pPr>
                      <a:endParaRPr sz="1700" b="0" i="0" dirty="0">
                        <a:solidFill>
                          <a:schemeClr val="tx1"/>
                        </a:solidFill>
                        <a:latin typeface="BT Group Headline" panose="020B0603020203020204" pitchFamily="34" charset="0"/>
                        <a:cs typeface="BT Group Headline" panose="020B0603020203020204" pitchFamily="34" charset="0"/>
                      </a:endParaRPr>
                    </a:p>
                    <a:p>
                      <a:pPr marL="1270" algn="ctr">
                        <a:lnSpc>
                          <a:spcPct val="100000"/>
                        </a:lnSpc>
                      </a:pPr>
                      <a:r>
                        <a:rPr sz="1700" b="0" i="0" dirty="0">
                          <a:solidFill>
                            <a:schemeClr val="tx1"/>
                          </a:solidFill>
                          <a:latin typeface="BT Group Headline" panose="020B0603020203020204" pitchFamily="34" charset="0"/>
                          <a:cs typeface="BT Group Headline" panose="020B0603020203020204" pitchFamily="34" charset="0"/>
                        </a:rPr>
                        <a:t>X</a:t>
                      </a:r>
                    </a:p>
                  </a:txBody>
                  <a:tcPr marL="0" marR="0" marT="1155" marB="0">
                    <a:lnT w="38100" cap="flat" cmpd="sng" algn="ctr">
                      <a:solidFill>
                        <a:schemeClr val="tx1"/>
                      </a:solidFill>
                      <a:prstDash val="solid"/>
                      <a:round/>
                      <a:headEnd type="none" w="med" len="med"/>
                      <a:tailEnd type="none" w="med" len="med"/>
                    </a:lnT>
                    <a:lnB w="19050">
                      <a:solidFill>
                        <a:srgbClr val="C7C8CA"/>
                      </a:solidFill>
                      <a:prstDash val="solid"/>
                    </a:lnB>
                  </a:tcPr>
                </a:tc>
                <a:extLst>
                  <a:ext uri="{0D108BD9-81ED-4DB2-BD59-A6C34878D82A}">
                    <a16:rowId xmlns:a16="http://schemas.microsoft.com/office/drawing/2014/main" val="10001"/>
                  </a:ext>
                </a:extLst>
              </a:tr>
              <a:tr h="788384">
                <a:tc>
                  <a:txBody>
                    <a:bodyPr/>
                    <a:lstStyle/>
                    <a:p>
                      <a:pPr marL="214629">
                        <a:lnSpc>
                          <a:spcPct val="100000"/>
                        </a:lnSpc>
                      </a:pPr>
                      <a:r>
                        <a:rPr lang="en-GB" sz="1700" b="0" i="0" dirty="0">
                          <a:solidFill>
                            <a:schemeClr val="tx1"/>
                          </a:solidFill>
                          <a:latin typeface="BT Group Headline" panose="020B0603020203020204" pitchFamily="34" charset="0"/>
                          <a:cs typeface="BT Group Headline" panose="020B0603020203020204" pitchFamily="34" charset="0"/>
                        </a:rPr>
                        <a:t>Lorem</a:t>
                      </a:r>
                      <a:r>
                        <a:rPr lang="en-GB" sz="1700" b="0" i="0" spc="30" dirty="0">
                          <a:solidFill>
                            <a:schemeClr val="tx1"/>
                          </a:solidFill>
                          <a:latin typeface="BT Group Headline" panose="020B0603020203020204" pitchFamily="34" charset="0"/>
                          <a:cs typeface="BT Group Headline" panose="020B0603020203020204" pitchFamily="34" charset="0"/>
                        </a:rPr>
                        <a:t> </a:t>
                      </a:r>
                      <a:r>
                        <a:rPr lang="en-GB" sz="1700" b="0" i="0" spc="-20" dirty="0">
                          <a:solidFill>
                            <a:schemeClr val="tx1"/>
                          </a:solidFill>
                          <a:latin typeface="BT Group Headline" panose="020B0603020203020204" pitchFamily="34" charset="0"/>
                          <a:cs typeface="BT Group Headline" panose="020B0603020203020204" pitchFamily="34" charset="0"/>
                        </a:rPr>
                        <a:t>Ipsum</a:t>
                      </a:r>
                      <a:endParaRPr lang="en-GB" sz="1700" b="0" i="0" dirty="0">
                        <a:solidFill>
                          <a:schemeClr val="tx1"/>
                        </a:solidFill>
                        <a:latin typeface="BT Group Headline" panose="020B0603020203020204" pitchFamily="34" charset="0"/>
                        <a:cs typeface="BT Group Headline" panose="020B0603020203020204" pitchFamily="34" charset="0"/>
                      </a:endParaRPr>
                    </a:p>
                  </a:txBody>
                  <a:tcPr marL="0" marR="0" marT="1155" marB="0" anchor="ctr">
                    <a:lnT w="19050">
                      <a:solidFill>
                        <a:srgbClr val="C7C8CA"/>
                      </a:solidFill>
                      <a:prstDash val="solid"/>
                    </a:lnT>
                    <a:lnB w="19050">
                      <a:solidFill>
                        <a:srgbClr val="C7C8CA"/>
                      </a:solidFill>
                      <a:prstDash val="solid"/>
                    </a:lnB>
                  </a:tcPr>
                </a:tc>
                <a:tc>
                  <a:txBody>
                    <a:bodyPr/>
                    <a:lstStyle/>
                    <a:p>
                      <a:pPr>
                        <a:lnSpc>
                          <a:spcPct val="100000"/>
                        </a:lnSpc>
                        <a:spcBef>
                          <a:spcPts val="15"/>
                        </a:spcBef>
                      </a:pPr>
                      <a:endParaRPr sz="1700" b="0" i="0" dirty="0">
                        <a:solidFill>
                          <a:schemeClr val="tx1"/>
                        </a:solidFill>
                        <a:latin typeface="BT Group Headline" panose="020B0603020203020204" pitchFamily="34" charset="0"/>
                        <a:cs typeface="BT Group Headline" panose="020B0603020203020204" pitchFamily="34" charset="0"/>
                      </a:endParaRPr>
                    </a:p>
                    <a:p>
                      <a:pPr marR="260985" algn="ctr">
                        <a:lnSpc>
                          <a:spcPct val="100000"/>
                        </a:lnSpc>
                      </a:pPr>
                      <a:r>
                        <a:rPr sz="1700" b="0" i="0" dirty="0">
                          <a:solidFill>
                            <a:schemeClr val="tx1"/>
                          </a:solidFill>
                          <a:latin typeface="BT Group Headline" panose="020B0603020203020204" pitchFamily="34" charset="0"/>
                          <a:cs typeface="BT Group Headline" panose="020B0603020203020204" pitchFamily="34" charset="0"/>
                        </a:rPr>
                        <a:t>X</a:t>
                      </a:r>
                    </a:p>
                  </a:txBody>
                  <a:tcPr marL="0" marR="0" marT="1155" marB="0">
                    <a:lnT w="19050">
                      <a:solidFill>
                        <a:srgbClr val="C7C8CA"/>
                      </a:solidFill>
                      <a:prstDash val="solid"/>
                    </a:lnT>
                    <a:lnB w="19050">
                      <a:solidFill>
                        <a:srgbClr val="C7C8CA"/>
                      </a:solidFill>
                      <a:prstDash val="solid"/>
                    </a:lnB>
                  </a:tcPr>
                </a:tc>
                <a:tc>
                  <a:txBody>
                    <a:bodyPr/>
                    <a:lstStyle/>
                    <a:p>
                      <a:pPr>
                        <a:lnSpc>
                          <a:spcPct val="100000"/>
                        </a:lnSpc>
                        <a:spcBef>
                          <a:spcPts val="15"/>
                        </a:spcBef>
                      </a:pPr>
                      <a:endParaRPr sz="1700" b="0" i="0" dirty="0">
                        <a:solidFill>
                          <a:schemeClr val="tx1"/>
                        </a:solidFill>
                        <a:latin typeface="BT Group Headline" panose="020B0603020203020204" pitchFamily="34" charset="0"/>
                        <a:cs typeface="BT Group Headline" panose="020B0603020203020204" pitchFamily="34" charset="0"/>
                      </a:endParaRPr>
                    </a:p>
                    <a:p>
                      <a:pPr algn="ctr">
                        <a:lnSpc>
                          <a:spcPct val="100000"/>
                        </a:lnSpc>
                      </a:pPr>
                      <a:r>
                        <a:rPr sz="1700" b="0" i="0" dirty="0">
                          <a:solidFill>
                            <a:schemeClr val="tx1"/>
                          </a:solidFill>
                          <a:latin typeface="BT Group Headline" panose="020B0603020203020204" pitchFamily="34" charset="0"/>
                          <a:cs typeface="BT Group Headline" panose="020B0603020203020204" pitchFamily="34" charset="0"/>
                        </a:rPr>
                        <a:t>X</a:t>
                      </a:r>
                    </a:p>
                  </a:txBody>
                  <a:tcPr marL="0" marR="0" marT="1155" marB="0">
                    <a:lnT w="19050">
                      <a:solidFill>
                        <a:srgbClr val="C7C8CA"/>
                      </a:solidFill>
                      <a:prstDash val="solid"/>
                    </a:lnT>
                    <a:lnB w="19050">
                      <a:solidFill>
                        <a:srgbClr val="C7C8CA"/>
                      </a:solidFill>
                      <a:prstDash val="solid"/>
                    </a:lnB>
                  </a:tcPr>
                </a:tc>
                <a:tc>
                  <a:txBody>
                    <a:bodyPr/>
                    <a:lstStyle/>
                    <a:p>
                      <a:pPr>
                        <a:lnSpc>
                          <a:spcPct val="100000"/>
                        </a:lnSpc>
                        <a:spcBef>
                          <a:spcPts val="15"/>
                        </a:spcBef>
                      </a:pPr>
                      <a:endParaRPr sz="1700" b="0" i="0" dirty="0">
                        <a:solidFill>
                          <a:schemeClr val="tx1"/>
                        </a:solidFill>
                        <a:latin typeface="BT Group Headline" panose="020B0603020203020204" pitchFamily="34" charset="0"/>
                        <a:cs typeface="BT Group Headline" panose="020B0603020203020204" pitchFamily="34" charset="0"/>
                      </a:endParaRPr>
                    </a:p>
                    <a:p>
                      <a:pPr marL="1270" algn="ctr">
                        <a:lnSpc>
                          <a:spcPct val="100000"/>
                        </a:lnSpc>
                      </a:pPr>
                      <a:r>
                        <a:rPr sz="1700" b="0" i="0" dirty="0">
                          <a:solidFill>
                            <a:schemeClr val="tx1"/>
                          </a:solidFill>
                          <a:latin typeface="BT Group Headline" panose="020B0603020203020204" pitchFamily="34" charset="0"/>
                          <a:cs typeface="BT Group Headline" panose="020B0603020203020204" pitchFamily="34" charset="0"/>
                        </a:rPr>
                        <a:t>X</a:t>
                      </a:r>
                    </a:p>
                  </a:txBody>
                  <a:tcPr marL="0" marR="0" marT="1155" marB="0">
                    <a:lnT w="19050">
                      <a:solidFill>
                        <a:srgbClr val="C7C8CA"/>
                      </a:solidFill>
                      <a:prstDash val="solid"/>
                    </a:lnT>
                    <a:lnB w="19050">
                      <a:solidFill>
                        <a:srgbClr val="C7C8CA"/>
                      </a:solidFill>
                      <a:prstDash val="solid"/>
                    </a:lnB>
                  </a:tcPr>
                </a:tc>
                <a:extLst>
                  <a:ext uri="{0D108BD9-81ED-4DB2-BD59-A6C34878D82A}">
                    <a16:rowId xmlns:a16="http://schemas.microsoft.com/office/drawing/2014/main" val="10002"/>
                  </a:ext>
                </a:extLst>
              </a:tr>
              <a:tr h="788384">
                <a:tc>
                  <a:txBody>
                    <a:bodyPr/>
                    <a:lstStyle/>
                    <a:p>
                      <a:pPr marL="214629">
                        <a:lnSpc>
                          <a:spcPct val="100000"/>
                        </a:lnSpc>
                      </a:pPr>
                      <a:r>
                        <a:rPr lang="en-GB" sz="1700" b="0" i="0" dirty="0">
                          <a:solidFill>
                            <a:schemeClr val="tx1"/>
                          </a:solidFill>
                          <a:latin typeface="BT Group Headline" panose="020B0603020203020204" pitchFamily="34" charset="0"/>
                          <a:cs typeface="BT Group Headline" panose="020B0603020203020204" pitchFamily="34" charset="0"/>
                        </a:rPr>
                        <a:t>Lorem</a:t>
                      </a:r>
                      <a:r>
                        <a:rPr lang="en-GB" sz="1700" b="0" i="0" spc="30" dirty="0">
                          <a:solidFill>
                            <a:schemeClr val="tx1"/>
                          </a:solidFill>
                          <a:latin typeface="BT Group Headline" panose="020B0603020203020204" pitchFamily="34" charset="0"/>
                          <a:cs typeface="BT Group Headline" panose="020B0603020203020204" pitchFamily="34" charset="0"/>
                        </a:rPr>
                        <a:t> </a:t>
                      </a:r>
                      <a:r>
                        <a:rPr lang="en-GB" sz="1700" b="0" i="0" spc="-20" dirty="0">
                          <a:solidFill>
                            <a:schemeClr val="tx1"/>
                          </a:solidFill>
                          <a:latin typeface="BT Group Headline" panose="020B0603020203020204" pitchFamily="34" charset="0"/>
                          <a:cs typeface="BT Group Headline" panose="020B0603020203020204" pitchFamily="34" charset="0"/>
                        </a:rPr>
                        <a:t>Ipsum</a:t>
                      </a:r>
                      <a:endParaRPr lang="en-GB" sz="1700" b="0" i="0" dirty="0">
                        <a:solidFill>
                          <a:schemeClr val="tx1"/>
                        </a:solidFill>
                        <a:latin typeface="BT Group Headline" panose="020B0603020203020204" pitchFamily="34" charset="0"/>
                        <a:cs typeface="BT Group Headline" panose="020B0603020203020204" pitchFamily="34" charset="0"/>
                      </a:endParaRPr>
                    </a:p>
                  </a:txBody>
                  <a:tcPr marL="0" marR="0" marT="1155" marB="0" anchor="ctr">
                    <a:lnT w="19050">
                      <a:solidFill>
                        <a:srgbClr val="C7C8CA"/>
                      </a:solidFill>
                      <a:prstDash val="solid"/>
                    </a:lnT>
                    <a:lnB w="19050">
                      <a:solidFill>
                        <a:srgbClr val="C7C8CA"/>
                      </a:solidFill>
                      <a:prstDash val="solid"/>
                    </a:lnB>
                  </a:tcPr>
                </a:tc>
                <a:tc>
                  <a:txBody>
                    <a:bodyPr/>
                    <a:lstStyle/>
                    <a:p>
                      <a:pPr>
                        <a:lnSpc>
                          <a:spcPct val="100000"/>
                        </a:lnSpc>
                        <a:spcBef>
                          <a:spcPts val="15"/>
                        </a:spcBef>
                      </a:pPr>
                      <a:endParaRPr sz="1700" b="0" i="0" dirty="0">
                        <a:solidFill>
                          <a:schemeClr val="tx1"/>
                        </a:solidFill>
                        <a:latin typeface="BT Group Headline" panose="020B0603020203020204" pitchFamily="34" charset="0"/>
                        <a:cs typeface="BT Group Headline" panose="020B0603020203020204" pitchFamily="34" charset="0"/>
                      </a:endParaRPr>
                    </a:p>
                    <a:p>
                      <a:pPr marR="260985" algn="ctr">
                        <a:lnSpc>
                          <a:spcPct val="100000"/>
                        </a:lnSpc>
                      </a:pPr>
                      <a:r>
                        <a:rPr sz="1700" b="0" i="0" dirty="0">
                          <a:solidFill>
                            <a:schemeClr val="tx1"/>
                          </a:solidFill>
                          <a:latin typeface="BT Group Headline" panose="020B0603020203020204" pitchFamily="34" charset="0"/>
                          <a:cs typeface="BT Group Headline" panose="020B0603020203020204" pitchFamily="34" charset="0"/>
                        </a:rPr>
                        <a:t>X</a:t>
                      </a:r>
                    </a:p>
                  </a:txBody>
                  <a:tcPr marL="0" marR="0" marT="1155" marB="0">
                    <a:lnT w="19050">
                      <a:solidFill>
                        <a:srgbClr val="C7C8CA"/>
                      </a:solidFill>
                      <a:prstDash val="solid"/>
                    </a:lnT>
                    <a:lnB w="19050">
                      <a:solidFill>
                        <a:srgbClr val="C7C8CA"/>
                      </a:solidFill>
                      <a:prstDash val="solid"/>
                    </a:lnB>
                  </a:tcPr>
                </a:tc>
                <a:tc>
                  <a:txBody>
                    <a:bodyPr/>
                    <a:lstStyle/>
                    <a:p>
                      <a:pPr>
                        <a:lnSpc>
                          <a:spcPct val="100000"/>
                        </a:lnSpc>
                        <a:spcBef>
                          <a:spcPts val="15"/>
                        </a:spcBef>
                      </a:pPr>
                      <a:endParaRPr sz="1700" b="0" i="0" dirty="0">
                        <a:solidFill>
                          <a:schemeClr val="tx1"/>
                        </a:solidFill>
                        <a:latin typeface="BT Group Headline" panose="020B0603020203020204" pitchFamily="34" charset="0"/>
                        <a:cs typeface="BT Group Headline" panose="020B0603020203020204" pitchFamily="34" charset="0"/>
                      </a:endParaRPr>
                    </a:p>
                    <a:p>
                      <a:pPr algn="ctr">
                        <a:lnSpc>
                          <a:spcPct val="100000"/>
                        </a:lnSpc>
                      </a:pPr>
                      <a:r>
                        <a:rPr sz="1700" b="0" i="0" dirty="0">
                          <a:solidFill>
                            <a:schemeClr val="tx1"/>
                          </a:solidFill>
                          <a:latin typeface="BT Group Headline" panose="020B0603020203020204" pitchFamily="34" charset="0"/>
                          <a:cs typeface="BT Group Headline" panose="020B0603020203020204" pitchFamily="34" charset="0"/>
                        </a:rPr>
                        <a:t>X</a:t>
                      </a:r>
                    </a:p>
                  </a:txBody>
                  <a:tcPr marL="0" marR="0" marT="1155" marB="0">
                    <a:lnT w="19050">
                      <a:solidFill>
                        <a:srgbClr val="C7C8CA"/>
                      </a:solidFill>
                      <a:prstDash val="solid"/>
                    </a:lnT>
                    <a:lnB w="19050">
                      <a:solidFill>
                        <a:srgbClr val="C7C8CA"/>
                      </a:solidFill>
                      <a:prstDash val="solid"/>
                    </a:lnB>
                  </a:tcPr>
                </a:tc>
                <a:tc>
                  <a:txBody>
                    <a:bodyPr/>
                    <a:lstStyle/>
                    <a:p>
                      <a:pPr>
                        <a:lnSpc>
                          <a:spcPct val="100000"/>
                        </a:lnSpc>
                        <a:spcBef>
                          <a:spcPts val="15"/>
                        </a:spcBef>
                      </a:pPr>
                      <a:endParaRPr sz="1700" b="0" i="0" dirty="0">
                        <a:solidFill>
                          <a:schemeClr val="tx1"/>
                        </a:solidFill>
                        <a:latin typeface="BT Group Headline" panose="020B0603020203020204" pitchFamily="34" charset="0"/>
                        <a:cs typeface="BT Group Headline" panose="020B0603020203020204" pitchFamily="34" charset="0"/>
                      </a:endParaRPr>
                    </a:p>
                    <a:p>
                      <a:pPr marL="1270" algn="ctr">
                        <a:lnSpc>
                          <a:spcPct val="100000"/>
                        </a:lnSpc>
                      </a:pPr>
                      <a:r>
                        <a:rPr sz="1700" b="0" i="0" dirty="0">
                          <a:solidFill>
                            <a:schemeClr val="tx1"/>
                          </a:solidFill>
                          <a:latin typeface="BT Group Headline" panose="020B0603020203020204" pitchFamily="34" charset="0"/>
                          <a:cs typeface="BT Group Headline" panose="020B0603020203020204" pitchFamily="34" charset="0"/>
                        </a:rPr>
                        <a:t>X</a:t>
                      </a:r>
                    </a:p>
                  </a:txBody>
                  <a:tcPr marL="0" marR="0" marT="1155" marB="0">
                    <a:lnT w="19050">
                      <a:solidFill>
                        <a:srgbClr val="C7C8CA"/>
                      </a:solidFill>
                      <a:prstDash val="solid"/>
                    </a:lnT>
                    <a:lnB w="19050">
                      <a:solidFill>
                        <a:srgbClr val="C7C8CA"/>
                      </a:solidFill>
                      <a:prstDash val="solid"/>
                    </a:lnB>
                  </a:tcPr>
                </a:tc>
                <a:extLst>
                  <a:ext uri="{0D108BD9-81ED-4DB2-BD59-A6C34878D82A}">
                    <a16:rowId xmlns:a16="http://schemas.microsoft.com/office/drawing/2014/main" val="10003"/>
                  </a:ext>
                </a:extLst>
              </a:tr>
              <a:tr h="788384">
                <a:tc>
                  <a:txBody>
                    <a:bodyPr/>
                    <a:lstStyle/>
                    <a:p>
                      <a:pPr marL="214629">
                        <a:lnSpc>
                          <a:spcPct val="100000"/>
                        </a:lnSpc>
                      </a:pPr>
                      <a:r>
                        <a:rPr lang="en-GB" sz="1700" b="0" i="0" dirty="0">
                          <a:solidFill>
                            <a:schemeClr val="tx1"/>
                          </a:solidFill>
                          <a:latin typeface="BT Group Headline" panose="020B0603020203020204" pitchFamily="34" charset="0"/>
                          <a:cs typeface="BT Group Headline" panose="020B0603020203020204" pitchFamily="34" charset="0"/>
                        </a:rPr>
                        <a:t>Lorem</a:t>
                      </a:r>
                      <a:r>
                        <a:rPr lang="en-GB" sz="1700" b="0" i="0" spc="30" dirty="0">
                          <a:solidFill>
                            <a:schemeClr val="tx1"/>
                          </a:solidFill>
                          <a:latin typeface="BT Group Headline" panose="020B0603020203020204" pitchFamily="34" charset="0"/>
                          <a:cs typeface="BT Group Headline" panose="020B0603020203020204" pitchFamily="34" charset="0"/>
                        </a:rPr>
                        <a:t> </a:t>
                      </a:r>
                      <a:r>
                        <a:rPr lang="en-GB" sz="1700" b="0" i="0" spc="-20" dirty="0">
                          <a:solidFill>
                            <a:schemeClr val="tx1"/>
                          </a:solidFill>
                          <a:latin typeface="BT Group Headline" panose="020B0603020203020204" pitchFamily="34" charset="0"/>
                          <a:cs typeface="BT Group Headline" panose="020B0603020203020204" pitchFamily="34" charset="0"/>
                        </a:rPr>
                        <a:t>Ipsum</a:t>
                      </a:r>
                      <a:endParaRPr lang="en-GB" sz="1700" b="0" i="0" dirty="0">
                        <a:solidFill>
                          <a:schemeClr val="tx1"/>
                        </a:solidFill>
                        <a:latin typeface="BT Group Headline" panose="020B0603020203020204" pitchFamily="34" charset="0"/>
                        <a:cs typeface="BT Group Headline" panose="020B0603020203020204" pitchFamily="34" charset="0"/>
                      </a:endParaRPr>
                    </a:p>
                  </a:txBody>
                  <a:tcPr marL="0" marR="0" marT="1155" marB="0" anchor="ctr">
                    <a:lnT w="19050">
                      <a:solidFill>
                        <a:srgbClr val="C7C8CA"/>
                      </a:solidFill>
                      <a:prstDash val="solid"/>
                    </a:lnT>
                  </a:tcPr>
                </a:tc>
                <a:tc>
                  <a:txBody>
                    <a:bodyPr/>
                    <a:lstStyle/>
                    <a:p>
                      <a:pPr>
                        <a:lnSpc>
                          <a:spcPct val="100000"/>
                        </a:lnSpc>
                        <a:spcBef>
                          <a:spcPts val="15"/>
                        </a:spcBef>
                      </a:pPr>
                      <a:endParaRPr sz="1700" b="0" i="0" dirty="0">
                        <a:solidFill>
                          <a:schemeClr val="tx1"/>
                        </a:solidFill>
                        <a:latin typeface="BT Group Headline" panose="020B0603020203020204" pitchFamily="34" charset="0"/>
                        <a:cs typeface="BT Group Headline" panose="020B0603020203020204" pitchFamily="34" charset="0"/>
                      </a:endParaRPr>
                    </a:p>
                    <a:p>
                      <a:pPr marR="260985" algn="ctr">
                        <a:lnSpc>
                          <a:spcPct val="100000"/>
                        </a:lnSpc>
                      </a:pPr>
                      <a:r>
                        <a:rPr sz="1700" b="0" i="0" dirty="0">
                          <a:solidFill>
                            <a:schemeClr val="tx1"/>
                          </a:solidFill>
                          <a:latin typeface="BT Group Headline" panose="020B0603020203020204" pitchFamily="34" charset="0"/>
                          <a:cs typeface="BT Group Headline" panose="020B0603020203020204" pitchFamily="34" charset="0"/>
                        </a:rPr>
                        <a:t>X</a:t>
                      </a:r>
                    </a:p>
                  </a:txBody>
                  <a:tcPr marL="0" marR="0" marT="1155" marB="0">
                    <a:lnT w="19050">
                      <a:solidFill>
                        <a:srgbClr val="C7C8CA"/>
                      </a:solidFill>
                      <a:prstDash val="solid"/>
                    </a:lnT>
                  </a:tcPr>
                </a:tc>
                <a:tc>
                  <a:txBody>
                    <a:bodyPr/>
                    <a:lstStyle/>
                    <a:p>
                      <a:pPr>
                        <a:lnSpc>
                          <a:spcPct val="100000"/>
                        </a:lnSpc>
                        <a:spcBef>
                          <a:spcPts val="15"/>
                        </a:spcBef>
                      </a:pPr>
                      <a:endParaRPr sz="1700" b="0" i="0" dirty="0">
                        <a:solidFill>
                          <a:schemeClr val="tx1"/>
                        </a:solidFill>
                        <a:latin typeface="BT Group Headline" panose="020B0603020203020204" pitchFamily="34" charset="0"/>
                        <a:cs typeface="BT Group Headline" panose="020B0603020203020204" pitchFamily="34" charset="0"/>
                      </a:endParaRPr>
                    </a:p>
                    <a:p>
                      <a:pPr algn="ctr">
                        <a:lnSpc>
                          <a:spcPct val="100000"/>
                        </a:lnSpc>
                      </a:pPr>
                      <a:r>
                        <a:rPr sz="1700" b="0" i="0" dirty="0">
                          <a:solidFill>
                            <a:schemeClr val="tx1"/>
                          </a:solidFill>
                          <a:latin typeface="BT Group Headline" panose="020B0603020203020204" pitchFamily="34" charset="0"/>
                          <a:cs typeface="BT Group Headline" panose="020B0603020203020204" pitchFamily="34" charset="0"/>
                        </a:rPr>
                        <a:t>X</a:t>
                      </a:r>
                    </a:p>
                  </a:txBody>
                  <a:tcPr marL="0" marR="0" marT="1155" marB="0">
                    <a:lnT w="19050">
                      <a:solidFill>
                        <a:srgbClr val="C7C8CA"/>
                      </a:solidFill>
                      <a:prstDash val="solid"/>
                    </a:lnT>
                  </a:tcPr>
                </a:tc>
                <a:tc>
                  <a:txBody>
                    <a:bodyPr/>
                    <a:lstStyle/>
                    <a:p>
                      <a:pPr>
                        <a:lnSpc>
                          <a:spcPct val="100000"/>
                        </a:lnSpc>
                        <a:spcBef>
                          <a:spcPts val="15"/>
                        </a:spcBef>
                      </a:pPr>
                      <a:endParaRPr sz="1700" b="0" i="0" dirty="0">
                        <a:solidFill>
                          <a:schemeClr val="tx1"/>
                        </a:solidFill>
                        <a:latin typeface="BT Group Headline" panose="020B0603020203020204" pitchFamily="34" charset="0"/>
                        <a:cs typeface="BT Group Headline" panose="020B0603020203020204" pitchFamily="34" charset="0"/>
                      </a:endParaRPr>
                    </a:p>
                    <a:p>
                      <a:pPr marL="1270" algn="ctr">
                        <a:lnSpc>
                          <a:spcPct val="100000"/>
                        </a:lnSpc>
                      </a:pPr>
                      <a:r>
                        <a:rPr sz="1700" b="0" i="0" dirty="0">
                          <a:solidFill>
                            <a:schemeClr val="tx1"/>
                          </a:solidFill>
                          <a:latin typeface="BT Group Headline" panose="020B0603020203020204" pitchFamily="34" charset="0"/>
                          <a:cs typeface="BT Group Headline" panose="020B0603020203020204" pitchFamily="34" charset="0"/>
                        </a:rPr>
                        <a:t>X</a:t>
                      </a:r>
                    </a:p>
                  </a:txBody>
                  <a:tcPr marL="0" marR="0" marT="1155" marB="0">
                    <a:lnT w="19050">
                      <a:solidFill>
                        <a:srgbClr val="C7C8CA"/>
                      </a:solidFill>
                      <a:prstDash val="solid"/>
                    </a:lnT>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2397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D02677-A4E2-69E1-F254-B95C4C27870F}"/>
              </a:ext>
            </a:extLst>
          </p:cNvPr>
          <p:cNvSpPr>
            <a:spLocks noGrp="1"/>
          </p:cNvSpPr>
          <p:nvPr>
            <p:ph type="ctrTitle"/>
          </p:nvPr>
        </p:nvSpPr>
        <p:spPr/>
        <p:txBody>
          <a:bodyPr/>
          <a:lstStyle/>
          <a:p>
            <a:r>
              <a:rPr lang="en-GB" dirty="0"/>
              <a:t>CFU treatment</a:t>
            </a:r>
            <a:br>
              <a:rPr lang="en-GB" dirty="0"/>
            </a:br>
            <a:endParaRPr lang="en-GB" dirty="0"/>
          </a:p>
        </p:txBody>
      </p:sp>
      <p:sp>
        <p:nvSpPr>
          <p:cNvPr id="3" name="Slide Number Placeholder 2">
            <a:extLst>
              <a:ext uri="{FF2B5EF4-FFF2-40B4-BE49-F238E27FC236}">
                <a16:creationId xmlns:a16="http://schemas.microsoft.com/office/drawing/2014/main" id="{582B7FA3-2DA4-4561-BDF7-BD45C0FC80E1}"/>
              </a:ext>
            </a:extLst>
          </p:cNvPr>
          <p:cNvSpPr>
            <a:spLocks noGrp="1"/>
          </p:cNvSpPr>
          <p:nvPr>
            <p:ph type="sldNum" sz="quarter" idx="12"/>
          </p:nvPr>
        </p:nvSpPr>
        <p:spPr/>
        <p:txBody>
          <a:bodyPr/>
          <a:lstStyle/>
          <a:p>
            <a:fld id="{BC5033AD-2A2E-4B40-820E-C0C238FC5E2C}" type="slidenum">
              <a:rPr lang="en-GB" smtClean="0"/>
              <a:pPr/>
              <a:t>55</a:t>
            </a:fld>
            <a:endParaRPr lang="en-GB" dirty="0"/>
          </a:p>
        </p:txBody>
      </p:sp>
      <p:sp>
        <p:nvSpPr>
          <p:cNvPr id="2" name="Footer Placeholder 1">
            <a:extLst>
              <a:ext uri="{FF2B5EF4-FFF2-40B4-BE49-F238E27FC236}">
                <a16:creationId xmlns:a16="http://schemas.microsoft.com/office/drawing/2014/main" id="{1F90F202-7287-1ADA-7B6B-0F807F80AD42}"/>
              </a:ext>
            </a:extLst>
          </p:cNvPr>
          <p:cNvSpPr>
            <a:spLocks noGrp="1"/>
          </p:cNvSpPr>
          <p:nvPr>
            <p:ph type="ftr" sz="quarter" idx="11"/>
          </p:nvPr>
        </p:nvSpPr>
        <p:spPr/>
        <p:txBody>
          <a:bodyPr/>
          <a:lstStyle/>
          <a:p>
            <a:r>
              <a:rPr lang="en-GB" dirty="0"/>
              <a:t>BT Group PowerPoint    |</a:t>
            </a:r>
          </a:p>
        </p:txBody>
      </p:sp>
    </p:spTree>
    <p:extLst>
      <p:ext uri="{BB962C8B-B14F-4D97-AF65-F5344CB8AC3E}">
        <p14:creationId xmlns:p14="http://schemas.microsoft.com/office/powerpoint/2010/main" val="357314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AF7BA91-B347-1B7C-C4E5-8E3BE2F205A9}"/>
              </a:ext>
            </a:extLst>
          </p:cNvPr>
          <p:cNvSpPr>
            <a:spLocks noGrp="1"/>
          </p:cNvSpPr>
          <p:nvPr>
            <p:ph type="pic" sz="quarter" idx="13"/>
          </p:nvPr>
        </p:nvSpPr>
        <p:spPr/>
      </p:sp>
      <p:sp>
        <p:nvSpPr>
          <p:cNvPr id="6" name="Title 5">
            <a:extLst>
              <a:ext uri="{FF2B5EF4-FFF2-40B4-BE49-F238E27FC236}">
                <a16:creationId xmlns:a16="http://schemas.microsoft.com/office/drawing/2014/main" id="{31C9C73C-00A9-F143-F7DC-9FA6BA1BCD21}"/>
              </a:ext>
            </a:extLst>
          </p:cNvPr>
          <p:cNvSpPr>
            <a:spLocks noGrp="1"/>
          </p:cNvSpPr>
          <p:nvPr>
            <p:ph type="title"/>
          </p:nvPr>
        </p:nvSpPr>
        <p:spPr/>
        <p:txBody>
          <a:bodyPr/>
          <a:lstStyle/>
          <a:p>
            <a:r>
              <a:rPr lang="en-US" dirty="0">
                <a:solidFill>
                  <a:srgbClr val="1D1D1A"/>
                </a:solidFill>
              </a:rPr>
              <a:t>Edit title: 48pt </a:t>
            </a:r>
            <a:br>
              <a:rPr lang="en-US" dirty="0">
                <a:solidFill>
                  <a:srgbClr val="1D1D1A"/>
                </a:solidFill>
              </a:rPr>
            </a:br>
            <a:r>
              <a:rPr lang="en-US" dirty="0">
                <a:solidFill>
                  <a:srgbClr val="1D1D1A"/>
                </a:solidFill>
              </a:rPr>
              <a:t>BT expressive CFU slide</a:t>
            </a:r>
          </a:p>
        </p:txBody>
      </p:sp>
      <p:sp>
        <p:nvSpPr>
          <p:cNvPr id="7" name="Text Placeholder 6">
            <a:extLst>
              <a:ext uri="{FF2B5EF4-FFF2-40B4-BE49-F238E27FC236}">
                <a16:creationId xmlns:a16="http://schemas.microsoft.com/office/drawing/2014/main" id="{42EEE4CA-2BE3-7CD0-FF64-02681B7BC2C6}"/>
              </a:ext>
            </a:extLst>
          </p:cNvPr>
          <p:cNvSpPr>
            <a:spLocks noGrp="1"/>
          </p:cNvSpPr>
          <p:nvPr>
            <p:ph type="body" sz="quarter" idx="10"/>
          </p:nvPr>
        </p:nvSpPr>
        <p:spPr/>
        <p:txBody>
          <a:bodyPr/>
          <a:lstStyle/>
          <a:p>
            <a:r>
              <a:rPr lang="en-US" dirty="0">
                <a:solidFill>
                  <a:srgbClr val="1D1D1A"/>
                </a:solidFill>
              </a:rPr>
              <a:t>Enter sub heading here: </a:t>
            </a:r>
            <a:r>
              <a:rPr lang="en-GB" dirty="0" err="1">
                <a:solidFill>
                  <a:srgbClr val="1D1D1A"/>
                </a:solidFill>
              </a:rPr>
              <a:t>Quisque</a:t>
            </a:r>
            <a:r>
              <a:rPr lang="en-GB" dirty="0">
                <a:solidFill>
                  <a:srgbClr val="1D1D1A"/>
                </a:solidFill>
              </a:rPr>
              <a:t> </a:t>
            </a:r>
            <a:r>
              <a:rPr lang="en-GB" dirty="0" err="1">
                <a:solidFill>
                  <a:srgbClr val="1D1D1A"/>
                </a:solidFill>
              </a:rPr>
              <a:t>pretium</a:t>
            </a:r>
            <a:r>
              <a:rPr lang="en-GB" dirty="0">
                <a:solidFill>
                  <a:srgbClr val="1D1D1A"/>
                </a:solidFill>
              </a:rPr>
              <a:t> libero </a:t>
            </a:r>
            <a:r>
              <a:rPr lang="en-GB" dirty="0" err="1">
                <a:solidFill>
                  <a:srgbClr val="1D1D1A"/>
                </a:solidFill>
              </a:rPr>
              <a:t>eget</a:t>
            </a:r>
            <a:r>
              <a:rPr lang="en-GB" dirty="0">
                <a:solidFill>
                  <a:srgbClr val="1D1D1A"/>
                </a:solidFill>
              </a:rPr>
              <a:t> </a:t>
            </a:r>
            <a:r>
              <a:rPr lang="en-GB" dirty="0" err="1">
                <a:solidFill>
                  <a:srgbClr val="1D1D1A"/>
                </a:solidFill>
              </a:rPr>
              <a:t>bibendum</a:t>
            </a:r>
            <a:r>
              <a:rPr lang="en-GB" dirty="0">
                <a:solidFill>
                  <a:srgbClr val="1D1D1A"/>
                </a:solidFill>
              </a:rPr>
              <a:t> </a:t>
            </a:r>
            <a:r>
              <a:rPr lang="en-GB" dirty="0" err="1">
                <a:solidFill>
                  <a:srgbClr val="1D1D1A"/>
                </a:solidFill>
              </a:rPr>
              <a:t>sollicitudin</a:t>
            </a:r>
            <a:r>
              <a:rPr lang="en-GB" dirty="0">
                <a:solidFill>
                  <a:srgbClr val="1D1D1A"/>
                </a:solidFill>
              </a:rPr>
              <a:t>. </a:t>
            </a:r>
            <a:r>
              <a:rPr lang="en-GB" dirty="0" err="1">
                <a:solidFill>
                  <a:srgbClr val="1D1D1A"/>
                </a:solidFill>
              </a:rPr>
              <a:t>Vivamus</a:t>
            </a:r>
            <a:r>
              <a:rPr lang="en-GB" dirty="0">
                <a:solidFill>
                  <a:srgbClr val="1D1D1A"/>
                </a:solidFill>
              </a:rPr>
              <a:t> </a:t>
            </a:r>
            <a:r>
              <a:rPr lang="en-GB" dirty="0" err="1">
                <a:solidFill>
                  <a:srgbClr val="1D1D1A"/>
                </a:solidFill>
              </a:rPr>
              <a:t>faucibus</a:t>
            </a:r>
            <a:r>
              <a:rPr lang="en-GB" dirty="0">
                <a:solidFill>
                  <a:srgbClr val="1D1D1A"/>
                </a:solidFill>
              </a:rPr>
              <a:t> </a:t>
            </a:r>
            <a:r>
              <a:rPr lang="en-GB" dirty="0" err="1">
                <a:solidFill>
                  <a:srgbClr val="1D1D1A"/>
                </a:solidFill>
              </a:rPr>
              <a:t>sem</a:t>
            </a:r>
            <a:r>
              <a:rPr lang="en-GB" dirty="0">
                <a:solidFill>
                  <a:srgbClr val="1D1D1A"/>
                </a:solidFill>
              </a:rPr>
              <a:t> a </a:t>
            </a:r>
            <a:r>
              <a:rPr lang="en-GB" dirty="0" err="1">
                <a:solidFill>
                  <a:srgbClr val="1D1D1A"/>
                </a:solidFill>
              </a:rPr>
              <a:t>augue</a:t>
            </a:r>
            <a:r>
              <a:rPr lang="en-GB" dirty="0">
                <a:solidFill>
                  <a:srgbClr val="1D1D1A"/>
                </a:solidFill>
              </a:rPr>
              <a:t> </a:t>
            </a:r>
            <a:r>
              <a:rPr lang="en-GB" dirty="0" err="1">
                <a:solidFill>
                  <a:srgbClr val="1D1D1A"/>
                </a:solidFill>
              </a:rPr>
              <a:t>volutpat</a:t>
            </a:r>
            <a:r>
              <a:rPr lang="en-GB" dirty="0">
                <a:solidFill>
                  <a:srgbClr val="1D1D1A"/>
                </a:solidFill>
              </a:rPr>
              <a:t> </a:t>
            </a:r>
            <a:r>
              <a:rPr lang="en-GB" dirty="0" err="1">
                <a:solidFill>
                  <a:srgbClr val="1D1D1A"/>
                </a:solidFill>
              </a:rPr>
              <a:t>congue</a:t>
            </a:r>
            <a:r>
              <a:rPr lang="en-GB" dirty="0">
                <a:solidFill>
                  <a:srgbClr val="1D1D1A"/>
                </a:solidFill>
              </a:rPr>
              <a:t> 20pt.</a:t>
            </a:r>
            <a:endParaRPr lang="en-US" dirty="0">
              <a:solidFill>
                <a:srgbClr val="1D1D1A"/>
              </a:solidFill>
            </a:endParaRPr>
          </a:p>
        </p:txBody>
      </p:sp>
      <p:sp>
        <p:nvSpPr>
          <p:cNvPr id="5" name="Slide Number Placeholder 4">
            <a:extLst>
              <a:ext uri="{FF2B5EF4-FFF2-40B4-BE49-F238E27FC236}">
                <a16:creationId xmlns:a16="http://schemas.microsoft.com/office/drawing/2014/main" id="{41B2ACB8-C6CD-AA98-994C-997052F8C7A0}"/>
              </a:ext>
            </a:extLst>
          </p:cNvPr>
          <p:cNvSpPr>
            <a:spLocks noGrp="1"/>
          </p:cNvSpPr>
          <p:nvPr>
            <p:ph type="sldNum" sz="quarter" idx="12"/>
          </p:nvPr>
        </p:nvSpPr>
        <p:spPr/>
        <p:txBody>
          <a:bodyPr/>
          <a:lstStyle/>
          <a:p>
            <a:fld id="{BC5033AD-2A2E-4B40-820E-C0C238FC5E2C}" type="slidenum">
              <a:rPr lang="en-GB" smtClean="0">
                <a:solidFill>
                  <a:srgbClr val="1D1D1A"/>
                </a:solidFill>
              </a:rPr>
              <a:pPr/>
              <a:t>56</a:t>
            </a:fld>
            <a:endParaRPr lang="en-GB" dirty="0">
              <a:solidFill>
                <a:srgbClr val="1D1D1A"/>
              </a:solidFill>
            </a:endParaRPr>
          </a:p>
        </p:txBody>
      </p:sp>
      <p:sp>
        <p:nvSpPr>
          <p:cNvPr id="3" name="Footer Placeholder 2">
            <a:extLst>
              <a:ext uri="{FF2B5EF4-FFF2-40B4-BE49-F238E27FC236}">
                <a16:creationId xmlns:a16="http://schemas.microsoft.com/office/drawing/2014/main" id="{27DE380D-1109-A755-3454-937C629A58C8}"/>
              </a:ext>
            </a:extLst>
          </p:cNvPr>
          <p:cNvSpPr>
            <a:spLocks noGrp="1"/>
          </p:cNvSpPr>
          <p:nvPr>
            <p:ph type="ftr" sz="quarter" idx="11"/>
          </p:nvPr>
        </p:nvSpPr>
        <p:spPr/>
        <p:txBody>
          <a:bodyPr/>
          <a:lstStyle/>
          <a:p>
            <a:r>
              <a:rPr lang="en-GB" dirty="0">
                <a:solidFill>
                  <a:srgbClr val="1D1D1A"/>
                </a:solidFill>
              </a:rPr>
              <a:t>BT Group PowerPoint    |</a:t>
            </a:r>
          </a:p>
        </p:txBody>
      </p:sp>
      <p:pic>
        <p:nvPicPr>
          <p:cNvPr id="14" name="Picture 13">
            <a:extLst>
              <a:ext uri="{FF2B5EF4-FFF2-40B4-BE49-F238E27FC236}">
                <a16:creationId xmlns:a16="http://schemas.microsoft.com/office/drawing/2014/main" id="{016CFCEC-342F-8910-A670-EE832B2C795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46379" y="295285"/>
            <a:ext cx="1537265" cy="511811"/>
          </a:xfrm>
          <a:prstGeom prst="rect">
            <a:avLst/>
          </a:prstGeom>
        </p:spPr>
      </p:pic>
      <p:sp>
        <p:nvSpPr>
          <p:cNvPr id="15" name="Rectangle 14">
            <a:extLst>
              <a:ext uri="{FF2B5EF4-FFF2-40B4-BE49-F238E27FC236}">
                <a16:creationId xmlns:a16="http://schemas.microsoft.com/office/drawing/2014/main" id="{B3FEA0FE-6D40-9CE8-6D71-2687EA27B3FF}"/>
              </a:ext>
            </a:extLst>
          </p:cNvPr>
          <p:cNvSpPr/>
          <p:nvPr/>
        </p:nvSpPr>
        <p:spPr>
          <a:xfrm>
            <a:off x="-3416" y="3891379"/>
            <a:ext cx="3219693" cy="29730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900" dirty="0">
                <a:solidFill>
                  <a:schemeClr val="tx1"/>
                </a:solidFill>
                <a:effectLst/>
                <a:latin typeface="+mj-lt"/>
                <a:ea typeface="Calibri" panose="020F0502020204030204" pitchFamily="34" charset="0"/>
                <a:cs typeface="Times New Roman" panose="02020603050405020304" pitchFamily="18" charset="0"/>
              </a:rPr>
              <a:t>TO INSERT IMAGE DO ONE OF THE FOLLOWING [DELETE AFTER READING]:</a:t>
            </a:r>
          </a:p>
          <a:p>
            <a:pPr marL="228600" indent="-228600">
              <a:spcAft>
                <a:spcPts val="600"/>
              </a:spcAft>
              <a:buFont typeface="+mj-lt"/>
              <a:buAutoNum type="arabicPeriod"/>
            </a:pPr>
            <a:r>
              <a:rPr lang="en-GB" sz="900" dirty="0">
                <a:solidFill>
                  <a:schemeClr val="tx1"/>
                </a:solidFill>
                <a:latin typeface="+mj-lt"/>
                <a:ea typeface="Calibri" panose="020F0502020204030204" pitchFamily="34" charset="0"/>
                <a:cs typeface="Times New Roman" panose="02020603050405020304" pitchFamily="18" charset="0"/>
              </a:rPr>
              <a:t>Click on the picture icon in the middle of the grey image placeholder and locate the image you want to insert, then click ok</a:t>
            </a:r>
          </a:p>
          <a:p>
            <a:pPr marL="228600" indent="-228600">
              <a:spcAft>
                <a:spcPts val="600"/>
              </a:spcAft>
              <a:buFont typeface="+mj-lt"/>
              <a:buAutoNum type="arabicPeriod"/>
            </a:pPr>
            <a:r>
              <a:rPr lang="en-GB" sz="900" dirty="0">
                <a:solidFill>
                  <a:schemeClr val="tx1"/>
                </a:solidFill>
                <a:effectLst/>
                <a:latin typeface="+mj-lt"/>
                <a:ea typeface="Calibri" panose="020F0502020204030204" pitchFamily="34" charset="0"/>
                <a:cs typeface="Times New Roman" panose="02020603050405020304" pitchFamily="18" charset="0"/>
              </a:rPr>
              <a:t>Click and drag from anywhere else (file explorer, desktop) onto anywhere on the page and it will automatically insert into the grey image placeholder</a:t>
            </a:r>
          </a:p>
          <a:p>
            <a:pPr marL="228600" indent="-228600">
              <a:spcAft>
                <a:spcPts val="600"/>
              </a:spcAft>
              <a:buFont typeface="+mj-lt"/>
              <a:buAutoNum type="arabicPeriod"/>
            </a:pPr>
            <a:r>
              <a:rPr lang="en-GB" sz="900" dirty="0">
                <a:solidFill>
                  <a:schemeClr val="tx1"/>
                </a:solidFill>
                <a:effectLst/>
                <a:latin typeface="+mj-lt"/>
                <a:ea typeface="Calibri" panose="020F0502020204030204" pitchFamily="34" charset="0"/>
                <a:cs typeface="Times New Roman" panose="02020603050405020304" pitchFamily="18" charset="0"/>
              </a:rPr>
              <a:t>If copying and pasting image from another slide to this, the pixels will disappear, but if you click RESET button on the HOME tab under SLIDES, the pixels will appear in front of the grey image placeholder. </a:t>
            </a:r>
          </a:p>
          <a:p>
            <a:pPr marL="228600" indent="-228600">
              <a:spcAft>
                <a:spcPts val="600"/>
              </a:spcAft>
              <a:buFont typeface="+mj-lt"/>
              <a:buAutoNum type="arabicPeriod"/>
            </a:pPr>
            <a:r>
              <a:rPr lang="en-GB" sz="900" dirty="0">
                <a:solidFill>
                  <a:schemeClr val="tx1"/>
                </a:solidFill>
                <a:latin typeface="+mj-lt"/>
              </a:rPr>
              <a:t>Remember to send IMAGE TO BACK, to behind the main copy – RIGHT CLICK ON IMAGE &gt; AND CLICK ON ‘SEND TO BACK’ – to ensure that the pixels do not hide behind the image.</a:t>
            </a:r>
          </a:p>
        </p:txBody>
      </p:sp>
    </p:spTree>
    <p:extLst>
      <p:ext uri="{BB962C8B-B14F-4D97-AF65-F5344CB8AC3E}">
        <p14:creationId xmlns:p14="http://schemas.microsoft.com/office/powerpoint/2010/main" val="400010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A1C07B4-BFB7-FA54-BAE2-E3AE536D3AEC}"/>
              </a:ext>
            </a:extLst>
          </p:cNvPr>
          <p:cNvSpPr>
            <a:spLocks noGrp="1"/>
          </p:cNvSpPr>
          <p:nvPr>
            <p:ph type="pic" sz="quarter" idx="13"/>
          </p:nvPr>
        </p:nvSpPr>
        <p:spPr/>
      </p:sp>
      <p:sp>
        <p:nvSpPr>
          <p:cNvPr id="6" name="Title 5">
            <a:extLst>
              <a:ext uri="{FF2B5EF4-FFF2-40B4-BE49-F238E27FC236}">
                <a16:creationId xmlns:a16="http://schemas.microsoft.com/office/drawing/2014/main" id="{31C9C73C-00A9-F143-F7DC-9FA6BA1BCD21}"/>
              </a:ext>
            </a:extLst>
          </p:cNvPr>
          <p:cNvSpPr>
            <a:spLocks noGrp="1"/>
          </p:cNvSpPr>
          <p:nvPr>
            <p:ph type="title"/>
          </p:nvPr>
        </p:nvSpPr>
        <p:spPr/>
        <p:txBody>
          <a:bodyPr/>
          <a:lstStyle/>
          <a:p>
            <a:r>
              <a:rPr lang="en-US" dirty="0"/>
              <a:t>Edit title: 48pt </a:t>
            </a:r>
            <a:br>
              <a:rPr lang="en-US" dirty="0"/>
            </a:br>
            <a:r>
              <a:rPr lang="en-US" dirty="0"/>
              <a:t>BT expressive CFU slide</a:t>
            </a:r>
          </a:p>
        </p:txBody>
      </p:sp>
      <p:sp>
        <p:nvSpPr>
          <p:cNvPr id="7" name="Text Placeholder 6">
            <a:extLst>
              <a:ext uri="{FF2B5EF4-FFF2-40B4-BE49-F238E27FC236}">
                <a16:creationId xmlns:a16="http://schemas.microsoft.com/office/drawing/2014/main" id="{42EEE4CA-2BE3-7CD0-FF64-02681B7BC2C6}"/>
              </a:ext>
            </a:extLst>
          </p:cNvPr>
          <p:cNvSpPr>
            <a:spLocks noGrp="1"/>
          </p:cNvSpPr>
          <p:nvPr>
            <p:ph type="body" sz="quarter" idx="10"/>
          </p:nvPr>
        </p:nvSpPr>
        <p:spPr/>
        <p:txBody>
          <a:bodyPr/>
          <a:lstStyle/>
          <a:p>
            <a:r>
              <a:rPr lang="en-US"/>
              <a:t>Enter sub heading here: </a:t>
            </a:r>
            <a:r>
              <a:rPr lang="en-GB" err="1"/>
              <a:t>Quisque</a:t>
            </a:r>
            <a:r>
              <a:rPr lang="en-GB"/>
              <a:t> </a:t>
            </a:r>
            <a:r>
              <a:rPr lang="en-GB" err="1"/>
              <a:t>pretium</a:t>
            </a:r>
            <a:r>
              <a:rPr lang="en-GB"/>
              <a:t> libero </a:t>
            </a:r>
            <a:r>
              <a:rPr lang="en-GB" err="1"/>
              <a:t>eget</a:t>
            </a:r>
            <a:r>
              <a:rPr lang="en-GB"/>
              <a:t> </a:t>
            </a:r>
            <a:r>
              <a:rPr lang="en-GB" err="1"/>
              <a:t>bibendum</a:t>
            </a:r>
            <a:r>
              <a:rPr lang="en-GB"/>
              <a:t> </a:t>
            </a:r>
            <a:r>
              <a:rPr lang="en-GB" err="1"/>
              <a:t>sollicitudin</a:t>
            </a:r>
            <a:r>
              <a:rPr lang="en-GB"/>
              <a:t>. </a:t>
            </a:r>
            <a:r>
              <a:rPr lang="en-GB" err="1"/>
              <a:t>Vivamus</a:t>
            </a:r>
            <a:r>
              <a:rPr lang="en-GB"/>
              <a:t> </a:t>
            </a:r>
            <a:r>
              <a:rPr lang="en-GB" err="1"/>
              <a:t>faucibus</a:t>
            </a:r>
            <a:r>
              <a:rPr lang="en-GB"/>
              <a:t> </a:t>
            </a:r>
            <a:r>
              <a:rPr lang="en-GB" err="1"/>
              <a:t>sem</a:t>
            </a:r>
            <a:r>
              <a:rPr lang="en-GB"/>
              <a:t> a </a:t>
            </a:r>
            <a:r>
              <a:rPr lang="en-GB" err="1"/>
              <a:t>augue</a:t>
            </a:r>
            <a:r>
              <a:rPr lang="en-GB"/>
              <a:t> </a:t>
            </a:r>
            <a:r>
              <a:rPr lang="en-GB" err="1"/>
              <a:t>volutpat</a:t>
            </a:r>
            <a:r>
              <a:rPr lang="en-GB"/>
              <a:t> </a:t>
            </a:r>
            <a:r>
              <a:rPr lang="en-GB" err="1"/>
              <a:t>congue</a:t>
            </a:r>
            <a:r>
              <a:rPr lang="en-GB"/>
              <a:t> 20pt.</a:t>
            </a:r>
            <a:endParaRPr lang="en-US"/>
          </a:p>
        </p:txBody>
      </p:sp>
      <p:sp>
        <p:nvSpPr>
          <p:cNvPr id="5" name="Slide Number Placeholder 4">
            <a:extLst>
              <a:ext uri="{FF2B5EF4-FFF2-40B4-BE49-F238E27FC236}">
                <a16:creationId xmlns:a16="http://schemas.microsoft.com/office/drawing/2014/main" id="{E32D0C4C-1D57-561A-2FFB-0C935E7718E8}"/>
              </a:ext>
            </a:extLst>
          </p:cNvPr>
          <p:cNvSpPr>
            <a:spLocks noGrp="1"/>
          </p:cNvSpPr>
          <p:nvPr>
            <p:ph type="sldNum" sz="quarter" idx="12"/>
          </p:nvPr>
        </p:nvSpPr>
        <p:spPr/>
        <p:txBody>
          <a:bodyPr/>
          <a:lstStyle/>
          <a:p>
            <a:fld id="{BC5033AD-2A2E-4B40-820E-C0C238FC5E2C}" type="slidenum">
              <a:rPr lang="en-GB" smtClean="0"/>
              <a:pPr/>
              <a:t>57</a:t>
            </a:fld>
            <a:endParaRPr lang="en-GB" dirty="0"/>
          </a:p>
        </p:txBody>
      </p:sp>
      <p:sp>
        <p:nvSpPr>
          <p:cNvPr id="2" name="Footer Placeholder 1">
            <a:extLst>
              <a:ext uri="{FF2B5EF4-FFF2-40B4-BE49-F238E27FC236}">
                <a16:creationId xmlns:a16="http://schemas.microsoft.com/office/drawing/2014/main" id="{2C3EA929-4D05-2CF4-6A18-319842BC376F}"/>
              </a:ext>
            </a:extLst>
          </p:cNvPr>
          <p:cNvSpPr>
            <a:spLocks noGrp="1"/>
          </p:cNvSpPr>
          <p:nvPr>
            <p:ph type="ftr" sz="quarter" idx="11"/>
          </p:nvPr>
        </p:nvSpPr>
        <p:spPr/>
        <p:txBody>
          <a:bodyPr/>
          <a:lstStyle/>
          <a:p>
            <a:r>
              <a:rPr lang="en-GB" dirty="0"/>
              <a:t>BT Group PowerPoint    |</a:t>
            </a:r>
          </a:p>
        </p:txBody>
      </p:sp>
      <p:sp>
        <p:nvSpPr>
          <p:cNvPr id="15" name="Rectangle 14">
            <a:extLst>
              <a:ext uri="{FF2B5EF4-FFF2-40B4-BE49-F238E27FC236}">
                <a16:creationId xmlns:a16="http://schemas.microsoft.com/office/drawing/2014/main" id="{10AA6A71-82C1-1F55-681D-FC449B1B3175}"/>
              </a:ext>
            </a:extLst>
          </p:cNvPr>
          <p:cNvSpPr/>
          <p:nvPr/>
        </p:nvSpPr>
        <p:spPr>
          <a:xfrm>
            <a:off x="-3416" y="3891379"/>
            <a:ext cx="3219693" cy="29730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900" dirty="0">
                <a:solidFill>
                  <a:schemeClr val="tx1"/>
                </a:solidFill>
                <a:effectLst/>
                <a:latin typeface="+mj-lt"/>
                <a:ea typeface="Calibri" panose="020F0502020204030204" pitchFamily="34" charset="0"/>
                <a:cs typeface="Times New Roman" panose="02020603050405020304" pitchFamily="18" charset="0"/>
              </a:rPr>
              <a:t>TO INSERT IMAGE DO ONE OF THE FOLLOWING [DELETE AFTER READING]:</a:t>
            </a:r>
          </a:p>
          <a:p>
            <a:pPr marL="228600" indent="-228600">
              <a:spcAft>
                <a:spcPts val="600"/>
              </a:spcAft>
              <a:buFont typeface="+mj-lt"/>
              <a:buAutoNum type="arabicPeriod"/>
            </a:pPr>
            <a:r>
              <a:rPr lang="en-GB" sz="900" dirty="0">
                <a:solidFill>
                  <a:schemeClr val="tx1"/>
                </a:solidFill>
                <a:latin typeface="+mj-lt"/>
                <a:ea typeface="Calibri" panose="020F0502020204030204" pitchFamily="34" charset="0"/>
                <a:cs typeface="Times New Roman" panose="02020603050405020304" pitchFamily="18" charset="0"/>
              </a:rPr>
              <a:t>Click on the picture icon in the middle of the grey image placeholder and locate the image you want to insert, then click ok</a:t>
            </a:r>
          </a:p>
          <a:p>
            <a:pPr marL="228600" indent="-228600">
              <a:spcAft>
                <a:spcPts val="600"/>
              </a:spcAft>
              <a:buFont typeface="+mj-lt"/>
              <a:buAutoNum type="arabicPeriod"/>
            </a:pPr>
            <a:r>
              <a:rPr lang="en-GB" sz="900" dirty="0">
                <a:solidFill>
                  <a:schemeClr val="tx1"/>
                </a:solidFill>
                <a:effectLst/>
                <a:latin typeface="+mj-lt"/>
                <a:ea typeface="Calibri" panose="020F0502020204030204" pitchFamily="34" charset="0"/>
                <a:cs typeface="Times New Roman" panose="02020603050405020304" pitchFamily="18" charset="0"/>
              </a:rPr>
              <a:t>Click and drag from anywhere else (file explorer, desktop) onto anywhere on the page and it will automatically insert into the grey image placeholder</a:t>
            </a:r>
          </a:p>
          <a:p>
            <a:pPr marL="228600" indent="-228600">
              <a:spcAft>
                <a:spcPts val="600"/>
              </a:spcAft>
              <a:buFont typeface="+mj-lt"/>
              <a:buAutoNum type="arabicPeriod"/>
            </a:pPr>
            <a:r>
              <a:rPr lang="en-GB" sz="900" dirty="0">
                <a:solidFill>
                  <a:schemeClr val="tx1"/>
                </a:solidFill>
                <a:effectLst/>
                <a:latin typeface="+mj-lt"/>
                <a:ea typeface="Calibri" panose="020F0502020204030204" pitchFamily="34" charset="0"/>
                <a:cs typeface="Times New Roman" panose="02020603050405020304" pitchFamily="18" charset="0"/>
              </a:rPr>
              <a:t>If copying and pasting image from another slide to this, the pixels will disappear, but if you click RESET button on the HOME tab under SLIDES, the pixels will appear in front of the grey image placeholder. </a:t>
            </a:r>
          </a:p>
          <a:p>
            <a:pPr marL="228600" indent="-228600">
              <a:spcAft>
                <a:spcPts val="600"/>
              </a:spcAft>
              <a:buFont typeface="+mj-lt"/>
              <a:buAutoNum type="arabicPeriod"/>
            </a:pPr>
            <a:r>
              <a:rPr lang="en-GB" sz="900" dirty="0">
                <a:solidFill>
                  <a:schemeClr val="tx1"/>
                </a:solidFill>
                <a:latin typeface="+mj-lt"/>
              </a:rPr>
              <a:t>Remember to send IMAGE TO BACK, to behind the main copy – RIGHT CLICK ON IMAGE &gt; AND CLICK ON ‘SEND TO BACK’ – to ensure that the pixels do not hide behind the image.</a:t>
            </a:r>
          </a:p>
        </p:txBody>
      </p:sp>
    </p:spTree>
    <p:extLst>
      <p:ext uri="{BB962C8B-B14F-4D97-AF65-F5344CB8AC3E}">
        <p14:creationId xmlns:p14="http://schemas.microsoft.com/office/powerpoint/2010/main" val="48302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986B76A-C771-AF42-5DC8-85925AA0BDEF}"/>
              </a:ext>
            </a:extLst>
          </p:cNvPr>
          <p:cNvSpPr>
            <a:spLocks noGrp="1"/>
          </p:cNvSpPr>
          <p:nvPr>
            <p:ph type="pic" sz="quarter" idx="13"/>
          </p:nvPr>
        </p:nvSpPr>
        <p:spPr/>
      </p:sp>
      <p:sp>
        <p:nvSpPr>
          <p:cNvPr id="11" name="Title 5">
            <a:extLst>
              <a:ext uri="{FF2B5EF4-FFF2-40B4-BE49-F238E27FC236}">
                <a16:creationId xmlns:a16="http://schemas.microsoft.com/office/drawing/2014/main" id="{00A799CA-953C-424D-95CB-8C4E844EB137}"/>
              </a:ext>
            </a:extLst>
          </p:cNvPr>
          <p:cNvSpPr>
            <a:spLocks noGrp="1"/>
          </p:cNvSpPr>
          <p:nvPr>
            <p:ph type="title"/>
          </p:nvPr>
        </p:nvSpPr>
        <p:spPr/>
        <p:txBody>
          <a:bodyPr/>
          <a:lstStyle/>
          <a:p>
            <a:r>
              <a:rPr lang="en-US" dirty="0"/>
              <a:t>Edit title: 48pt </a:t>
            </a:r>
            <a:br>
              <a:rPr lang="en-US" dirty="0"/>
            </a:br>
            <a:r>
              <a:rPr lang="en-US" dirty="0"/>
              <a:t>EE expressive CFU slide</a:t>
            </a:r>
          </a:p>
        </p:txBody>
      </p:sp>
      <p:sp>
        <p:nvSpPr>
          <p:cNvPr id="12" name="Text Placeholder 6">
            <a:extLst>
              <a:ext uri="{FF2B5EF4-FFF2-40B4-BE49-F238E27FC236}">
                <a16:creationId xmlns:a16="http://schemas.microsoft.com/office/drawing/2014/main" id="{4CE1A619-78E9-AB48-9D99-C578AA4C2CE2}"/>
              </a:ext>
            </a:extLst>
          </p:cNvPr>
          <p:cNvSpPr>
            <a:spLocks noGrp="1"/>
          </p:cNvSpPr>
          <p:nvPr>
            <p:ph type="body" sz="quarter" idx="10"/>
          </p:nvPr>
        </p:nvSpPr>
        <p:spPr/>
        <p:txBody>
          <a:bodyPr/>
          <a:lstStyle/>
          <a:p>
            <a:r>
              <a:rPr lang="en-US"/>
              <a:t>Enter sub heading here: </a:t>
            </a:r>
            <a:r>
              <a:rPr lang="en-GB" err="1"/>
              <a:t>Quisque</a:t>
            </a:r>
            <a:r>
              <a:rPr lang="en-GB"/>
              <a:t> </a:t>
            </a:r>
            <a:r>
              <a:rPr lang="en-GB" err="1"/>
              <a:t>pretium</a:t>
            </a:r>
            <a:r>
              <a:rPr lang="en-GB"/>
              <a:t> libero </a:t>
            </a:r>
            <a:r>
              <a:rPr lang="en-GB" err="1"/>
              <a:t>eget</a:t>
            </a:r>
            <a:r>
              <a:rPr lang="en-GB"/>
              <a:t> </a:t>
            </a:r>
            <a:r>
              <a:rPr lang="en-GB" err="1"/>
              <a:t>bibendum</a:t>
            </a:r>
            <a:r>
              <a:rPr lang="en-GB"/>
              <a:t> </a:t>
            </a:r>
            <a:r>
              <a:rPr lang="en-GB" err="1"/>
              <a:t>sollicitudin</a:t>
            </a:r>
            <a:r>
              <a:rPr lang="en-GB"/>
              <a:t>. </a:t>
            </a:r>
            <a:r>
              <a:rPr lang="en-GB" err="1"/>
              <a:t>Vivamus</a:t>
            </a:r>
            <a:r>
              <a:rPr lang="en-GB"/>
              <a:t> </a:t>
            </a:r>
            <a:r>
              <a:rPr lang="en-GB" err="1"/>
              <a:t>faucibus</a:t>
            </a:r>
            <a:r>
              <a:rPr lang="en-GB"/>
              <a:t> </a:t>
            </a:r>
            <a:r>
              <a:rPr lang="en-GB" err="1"/>
              <a:t>sem</a:t>
            </a:r>
            <a:r>
              <a:rPr lang="en-GB"/>
              <a:t> a </a:t>
            </a:r>
            <a:r>
              <a:rPr lang="en-GB" err="1"/>
              <a:t>augue</a:t>
            </a:r>
            <a:r>
              <a:rPr lang="en-GB"/>
              <a:t> </a:t>
            </a:r>
            <a:r>
              <a:rPr lang="en-GB" err="1"/>
              <a:t>volutpat</a:t>
            </a:r>
            <a:r>
              <a:rPr lang="en-GB"/>
              <a:t> </a:t>
            </a:r>
            <a:r>
              <a:rPr lang="en-GB" err="1"/>
              <a:t>congue</a:t>
            </a:r>
            <a:r>
              <a:rPr lang="en-GB"/>
              <a:t> 20pt.</a:t>
            </a:r>
            <a:endParaRPr lang="en-US"/>
          </a:p>
        </p:txBody>
      </p:sp>
      <p:sp>
        <p:nvSpPr>
          <p:cNvPr id="5" name="Slide Number Placeholder 4">
            <a:extLst>
              <a:ext uri="{FF2B5EF4-FFF2-40B4-BE49-F238E27FC236}">
                <a16:creationId xmlns:a16="http://schemas.microsoft.com/office/drawing/2014/main" id="{19B917BD-86E7-8162-163B-693B897A84E4}"/>
              </a:ext>
            </a:extLst>
          </p:cNvPr>
          <p:cNvSpPr>
            <a:spLocks noGrp="1"/>
          </p:cNvSpPr>
          <p:nvPr>
            <p:ph type="sldNum" sz="quarter" idx="12"/>
          </p:nvPr>
        </p:nvSpPr>
        <p:spPr/>
        <p:txBody>
          <a:bodyPr/>
          <a:lstStyle/>
          <a:p>
            <a:fld id="{BC5033AD-2A2E-4B40-820E-C0C238FC5E2C}" type="slidenum">
              <a:rPr lang="en-GB" smtClean="0"/>
              <a:pPr/>
              <a:t>58</a:t>
            </a:fld>
            <a:endParaRPr lang="en-GB" dirty="0"/>
          </a:p>
        </p:txBody>
      </p:sp>
      <p:sp>
        <p:nvSpPr>
          <p:cNvPr id="4" name="Footer Placeholder 3">
            <a:extLst>
              <a:ext uri="{FF2B5EF4-FFF2-40B4-BE49-F238E27FC236}">
                <a16:creationId xmlns:a16="http://schemas.microsoft.com/office/drawing/2014/main" id="{D5E2C590-2E34-A868-08FF-93D170C08949}"/>
              </a:ext>
            </a:extLst>
          </p:cNvPr>
          <p:cNvSpPr>
            <a:spLocks noGrp="1"/>
          </p:cNvSpPr>
          <p:nvPr>
            <p:ph type="ftr" sz="quarter" idx="11"/>
          </p:nvPr>
        </p:nvSpPr>
        <p:spPr/>
        <p:txBody>
          <a:bodyPr/>
          <a:lstStyle/>
          <a:p>
            <a:r>
              <a:rPr lang="en-GB" dirty="0"/>
              <a:t>BT Group PowerPoint    |</a:t>
            </a:r>
          </a:p>
        </p:txBody>
      </p:sp>
      <p:pic>
        <p:nvPicPr>
          <p:cNvPr id="7" name="Picture 6">
            <a:extLst>
              <a:ext uri="{FF2B5EF4-FFF2-40B4-BE49-F238E27FC236}">
                <a16:creationId xmlns:a16="http://schemas.microsoft.com/office/drawing/2014/main" id="{AD979BE2-7DF3-D6F9-037E-60C46DC8C5C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46379" y="295285"/>
            <a:ext cx="1537265" cy="511811"/>
          </a:xfrm>
          <a:prstGeom prst="rect">
            <a:avLst/>
          </a:prstGeom>
        </p:spPr>
      </p:pic>
      <p:sp>
        <p:nvSpPr>
          <p:cNvPr id="16" name="Rectangle 15">
            <a:extLst>
              <a:ext uri="{FF2B5EF4-FFF2-40B4-BE49-F238E27FC236}">
                <a16:creationId xmlns:a16="http://schemas.microsoft.com/office/drawing/2014/main" id="{2E732094-F811-4DED-8E90-F4E15E81029A}"/>
              </a:ext>
            </a:extLst>
          </p:cNvPr>
          <p:cNvSpPr/>
          <p:nvPr/>
        </p:nvSpPr>
        <p:spPr>
          <a:xfrm>
            <a:off x="-3416" y="3891379"/>
            <a:ext cx="3219693" cy="29730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900" dirty="0">
                <a:solidFill>
                  <a:schemeClr val="tx1"/>
                </a:solidFill>
                <a:effectLst/>
                <a:latin typeface="+mj-lt"/>
                <a:ea typeface="Calibri" panose="020F0502020204030204" pitchFamily="34" charset="0"/>
                <a:cs typeface="Times New Roman" panose="02020603050405020304" pitchFamily="18" charset="0"/>
              </a:rPr>
              <a:t>TO INSERT IMAGE DO ONE OF THE FOLLOWING [DELETE AFTER READING]:</a:t>
            </a:r>
          </a:p>
          <a:p>
            <a:pPr marL="228600" indent="-228600">
              <a:spcAft>
                <a:spcPts val="600"/>
              </a:spcAft>
              <a:buFont typeface="+mj-lt"/>
              <a:buAutoNum type="arabicPeriod"/>
            </a:pPr>
            <a:r>
              <a:rPr lang="en-GB" sz="900" dirty="0">
                <a:solidFill>
                  <a:schemeClr val="tx1"/>
                </a:solidFill>
                <a:latin typeface="+mj-lt"/>
                <a:ea typeface="Calibri" panose="020F0502020204030204" pitchFamily="34" charset="0"/>
                <a:cs typeface="Times New Roman" panose="02020603050405020304" pitchFamily="18" charset="0"/>
              </a:rPr>
              <a:t>Click on the picture icon in the middle of the grey image placeholder and locate the image you want to insert, then click ok</a:t>
            </a:r>
          </a:p>
          <a:p>
            <a:pPr marL="228600" indent="-228600">
              <a:spcAft>
                <a:spcPts val="600"/>
              </a:spcAft>
              <a:buFont typeface="+mj-lt"/>
              <a:buAutoNum type="arabicPeriod"/>
            </a:pPr>
            <a:r>
              <a:rPr lang="en-GB" sz="900" dirty="0">
                <a:solidFill>
                  <a:schemeClr val="tx1"/>
                </a:solidFill>
                <a:effectLst/>
                <a:latin typeface="+mj-lt"/>
                <a:ea typeface="Calibri" panose="020F0502020204030204" pitchFamily="34" charset="0"/>
                <a:cs typeface="Times New Roman" panose="02020603050405020304" pitchFamily="18" charset="0"/>
              </a:rPr>
              <a:t>Click and drag from anywhere else (file explorer, desktop) onto anywhere on the page and it will automatically insert into the grey image placeholder</a:t>
            </a:r>
          </a:p>
          <a:p>
            <a:pPr marL="228600" indent="-228600">
              <a:spcAft>
                <a:spcPts val="600"/>
              </a:spcAft>
              <a:buFont typeface="+mj-lt"/>
              <a:buAutoNum type="arabicPeriod"/>
            </a:pPr>
            <a:r>
              <a:rPr lang="en-GB" sz="900" dirty="0">
                <a:solidFill>
                  <a:schemeClr val="tx1"/>
                </a:solidFill>
                <a:effectLst/>
                <a:latin typeface="+mj-lt"/>
                <a:ea typeface="Calibri" panose="020F0502020204030204" pitchFamily="34" charset="0"/>
                <a:cs typeface="Times New Roman" panose="02020603050405020304" pitchFamily="18" charset="0"/>
              </a:rPr>
              <a:t>If copying and pasting image from another slide to this, the pixels will disappear, but if you click RESET button on the HOME tab under SLIDES, the pixels will appear in front of the grey image placeholder. </a:t>
            </a:r>
          </a:p>
          <a:p>
            <a:pPr marL="228600" indent="-228600">
              <a:spcAft>
                <a:spcPts val="600"/>
              </a:spcAft>
              <a:buFont typeface="+mj-lt"/>
              <a:buAutoNum type="arabicPeriod"/>
            </a:pPr>
            <a:r>
              <a:rPr lang="en-GB" sz="900" dirty="0">
                <a:solidFill>
                  <a:schemeClr val="tx1"/>
                </a:solidFill>
                <a:latin typeface="+mj-lt"/>
              </a:rPr>
              <a:t>Remember to send IMAGE TO BACK, to behind the main copy – RIGHT CLICK ON IMAGE &gt; AND CLICK ON ‘SEND TO BACK’ – to ensure that the pixels do not hide behind the image.</a:t>
            </a:r>
          </a:p>
        </p:txBody>
      </p:sp>
    </p:spTree>
    <p:extLst>
      <p:ext uri="{BB962C8B-B14F-4D97-AF65-F5344CB8AC3E}">
        <p14:creationId xmlns:p14="http://schemas.microsoft.com/office/powerpoint/2010/main" val="95910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8CDFB11-FA74-53AF-D49B-84C8BFCCE0B6}"/>
              </a:ext>
            </a:extLst>
          </p:cNvPr>
          <p:cNvSpPr>
            <a:spLocks noGrp="1"/>
          </p:cNvSpPr>
          <p:nvPr>
            <p:ph type="pic" sz="quarter" idx="13"/>
          </p:nvPr>
        </p:nvSpPr>
        <p:spPr/>
      </p:sp>
      <p:sp>
        <p:nvSpPr>
          <p:cNvPr id="11" name="Title 5">
            <a:extLst>
              <a:ext uri="{FF2B5EF4-FFF2-40B4-BE49-F238E27FC236}">
                <a16:creationId xmlns:a16="http://schemas.microsoft.com/office/drawing/2014/main" id="{00A799CA-953C-424D-95CB-8C4E844EB137}"/>
              </a:ext>
            </a:extLst>
          </p:cNvPr>
          <p:cNvSpPr>
            <a:spLocks noGrp="1"/>
          </p:cNvSpPr>
          <p:nvPr>
            <p:ph type="title"/>
          </p:nvPr>
        </p:nvSpPr>
        <p:spPr/>
        <p:txBody>
          <a:bodyPr/>
          <a:lstStyle/>
          <a:p>
            <a:r>
              <a:rPr lang="en-US" dirty="0"/>
              <a:t>Edit title: 48pt </a:t>
            </a:r>
            <a:br>
              <a:rPr lang="en-US" dirty="0"/>
            </a:br>
            <a:r>
              <a:rPr lang="en-US" dirty="0"/>
              <a:t>EE expressive CFU slide</a:t>
            </a:r>
          </a:p>
        </p:txBody>
      </p:sp>
      <p:sp>
        <p:nvSpPr>
          <p:cNvPr id="12" name="Text Placeholder 6">
            <a:extLst>
              <a:ext uri="{FF2B5EF4-FFF2-40B4-BE49-F238E27FC236}">
                <a16:creationId xmlns:a16="http://schemas.microsoft.com/office/drawing/2014/main" id="{4CE1A619-78E9-AB48-9D99-C578AA4C2CE2}"/>
              </a:ext>
            </a:extLst>
          </p:cNvPr>
          <p:cNvSpPr>
            <a:spLocks noGrp="1"/>
          </p:cNvSpPr>
          <p:nvPr>
            <p:ph type="body" sz="quarter" idx="10"/>
          </p:nvPr>
        </p:nvSpPr>
        <p:spPr/>
        <p:txBody>
          <a:bodyPr/>
          <a:lstStyle/>
          <a:p>
            <a:r>
              <a:rPr lang="en-US"/>
              <a:t>Enter sub heading here: </a:t>
            </a:r>
            <a:r>
              <a:rPr lang="en-GB" err="1"/>
              <a:t>Quisque</a:t>
            </a:r>
            <a:r>
              <a:rPr lang="en-GB"/>
              <a:t> </a:t>
            </a:r>
            <a:r>
              <a:rPr lang="en-GB" err="1"/>
              <a:t>pretium</a:t>
            </a:r>
            <a:r>
              <a:rPr lang="en-GB"/>
              <a:t> libero </a:t>
            </a:r>
            <a:r>
              <a:rPr lang="en-GB" err="1"/>
              <a:t>eget</a:t>
            </a:r>
            <a:r>
              <a:rPr lang="en-GB"/>
              <a:t> </a:t>
            </a:r>
            <a:r>
              <a:rPr lang="en-GB" err="1"/>
              <a:t>bibendum</a:t>
            </a:r>
            <a:r>
              <a:rPr lang="en-GB"/>
              <a:t> </a:t>
            </a:r>
            <a:r>
              <a:rPr lang="en-GB" err="1"/>
              <a:t>sollicitudin</a:t>
            </a:r>
            <a:r>
              <a:rPr lang="en-GB"/>
              <a:t>. </a:t>
            </a:r>
            <a:r>
              <a:rPr lang="en-GB" err="1"/>
              <a:t>Vivamus</a:t>
            </a:r>
            <a:r>
              <a:rPr lang="en-GB"/>
              <a:t> </a:t>
            </a:r>
            <a:r>
              <a:rPr lang="en-GB" err="1"/>
              <a:t>faucibus</a:t>
            </a:r>
            <a:r>
              <a:rPr lang="en-GB"/>
              <a:t> </a:t>
            </a:r>
            <a:r>
              <a:rPr lang="en-GB" err="1"/>
              <a:t>sem</a:t>
            </a:r>
            <a:r>
              <a:rPr lang="en-GB"/>
              <a:t> a </a:t>
            </a:r>
            <a:r>
              <a:rPr lang="en-GB" err="1"/>
              <a:t>augue</a:t>
            </a:r>
            <a:r>
              <a:rPr lang="en-GB"/>
              <a:t> </a:t>
            </a:r>
            <a:r>
              <a:rPr lang="en-GB" err="1"/>
              <a:t>volutpat</a:t>
            </a:r>
            <a:r>
              <a:rPr lang="en-GB"/>
              <a:t> </a:t>
            </a:r>
            <a:r>
              <a:rPr lang="en-GB" err="1"/>
              <a:t>congue</a:t>
            </a:r>
            <a:r>
              <a:rPr lang="en-GB"/>
              <a:t> 20pt.</a:t>
            </a:r>
            <a:endParaRPr lang="en-US"/>
          </a:p>
        </p:txBody>
      </p:sp>
      <p:sp>
        <p:nvSpPr>
          <p:cNvPr id="5" name="Slide Number Placeholder 4">
            <a:extLst>
              <a:ext uri="{FF2B5EF4-FFF2-40B4-BE49-F238E27FC236}">
                <a16:creationId xmlns:a16="http://schemas.microsoft.com/office/drawing/2014/main" id="{E58436B5-40F0-CCAC-511C-046A30C22FE6}"/>
              </a:ext>
            </a:extLst>
          </p:cNvPr>
          <p:cNvSpPr>
            <a:spLocks noGrp="1"/>
          </p:cNvSpPr>
          <p:nvPr>
            <p:ph type="sldNum" sz="quarter" idx="12"/>
          </p:nvPr>
        </p:nvSpPr>
        <p:spPr/>
        <p:txBody>
          <a:bodyPr/>
          <a:lstStyle/>
          <a:p>
            <a:fld id="{BC5033AD-2A2E-4B40-820E-C0C238FC5E2C}" type="slidenum">
              <a:rPr lang="en-GB" smtClean="0"/>
              <a:pPr/>
              <a:t>59</a:t>
            </a:fld>
            <a:endParaRPr lang="en-GB" dirty="0"/>
          </a:p>
        </p:txBody>
      </p:sp>
      <p:sp>
        <p:nvSpPr>
          <p:cNvPr id="3" name="Footer Placeholder 2">
            <a:extLst>
              <a:ext uri="{FF2B5EF4-FFF2-40B4-BE49-F238E27FC236}">
                <a16:creationId xmlns:a16="http://schemas.microsoft.com/office/drawing/2014/main" id="{4C01D22A-114F-6799-F06D-1E280CF911AD}"/>
              </a:ext>
            </a:extLst>
          </p:cNvPr>
          <p:cNvSpPr>
            <a:spLocks noGrp="1"/>
          </p:cNvSpPr>
          <p:nvPr>
            <p:ph type="ftr" sz="quarter" idx="11"/>
          </p:nvPr>
        </p:nvSpPr>
        <p:spPr/>
        <p:txBody>
          <a:bodyPr/>
          <a:lstStyle/>
          <a:p>
            <a:r>
              <a:rPr lang="en-GB" dirty="0"/>
              <a:t>BT Group PowerPoint    |</a:t>
            </a:r>
          </a:p>
        </p:txBody>
      </p:sp>
      <p:sp>
        <p:nvSpPr>
          <p:cNvPr id="15" name="Rectangle 14">
            <a:extLst>
              <a:ext uri="{FF2B5EF4-FFF2-40B4-BE49-F238E27FC236}">
                <a16:creationId xmlns:a16="http://schemas.microsoft.com/office/drawing/2014/main" id="{0D111AA1-40AD-D9AD-42B3-67CB05B76778}"/>
              </a:ext>
            </a:extLst>
          </p:cNvPr>
          <p:cNvSpPr/>
          <p:nvPr/>
        </p:nvSpPr>
        <p:spPr>
          <a:xfrm>
            <a:off x="-3416" y="3891379"/>
            <a:ext cx="3219693" cy="29730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900" dirty="0">
                <a:solidFill>
                  <a:schemeClr val="tx1"/>
                </a:solidFill>
                <a:effectLst/>
                <a:latin typeface="+mj-lt"/>
                <a:ea typeface="Calibri" panose="020F0502020204030204" pitchFamily="34" charset="0"/>
                <a:cs typeface="Times New Roman" panose="02020603050405020304" pitchFamily="18" charset="0"/>
              </a:rPr>
              <a:t>TO INSERT IMAGE DO ONE OF THE FOLLOWING [DELETE AFTER READING]:</a:t>
            </a:r>
          </a:p>
          <a:p>
            <a:pPr marL="228600" indent="-228600">
              <a:spcAft>
                <a:spcPts val="600"/>
              </a:spcAft>
              <a:buFont typeface="+mj-lt"/>
              <a:buAutoNum type="arabicPeriod"/>
            </a:pPr>
            <a:r>
              <a:rPr lang="en-GB" sz="900" dirty="0">
                <a:solidFill>
                  <a:schemeClr val="tx1"/>
                </a:solidFill>
                <a:latin typeface="+mj-lt"/>
                <a:ea typeface="Calibri" panose="020F0502020204030204" pitchFamily="34" charset="0"/>
                <a:cs typeface="Times New Roman" panose="02020603050405020304" pitchFamily="18" charset="0"/>
              </a:rPr>
              <a:t>Click on the picture icon in the middle of the grey image placeholder and locate the image you want to insert, then click ok</a:t>
            </a:r>
          </a:p>
          <a:p>
            <a:pPr marL="228600" indent="-228600">
              <a:spcAft>
                <a:spcPts val="600"/>
              </a:spcAft>
              <a:buFont typeface="+mj-lt"/>
              <a:buAutoNum type="arabicPeriod"/>
            </a:pPr>
            <a:r>
              <a:rPr lang="en-GB" sz="900" dirty="0">
                <a:solidFill>
                  <a:schemeClr val="tx1"/>
                </a:solidFill>
                <a:effectLst/>
                <a:latin typeface="+mj-lt"/>
                <a:ea typeface="Calibri" panose="020F0502020204030204" pitchFamily="34" charset="0"/>
                <a:cs typeface="Times New Roman" panose="02020603050405020304" pitchFamily="18" charset="0"/>
              </a:rPr>
              <a:t>Click and drag from anywhere else (file explorer, desktop) onto anywhere on the page and it will automatically insert into the grey image placeholder</a:t>
            </a:r>
          </a:p>
          <a:p>
            <a:pPr marL="228600" indent="-228600">
              <a:spcAft>
                <a:spcPts val="600"/>
              </a:spcAft>
              <a:buFont typeface="+mj-lt"/>
              <a:buAutoNum type="arabicPeriod"/>
            </a:pPr>
            <a:r>
              <a:rPr lang="en-GB" sz="900" dirty="0">
                <a:solidFill>
                  <a:schemeClr val="tx1"/>
                </a:solidFill>
                <a:effectLst/>
                <a:latin typeface="+mj-lt"/>
                <a:ea typeface="Calibri" panose="020F0502020204030204" pitchFamily="34" charset="0"/>
                <a:cs typeface="Times New Roman" panose="02020603050405020304" pitchFamily="18" charset="0"/>
              </a:rPr>
              <a:t>If copying and pasting image from another slide to this, the pixels will disappear, but if you click RESET button on the HOME tab under SLIDES, the pixels will appear in front of the grey image placeholder. </a:t>
            </a:r>
          </a:p>
          <a:p>
            <a:pPr marL="228600" indent="-228600">
              <a:spcAft>
                <a:spcPts val="600"/>
              </a:spcAft>
              <a:buFont typeface="+mj-lt"/>
              <a:buAutoNum type="arabicPeriod"/>
            </a:pPr>
            <a:r>
              <a:rPr lang="en-GB" sz="900" dirty="0">
                <a:solidFill>
                  <a:schemeClr val="tx1"/>
                </a:solidFill>
                <a:latin typeface="+mj-lt"/>
              </a:rPr>
              <a:t>Remember to send IMAGE TO BACK, to behind the main copy – RIGHT CLICK ON IMAGE &gt; AND CLICK ON ‘SEND TO BACK’ – to ensure that the pixels do not hide behind the image.</a:t>
            </a:r>
          </a:p>
        </p:txBody>
      </p:sp>
    </p:spTree>
    <p:extLst>
      <p:ext uri="{BB962C8B-B14F-4D97-AF65-F5344CB8AC3E}">
        <p14:creationId xmlns:p14="http://schemas.microsoft.com/office/powerpoint/2010/main" val="165657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5BF5D2C2-012C-0D0D-1B7A-1DBA4956C905}"/>
              </a:ext>
            </a:extLst>
          </p:cNvPr>
          <p:cNvSpPr txBox="1">
            <a:spLocks/>
          </p:cNvSpPr>
          <p:nvPr/>
        </p:nvSpPr>
        <p:spPr>
          <a:xfrm>
            <a:off x="6831180" y="2171121"/>
            <a:ext cx="6324646" cy="1221778"/>
          </a:xfrm>
          <a:prstGeom prst="rect">
            <a:avLst/>
          </a:prstGeom>
        </p:spPr>
        <p:txBody>
          <a:bodyPr wrap="square" lIns="0" tIns="0" rIns="0" bIns="0">
            <a:noAutofit/>
          </a:bodyPr>
          <a:lstStyle>
            <a:lvl1pPr marL="0" marR="0" indent="0" algn="l" defTabSz="554500" rtl="0" eaLnBrk="1" fontAlgn="auto" latinLnBrk="0" hangingPunct="1">
              <a:lnSpc>
                <a:spcPct val="100000"/>
              </a:lnSpc>
              <a:spcBef>
                <a:spcPts val="943"/>
              </a:spcBef>
              <a:spcAft>
                <a:spcPts val="0"/>
              </a:spcAft>
              <a:buClrTx/>
              <a:buSzTx/>
              <a:buFont typeface="Arial" panose="020B0604020202020204" pitchFamily="34" charset="0"/>
              <a:buNone/>
              <a:tabLst/>
              <a:defRPr kumimoji="0" lang="en-GB" sz="2001" b="0" i="0" u="none" strike="noStrike" kern="0" cap="none" spc="0" normalizeH="0" baseline="0">
                <a:ln>
                  <a:noFill/>
                </a:ln>
                <a:solidFill>
                  <a:schemeClr val="bg1">
                    <a:lumMod val="50000"/>
                  </a:schemeClr>
                </a:solidFill>
                <a:effectLst/>
                <a:uLnTx/>
                <a:uFillTx/>
                <a:latin typeface="BTGroup Headline" panose="020B0603020203020204" pitchFamily="34" charset="0"/>
                <a:ea typeface="+mj-ea"/>
                <a:cs typeface="BTGroup Headline" panose="020B0603020203020204" pitchFamily="34" charset="0"/>
              </a:defRPr>
            </a:lvl1pPr>
            <a:lvl2pPr marL="415875" indent="-138625" algn="l" defTabSz="554500" rtl="0" eaLnBrk="1" latinLnBrk="0" hangingPunct="1">
              <a:lnSpc>
                <a:spcPct val="90000"/>
              </a:lnSpc>
              <a:spcBef>
                <a:spcPts val="303"/>
              </a:spcBef>
              <a:buFont typeface="Arial" panose="020B0604020202020204" pitchFamily="34" charset="0"/>
              <a:buChar char="•"/>
              <a:defRPr sz="1455" kern="1200">
                <a:solidFill>
                  <a:schemeClr val="tx1"/>
                </a:solidFill>
                <a:latin typeface="+mn-lt"/>
                <a:ea typeface="+mn-ea"/>
                <a:cs typeface="+mn-cs"/>
              </a:defRPr>
            </a:lvl2pPr>
            <a:lvl3pPr marL="693125" indent="-138625" algn="l" defTabSz="554500" rtl="0" eaLnBrk="1" latinLnBrk="0" hangingPunct="1">
              <a:lnSpc>
                <a:spcPct val="90000"/>
              </a:lnSpc>
              <a:spcBef>
                <a:spcPts val="303"/>
              </a:spcBef>
              <a:buFont typeface="Arial" panose="020B0604020202020204" pitchFamily="34" charset="0"/>
              <a:buChar char="•"/>
              <a:defRPr sz="1213" kern="1200">
                <a:solidFill>
                  <a:schemeClr val="tx1"/>
                </a:solidFill>
                <a:latin typeface="+mn-lt"/>
                <a:ea typeface="+mn-ea"/>
                <a:cs typeface="+mn-cs"/>
              </a:defRPr>
            </a:lvl3pPr>
            <a:lvl4pPr marL="970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4pPr>
            <a:lvl5pPr marL="124762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5pPr>
            <a:lvl6pPr marL="15248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6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a:lstStyle>
          <a:p>
            <a:r>
              <a:rPr lang="en-GB" sz="3200" dirty="0">
                <a:solidFill>
                  <a:srgbClr val="1D1D1A"/>
                </a:solidFill>
                <a:latin typeface="BT Group Headline" panose="020B0603020203020204" pitchFamily="34" charset="0"/>
                <a:cs typeface="BT Group Headline" panose="020B0603020203020204" pitchFamily="34" charset="0"/>
              </a:rPr>
              <a:t>BT Group Headline</a:t>
            </a:r>
          </a:p>
          <a:p>
            <a:r>
              <a:rPr lang="en-GB" sz="3200" dirty="0">
                <a:solidFill>
                  <a:srgbClr val="1D1D1A"/>
                </a:solidFill>
                <a:latin typeface="BT Group Headline" panose="020B0603020203020204" pitchFamily="34" charset="0"/>
                <a:cs typeface="BT Group Headline" panose="020B0603020203020204" pitchFamily="34" charset="0"/>
              </a:rPr>
              <a:t>AaBbCcDdEeFfGg123!@£</a:t>
            </a:r>
          </a:p>
        </p:txBody>
      </p:sp>
      <p:sp>
        <p:nvSpPr>
          <p:cNvPr id="22" name="Text Placeholder 1">
            <a:extLst>
              <a:ext uri="{FF2B5EF4-FFF2-40B4-BE49-F238E27FC236}">
                <a16:creationId xmlns:a16="http://schemas.microsoft.com/office/drawing/2014/main" id="{73DD8D60-DB5E-A3AF-EE94-67287A84C902}"/>
              </a:ext>
            </a:extLst>
          </p:cNvPr>
          <p:cNvSpPr txBox="1">
            <a:spLocks/>
          </p:cNvSpPr>
          <p:nvPr/>
        </p:nvSpPr>
        <p:spPr>
          <a:xfrm>
            <a:off x="6831180" y="4738650"/>
            <a:ext cx="6324646" cy="1081833"/>
          </a:xfrm>
          <a:prstGeom prst="rect">
            <a:avLst/>
          </a:prstGeom>
        </p:spPr>
        <p:txBody>
          <a:bodyPr wrap="square" lIns="0" tIns="0" rIns="0" bIns="0">
            <a:noAutofit/>
          </a:bodyPr>
          <a:lstStyle>
            <a:lvl1pPr marL="0" marR="0" indent="0" algn="l" defTabSz="554500" rtl="0" eaLnBrk="1" fontAlgn="auto" latinLnBrk="0" hangingPunct="1">
              <a:lnSpc>
                <a:spcPct val="100000"/>
              </a:lnSpc>
              <a:spcBef>
                <a:spcPts val="943"/>
              </a:spcBef>
              <a:spcAft>
                <a:spcPts val="0"/>
              </a:spcAft>
              <a:buClrTx/>
              <a:buSzTx/>
              <a:buFont typeface="Arial" panose="020B0604020202020204" pitchFamily="34" charset="0"/>
              <a:buNone/>
              <a:tabLst/>
              <a:defRPr kumimoji="0" lang="en-GB" sz="2001" b="0" i="0" u="none" strike="noStrike" kern="0" cap="none" spc="0" normalizeH="0" baseline="0">
                <a:ln>
                  <a:noFill/>
                </a:ln>
                <a:solidFill>
                  <a:schemeClr val="bg1">
                    <a:lumMod val="50000"/>
                  </a:schemeClr>
                </a:solidFill>
                <a:effectLst/>
                <a:uLnTx/>
                <a:uFillTx/>
                <a:latin typeface="BTGroup Headline" panose="020B0603020203020204" pitchFamily="34" charset="0"/>
                <a:ea typeface="+mj-ea"/>
                <a:cs typeface="BTGroup Headline" panose="020B0603020203020204" pitchFamily="34" charset="0"/>
              </a:defRPr>
            </a:lvl1pPr>
            <a:lvl2pPr marL="415875" indent="-138625" algn="l" defTabSz="554500" rtl="0" eaLnBrk="1" latinLnBrk="0" hangingPunct="1">
              <a:lnSpc>
                <a:spcPct val="90000"/>
              </a:lnSpc>
              <a:spcBef>
                <a:spcPts val="303"/>
              </a:spcBef>
              <a:buFont typeface="Arial" panose="020B0604020202020204" pitchFamily="34" charset="0"/>
              <a:buChar char="•"/>
              <a:defRPr sz="1455" kern="1200">
                <a:solidFill>
                  <a:schemeClr val="tx1"/>
                </a:solidFill>
                <a:latin typeface="+mn-lt"/>
                <a:ea typeface="+mn-ea"/>
                <a:cs typeface="+mn-cs"/>
              </a:defRPr>
            </a:lvl2pPr>
            <a:lvl3pPr marL="693125" indent="-138625" algn="l" defTabSz="554500" rtl="0" eaLnBrk="1" latinLnBrk="0" hangingPunct="1">
              <a:lnSpc>
                <a:spcPct val="90000"/>
              </a:lnSpc>
              <a:spcBef>
                <a:spcPts val="303"/>
              </a:spcBef>
              <a:buFont typeface="Arial" panose="020B0604020202020204" pitchFamily="34" charset="0"/>
              <a:buChar char="•"/>
              <a:defRPr sz="1213" kern="1200">
                <a:solidFill>
                  <a:schemeClr val="tx1"/>
                </a:solidFill>
                <a:latin typeface="+mn-lt"/>
                <a:ea typeface="+mn-ea"/>
                <a:cs typeface="+mn-cs"/>
              </a:defRPr>
            </a:lvl3pPr>
            <a:lvl4pPr marL="970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4pPr>
            <a:lvl5pPr marL="124762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5pPr>
            <a:lvl6pPr marL="15248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6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a:lstStyle>
          <a:p>
            <a:r>
              <a:rPr lang="en-GB" sz="3200" dirty="0">
                <a:solidFill>
                  <a:srgbClr val="1D1D1A"/>
                </a:solidFill>
                <a:latin typeface="BT Curve" panose="020B0503020203020204" pitchFamily="34" charset="0"/>
                <a:cs typeface="BT Curve" panose="020B0503020203020204" pitchFamily="34" charset="0"/>
              </a:rPr>
              <a:t>BT Curve Regular Bold AaBbCcDdEeFfGg123!@£</a:t>
            </a:r>
          </a:p>
        </p:txBody>
      </p:sp>
      <p:sp>
        <p:nvSpPr>
          <p:cNvPr id="23" name="Title 33">
            <a:extLst>
              <a:ext uri="{FF2B5EF4-FFF2-40B4-BE49-F238E27FC236}">
                <a16:creationId xmlns:a16="http://schemas.microsoft.com/office/drawing/2014/main" id="{C03E9A6A-F05A-5D85-4119-8DEF223365FC}"/>
              </a:ext>
            </a:extLst>
          </p:cNvPr>
          <p:cNvSpPr>
            <a:spLocks noGrp="1"/>
          </p:cNvSpPr>
          <p:nvPr>
            <p:ph type="title"/>
          </p:nvPr>
        </p:nvSpPr>
        <p:spPr/>
        <p:txBody>
          <a:bodyPr/>
          <a:lstStyle/>
          <a:p>
            <a:r>
              <a:rPr lang="en-US" dirty="0"/>
              <a:t>Typefaces</a:t>
            </a:r>
          </a:p>
        </p:txBody>
      </p:sp>
      <p:sp>
        <p:nvSpPr>
          <p:cNvPr id="6" name="Content Placeholder 5">
            <a:extLst>
              <a:ext uri="{FF2B5EF4-FFF2-40B4-BE49-F238E27FC236}">
                <a16:creationId xmlns:a16="http://schemas.microsoft.com/office/drawing/2014/main" id="{918B75B6-EFDC-D4FF-0616-A34A6554F2ED}"/>
              </a:ext>
            </a:extLst>
          </p:cNvPr>
          <p:cNvSpPr>
            <a:spLocks noGrp="1"/>
          </p:cNvSpPr>
          <p:nvPr>
            <p:ph idx="1"/>
          </p:nvPr>
        </p:nvSpPr>
        <p:spPr/>
        <p:txBody>
          <a:bodyPr/>
          <a:lstStyle/>
          <a:p>
            <a:r>
              <a:rPr lang="en-GB" dirty="0"/>
              <a:t>The fonts are embedded in this document making it a little larger in file size, and sometimes a bit slower to edit. We use BT Group Headline for headlines and BT Curve Regular/Bold for body, which has a minimum size of 16pt.</a:t>
            </a:r>
          </a:p>
          <a:p>
            <a:endParaRPr lang="en-GB" dirty="0"/>
          </a:p>
        </p:txBody>
      </p:sp>
      <p:sp>
        <p:nvSpPr>
          <p:cNvPr id="12" name="Footer Placeholder 11">
            <a:extLst>
              <a:ext uri="{FF2B5EF4-FFF2-40B4-BE49-F238E27FC236}">
                <a16:creationId xmlns:a16="http://schemas.microsoft.com/office/drawing/2014/main" id="{02436E6D-C007-6632-4872-8AE1BEA059E3}"/>
              </a:ext>
            </a:extLst>
          </p:cNvPr>
          <p:cNvSpPr>
            <a:spLocks noGrp="1"/>
          </p:cNvSpPr>
          <p:nvPr>
            <p:ph type="ftr" sz="quarter" idx="11"/>
          </p:nvPr>
        </p:nvSpPr>
        <p:spPr/>
        <p:txBody>
          <a:bodyPr/>
          <a:lstStyle/>
          <a:p>
            <a:r>
              <a:rPr lang="en-GB" dirty="0"/>
              <a:t>BT Group PowerPoint    |</a:t>
            </a:r>
          </a:p>
        </p:txBody>
      </p:sp>
      <p:sp>
        <p:nvSpPr>
          <p:cNvPr id="14" name="Slide Number Placeholder 13">
            <a:extLst>
              <a:ext uri="{FF2B5EF4-FFF2-40B4-BE49-F238E27FC236}">
                <a16:creationId xmlns:a16="http://schemas.microsoft.com/office/drawing/2014/main" id="{D59D3E4D-1D80-1BAD-C583-5CA9B2FC5085}"/>
              </a:ext>
            </a:extLst>
          </p:cNvPr>
          <p:cNvSpPr>
            <a:spLocks noGrp="1"/>
          </p:cNvSpPr>
          <p:nvPr>
            <p:ph type="sldNum" sz="quarter" idx="12"/>
          </p:nvPr>
        </p:nvSpPr>
        <p:spPr/>
        <p:txBody>
          <a:bodyPr/>
          <a:lstStyle/>
          <a:p>
            <a:fld id="{BC5033AD-2A2E-4B40-820E-C0C238FC5E2C}" type="slidenum">
              <a:rPr lang="en-GB" smtClean="0"/>
              <a:pPr/>
              <a:t>6</a:t>
            </a:fld>
            <a:endParaRPr lang="en-GB" dirty="0"/>
          </a:p>
        </p:txBody>
      </p:sp>
      <p:sp>
        <p:nvSpPr>
          <p:cNvPr id="8" name="Text Placeholder 7">
            <a:extLst>
              <a:ext uri="{FF2B5EF4-FFF2-40B4-BE49-F238E27FC236}">
                <a16:creationId xmlns:a16="http://schemas.microsoft.com/office/drawing/2014/main" id="{50770061-9359-A95B-BAB5-6147DBEC23FD}"/>
              </a:ext>
            </a:extLst>
          </p:cNvPr>
          <p:cNvSpPr>
            <a:spLocks noGrp="1"/>
          </p:cNvSpPr>
          <p:nvPr>
            <p:ph type="body" sz="quarter" idx="10"/>
          </p:nvPr>
        </p:nvSpPr>
        <p:spPr/>
        <p:txBody>
          <a:bodyPr/>
          <a:lstStyle/>
          <a:p>
            <a:r>
              <a:rPr lang="en-GB" dirty="0"/>
              <a:t>We have two typefaces: BT Group Headline and BT Curve. </a:t>
            </a:r>
          </a:p>
          <a:p>
            <a:endParaRPr lang="en-GB" dirty="0"/>
          </a:p>
        </p:txBody>
      </p:sp>
      <p:sp>
        <p:nvSpPr>
          <p:cNvPr id="24" name="Text Placeholder 1">
            <a:extLst>
              <a:ext uri="{FF2B5EF4-FFF2-40B4-BE49-F238E27FC236}">
                <a16:creationId xmlns:a16="http://schemas.microsoft.com/office/drawing/2014/main" id="{A33D6F9C-37E5-FAD3-A8C0-A31DA59FC701}"/>
              </a:ext>
            </a:extLst>
          </p:cNvPr>
          <p:cNvSpPr txBox="1">
            <a:spLocks/>
          </p:cNvSpPr>
          <p:nvPr/>
        </p:nvSpPr>
        <p:spPr>
          <a:xfrm>
            <a:off x="6831180" y="3565129"/>
            <a:ext cx="5360820" cy="892499"/>
          </a:xfrm>
          <a:prstGeom prst="rect">
            <a:avLst/>
          </a:prstGeom>
        </p:spPr>
        <p:txBody>
          <a:bodyPr wrap="square" lIns="0" tIns="0" rIns="0" bIns="0">
            <a:noAutofit/>
          </a:bodyPr>
          <a:lstStyle>
            <a:lvl1pPr marL="0" marR="0" indent="0" algn="l" defTabSz="554500" rtl="0" eaLnBrk="1" fontAlgn="auto" latinLnBrk="0" hangingPunct="1">
              <a:lnSpc>
                <a:spcPct val="100000"/>
              </a:lnSpc>
              <a:spcBef>
                <a:spcPts val="943"/>
              </a:spcBef>
              <a:spcAft>
                <a:spcPts val="0"/>
              </a:spcAft>
              <a:buClrTx/>
              <a:buSzTx/>
              <a:buFont typeface="Arial" panose="020B0604020202020204" pitchFamily="34" charset="0"/>
              <a:buNone/>
              <a:tabLst/>
              <a:defRPr kumimoji="0" lang="en-GB" sz="2001" b="0" i="0" u="none" strike="noStrike" kern="0" cap="none" spc="0" normalizeH="0" baseline="0">
                <a:ln>
                  <a:noFill/>
                </a:ln>
                <a:solidFill>
                  <a:schemeClr val="bg1">
                    <a:lumMod val="50000"/>
                  </a:schemeClr>
                </a:solidFill>
                <a:effectLst/>
                <a:uLnTx/>
                <a:uFillTx/>
                <a:latin typeface="BTGroup Headline" panose="020B0603020203020204" pitchFamily="34" charset="0"/>
                <a:ea typeface="+mj-ea"/>
                <a:cs typeface="BTGroup Headline" panose="020B0603020203020204" pitchFamily="34" charset="0"/>
              </a:defRPr>
            </a:lvl1pPr>
            <a:lvl2pPr marL="415875" indent="-138625" algn="l" defTabSz="554500" rtl="0" eaLnBrk="1" latinLnBrk="0" hangingPunct="1">
              <a:lnSpc>
                <a:spcPct val="90000"/>
              </a:lnSpc>
              <a:spcBef>
                <a:spcPts val="303"/>
              </a:spcBef>
              <a:buFont typeface="Arial" panose="020B0604020202020204" pitchFamily="34" charset="0"/>
              <a:buChar char="•"/>
              <a:defRPr sz="1455" kern="1200">
                <a:solidFill>
                  <a:schemeClr val="tx1"/>
                </a:solidFill>
                <a:latin typeface="+mn-lt"/>
                <a:ea typeface="+mn-ea"/>
                <a:cs typeface="+mn-cs"/>
              </a:defRPr>
            </a:lvl2pPr>
            <a:lvl3pPr marL="693125" indent="-138625" algn="l" defTabSz="554500" rtl="0" eaLnBrk="1" latinLnBrk="0" hangingPunct="1">
              <a:lnSpc>
                <a:spcPct val="90000"/>
              </a:lnSpc>
              <a:spcBef>
                <a:spcPts val="303"/>
              </a:spcBef>
              <a:buFont typeface="Arial" panose="020B0604020202020204" pitchFamily="34" charset="0"/>
              <a:buChar char="•"/>
              <a:defRPr sz="1213" kern="1200">
                <a:solidFill>
                  <a:schemeClr val="tx1"/>
                </a:solidFill>
                <a:latin typeface="+mn-lt"/>
                <a:ea typeface="+mn-ea"/>
                <a:cs typeface="+mn-cs"/>
              </a:defRPr>
            </a:lvl3pPr>
            <a:lvl4pPr marL="970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4pPr>
            <a:lvl5pPr marL="124762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5pPr>
            <a:lvl6pPr marL="15248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6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a:lstStyle>
          <a:p>
            <a:r>
              <a:rPr lang="en-GB" sz="3200" dirty="0">
                <a:solidFill>
                  <a:srgbClr val="1D1D1A"/>
                </a:solidFill>
                <a:latin typeface="BT Curve" panose="020B0503020203020204" pitchFamily="34" charset="0"/>
                <a:cs typeface="BT Curve" panose="020B0503020203020204" pitchFamily="34" charset="0"/>
              </a:rPr>
              <a:t>BT Curve AaBbCcDdEeFfGg123!@£</a:t>
            </a:r>
          </a:p>
        </p:txBody>
      </p:sp>
      <p:sp>
        <p:nvSpPr>
          <p:cNvPr id="2" name="Rectangle 1">
            <a:extLst>
              <a:ext uri="{FF2B5EF4-FFF2-40B4-BE49-F238E27FC236}">
                <a16:creationId xmlns:a16="http://schemas.microsoft.com/office/drawing/2014/main" id="{9BEC86A8-C0F4-C31A-704C-14F725A1A0D0}"/>
              </a:ext>
            </a:extLst>
          </p:cNvPr>
          <p:cNvSpPr/>
          <p:nvPr/>
        </p:nvSpPr>
        <p:spPr>
          <a:xfrm>
            <a:off x="6734040" y="6021052"/>
            <a:ext cx="2831224" cy="369332"/>
          </a:xfrm>
          <a:prstGeom prst="rect">
            <a:avLst/>
          </a:prstGeom>
        </p:spPr>
        <p:txBody>
          <a:bodyPr wrap="none">
            <a:spAutoFit/>
          </a:bodyPr>
          <a:lstStyle/>
          <a:p>
            <a:r>
              <a:rPr lang="en-US" dirty="0">
                <a:latin typeface="BT Curve" panose="020B0503020203020204" pitchFamily="34" charset="0"/>
              </a:rPr>
              <a:t>16pt minimum point size</a:t>
            </a:r>
          </a:p>
        </p:txBody>
      </p:sp>
      <p:sp>
        <p:nvSpPr>
          <p:cNvPr id="9" name="Text Placeholder 1">
            <a:extLst>
              <a:ext uri="{FF2B5EF4-FFF2-40B4-BE49-F238E27FC236}">
                <a16:creationId xmlns:a16="http://schemas.microsoft.com/office/drawing/2014/main" id="{4338F000-F30D-39EE-7446-94DDEC8C4053}"/>
              </a:ext>
            </a:extLst>
          </p:cNvPr>
          <p:cNvSpPr txBox="1">
            <a:spLocks/>
          </p:cNvSpPr>
          <p:nvPr/>
        </p:nvSpPr>
        <p:spPr>
          <a:xfrm>
            <a:off x="5392571" y="2399903"/>
            <a:ext cx="1801182" cy="1274018"/>
          </a:xfrm>
          <a:prstGeom prst="rect">
            <a:avLst/>
          </a:prstGeom>
        </p:spPr>
        <p:txBody>
          <a:bodyPr wrap="square" lIns="0" tIns="0" rIns="0" bIns="0">
            <a:noAutofit/>
          </a:bodyPr>
          <a:lstStyle>
            <a:lvl1pPr marL="0" marR="0" indent="0" algn="l" defTabSz="554500" rtl="0" eaLnBrk="1" fontAlgn="auto" latinLnBrk="0" hangingPunct="1">
              <a:lnSpc>
                <a:spcPct val="100000"/>
              </a:lnSpc>
              <a:spcBef>
                <a:spcPts val="943"/>
              </a:spcBef>
              <a:spcAft>
                <a:spcPts val="0"/>
              </a:spcAft>
              <a:buClrTx/>
              <a:buSzTx/>
              <a:buFont typeface="Arial" panose="020B0604020202020204" pitchFamily="34" charset="0"/>
              <a:buNone/>
              <a:tabLst/>
              <a:defRPr kumimoji="0" lang="en-GB" sz="2001" b="0" i="0" u="none" strike="noStrike" kern="0" cap="none" spc="0" normalizeH="0" baseline="0">
                <a:ln>
                  <a:noFill/>
                </a:ln>
                <a:solidFill>
                  <a:schemeClr val="bg1">
                    <a:lumMod val="50000"/>
                  </a:schemeClr>
                </a:solidFill>
                <a:effectLst/>
                <a:uLnTx/>
                <a:uFillTx/>
                <a:latin typeface="BTGroup Headline" panose="020B0603020203020204" pitchFamily="34" charset="0"/>
                <a:ea typeface="+mj-ea"/>
                <a:cs typeface="BTGroup Headline" panose="020B0603020203020204" pitchFamily="34" charset="0"/>
              </a:defRPr>
            </a:lvl1pPr>
            <a:lvl2pPr marL="415875" indent="-138625" algn="l" defTabSz="554500" rtl="0" eaLnBrk="1" latinLnBrk="0" hangingPunct="1">
              <a:lnSpc>
                <a:spcPct val="90000"/>
              </a:lnSpc>
              <a:spcBef>
                <a:spcPts val="303"/>
              </a:spcBef>
              <a:buFont typeface="Arial" panose="020B0604020202020204" pitchFamily="34" charset="0"/>
              <a:buChar char="•"/>
              <a:defRPr sz="1455" kern="1200">
                <a:solidFill>
                  <a:schemeClr val="tx1"/>
                </a:solidFill>
                <a:latin typeface="+mn-lt"/>
                <a:ea typeface="+mn-ea"/>
                <a:cs typeface="+mn-cs"/>
              </a:defRPr>
            </a:lvl2pPr>
            <a:lvl3pPr marL="693125" indent="-138625" algn="l" defTabSz="554500" rtl="0" eaLnBrk="1" latinLnBrk="0" hangingPunct="1">
              <a:lnSpc>
                <a:spcPct val="90000"/>
              </a:lnSpc>
              <a:spcBef>
                <a:spcPts val="303"/>
              </a:spcBef>
              <a:buFont typeface="Arial" panose="020B0604020202020204" pitchFamily="34" charset="0"/>
              <a:buChar char="•"/>
              <a:defRPr sz="1213" kern="1200">
                <a:solidFill>
                  <a:schemeClr val="tx1"/>
                </a:solidFill>
                <a:latin typeface="+mn-lt"/>
                <a:ea typeface="+mn-ea"/>
                <a:cs typeface="+mn-cs"/>
              </a:defRPr>
            </a:lvl3pPr>
            <a:lvl4pPr marL="970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4pPr>
            <a:lvl5pPr marL="124762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5pPr>
            <a:lvl6pPr marL="15248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6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a:lstStyle>
          <a:p>
            <a:r>
              <a:rPr lang="en-GB" sz="6600" dirty="0">
                <a:solidFill>
                  <a:srgbClr val="1D1D1A"/>
                </a:solidFill>
                <a:latin typeface="BT Group Headline" panose="020B0603020203020204" pitchFamily="34" charset="0"/>
                <a:cs typeface="BT Group Headline" panose="020B0603020203020204" pitchFamily="34" charset="0"/>
              </a:rPr>
              <a:t>Aa</a:t>
            </a:r>
          </a:p>
        </p:txBody>
      </p:sp>
      <p:sp>
        <p:nvSpPr>
          <p:cNvPr id="10" name="Text Placeholder 1">
            <a:extLst>
              <a:ext uri="{FF2B5EF4-FFF2-40B4-BE49-F238E27FC236}">
                <a16:creationId xmlns:a16="http://schemas.microsoft.com/office/drawing/2014/main" id="{BF9E9E2C-B99C-2334-AD4D-3A429264651C}"/>
              </a:ext>
            </a:extLst>
          </p:cNvPr>
          <p:cNvSpPr txBox="1">
            <a:spLocks/>
          </p:cNvSpPr>
          <p:nvPr/>
        </p:nvSpPr>
        <p:spPr>
          <a:xfrm>
            <a:off x="5392571" y="3631976"/>
            <a:ext cx="1801182" cy="1274018"/>
          </a:xfrm>
          <a:prstGeom prst="rect">
            <a:avLst/>
          </a:prstGeom>
        </p:spPr>
        <p:txBody>
          <a:bodyPr wrap="square" lIns="0" tIns="0" rIns="0" bIns="0">
            <a:noAutofit/>
          </a:bodyPr>
          <a:lstStyle>
            <a:lvl1pPr marL="0" marR="0" indent="0" algn="l" defTabSz="554500" rtl="0" eaLnBrk="1" fontAlgn="auto" latinLnBrk="0" hangingPunct="1">
              <a:lnSpc>
                <a:spcPct val="100000"/>
              </a:lnSpc>
              <a:spcBef>
                <a:spcPts val="943"/>
              </a:spcBef>
              <a:spcAft>
                <a:spcPts val="0"/>
              </a:spcAft>
              <a:buClrTx/>
              <a:buSzTx/>
              <a:buFont typeface="Arial" panose="020B0604020202020204" pitchFamily="34" charset="0"/>
              <a:buNone/>
              <a:tabLst/>
              <a:defRPr kumimoji="0" lang="en-GB" sz="2001" b="0" i="0" u="none" strike="noStrike" kern="0" cap="none" spc="0" normalizeH="0" baseline="0">
                <a:ln>
                  <a:noFill/>
                </a:ln>
                <a:solidFill>
                  <a:schemeClr val="bg1">
                    <a:lumMod val="50000"/>
                  </a:schemeClr>
                </a:solidFill>
                <a:effectLst/>
                <a:uLnTx/>
                <a:uFillTx/>
                <a:latin typeface="BTGroup Headline" panose="020B0603020203020204" pitchFamily="34" charset="0"/>
                <a:ea typeface="+mj-ea"/>
                <a:cs typeface="BTGroup Headline" panose="020B0603020203020204" pitchFamily="34" charset="0"/>
              </a:defRPr>
            </a:lvl1pPr>
            <a:lvl2pPr marL="415875" indent="-138625" algn="l" defTabSz="554500" rtl="0" eaLnBrk="1" latinLnBrk="0" hangingPunct="1">
              <a:lnSpc>
                <a:spcPct val="90000"/>
              </a:lnSpc>
              <a:spcBef>
                <a:spcPts val="303"/>
              </a:spcBef>
              <a:buFont typeface="Arial" panose="020B0604020202020204" pitchFamily="34" charset="0"/>
              <a:buChar char="•"/>
              <a:defRPr sz="1455" kern="1200">
                <a:solidFill>
                  <a:schemeClr val="tx1"/>
                </a:solidFill>
                <a:latin typeface="+mn-lt"/>
                <a:ea typeface="+mn-ea"/>
                <a:cs typeface="+mn-cs"/>
              </a:defRPr>
            </a:lvl2pPr>
            <a:lvl3pPr marL="693125" indent="-138625" algn="l" defTabSz="554500" rtl="0" eaLnBrk="1" latinLnBrk="0" hangingPunct="1">
              <a:lnSpc>
                <a:spcPct val="90000"/>
              </a:lnSpc>
              <a:spcBef>
                <a:spcPts val="303"/>
              </a:spcBef>
              <a:buFont typeface="Arial" panose="020B0604020202020204" pitchFamily="34" charset="0"/>
              <a:buChar char="•"/>
              <a:defRPr sz="1213" kern="1200">
                <a:solidFill>
                  <a:schemeClr val="tx1"/>
                </a:solidFill>
                <a:latin typeface="+mn-lt"/>
                <a:ea typeface="+mn-ea"/>
                <a:cs typeface="+mn-cs"/>
              </a:defRPr>
            </a:lvl3pPr>
            <a:lvl4pPr marL="970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4pPr>
            <a:lvl5pPr marL="124762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5pPr>
            <a:lvl6pPr marL="15248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6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a:lstStyle>
          <a:p>
            <a:r>
              <a:rPr lang="en-GB" sz="6600" dirty="0">
                <a:solidFill>
                  <a:srgbClr val="1D1D1A"/>
                </a:solidFill>
                <a:latin typeface="BT Curve" panose="020B0503020203020204" pitchFamily="34" charset="0"/>
                <a:cs typeface="BT Curve" panose="020B0503020203020204" pitchFamily="34" charset="0"/>
              </a:rPr>
              <a:t>Aa</a:t>
            </a:r>
          </a:p>
        </p:txBody>
      </p:sp>
      <p:sp>
        <p:nvSpPr>
          <p:cNvPr id="11" name="Text Placeholder 1">
            <a:extLst>
              <a:ext uri="{FF2B5EF4-FFF2-40B4-BE49-F238E27FC236}">
                <a16:creationId xmlns:a16="http://schemas.microsoft.com/office/drawing/2014/main" id="{CDBB03C9-B613-9E6E-A319-F896C50D7B75}"/>
              </a:ext>
            </a:extLst>
          </p:cNvPr>
          <p:cNvSpPr txBox="1">
            <a:spLocks/>
          </p:cNvSpPr>
          <p:nvPr/>
        </p:nvSpPr>
        <p:spPr>
          <a:xfrm>
            <a:off x="5392571" y="4847289"/>
            <a:ext cx="1801182" cy="1274018"/>
          </a:xfrm>
          <a:prstGeom prst="rect">
            <a:avLst/>
          </a:prstGeom>
        </p:spPr>
        <p:txBody>
          <a:bodyPr wrap="square" lIns="0" tIns="0" rIns="0" bIns="0">
            <a:noAutofit/>
          </a:bodyPr>
          <a:lstStyle>
            <a:lvl1pPr marL="0" marR="0" indent="0" algn="l" defTabSz="554500" rtl="0" eaLnBrk="1" fontAlgn="auto" latinLnBrk="0" hangingPunct="1">
              <a:lnSpc>
                <a:spcPct val="100000"/>
              </a:lnSpc>
              <a:spcBef>
                <a:spcPts val="943"/>
              </a:spcBef>
              <a:spcAft>
                <a:spcPts val="0"/>
              </a:spcAft>
              <a:buClrTx/>
              <a:buSzTx/>
              <a:buFont typeface="Arial" panose="020B0604020202020204" pitchFamily="34" charset="0"/>
              <a:buNone/>
              <a:tabLst/>
              <a:defRPr kumimoji="0" lang="en-GB" sz="2001" b="0" i="0" u="none" strike="noStrike" kern="0" cap="none" spc="0" normalizeH="0" baseline="0">
                <a:ln>
                  <a:noFill/>
                </a:ln>
                <a:solidFill>
                  <a:schemeClr val="bg1">
                    <a:lumMod val="50000"/>
                  </a:schemeClr>
                </a:solidFill>
                <a:effectLst/>
                <a:uLnTx/>
                <a:uFillTx/>
                <a:latin typeface="BTGroup Headline" panose="020B0603020203020204" pitchFamily="34" charset="0"/>
                <a:ea typeface="+mj-ea"/>
                <a:cs typeface="BTGroup Headline" panose="020B0603020203020204" pitchFamily="34" charset="0"/>
              </a:defRPr>
            </a:lvl1pPr>
            <a:lvl2pPr marL="415875" indent="-138625" algn="l" defTabSz="554500" rtl="0" eaLnBrk="1" latinLnBrk="0" hangingPunct="1">
              <a:lnSpc>
                <a:spcPct val="90000"/>
              </a:lnSpc>
              <a:spcBef>
                <a:spcPts val="303"/>
              </a:spcBef>
              <a:buFont typeface="Arial" panose="020B0604020202020204" pitchFamily="34" charset="0"/>
              <a:buChar char="•"/>
              <a:defRPr sz="1455" kern="1200">
                <a:solidFill>
                  <a:schemeClr val="tx1"/>
                </a:solidFill>
                <a:latin typeface="+mn-lt"/>
                <a:ea typeface="+mn-ea"/>
                <a:cs typeface="+mn-cs"/>
              </a:defRPr>
            </a:lvl2pPr>
            <a:lvl3pPr marL="693125" indent="-138625" algn="l" defTabSz="554500" rtl="0" eaLnBrk="1" latinLnBrk="0" hangingPunct="1">
              <a:lnSpc>
                <a:spcPct val="90000"/>
              </a:lnSpc>
              <a:spcBef>
                <a:spcPts val="303"/>
              </a:spcBef>
              <a:buFont typeface="Arial" panose="020B0604020202020204" pitchFamily="34" charset="0"/>
              <a:buChar char="•"/>
              <a:defRPr sz="1213" kern="1200">
                <a:solidFill>
                  <a:schemeClr val="tx1"/>
                </a:solidFill>
                <a:latin typeface="+mn-lt"/>
                <a:ea typeface="+mn-ea"/>
                <a:cs typeface="+mn-cs"/>
              </a:defRPr>
            </a:lvl3pPr>
            <a:lvl4pPr marL="970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4pPr>
            <a:lvl5pPr marL="124762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5pPr>
            <a:lvl6pPr marL="15248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6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a:lstStyle>
          <a:p>
            <a:r>
              <a:rPr lang="en-GB" sz="6600" dirty="0">
                <a:solidFill>
                  <a:srgbClr val="1D1D1A"/>
                </a:solidFill>
                <a:latin typeface="BT Curve" panose="020B0503020203020204" pitchFamily="34" charset="0"/>
                <a:cs typeface="BT Curve" panose="020B0503020203020204" pitchFamily="34" charset="0"/>
              </a:rPr>
              <a:t>Aa</a:t>
            </a:r>
          </a:p>
        </p:txBody>
      </p:sp>
    </p:spTree>
    <p:extLst>
      <p:ext uri="{BB962C8B-B14F-4D97-AF65-F5344CB8AC3E}">
        <p14:creationId xmlns:p14="http://schemas.microsoft.com/office/powerpoint/2010/main" val="133791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DF8D71F-CC99-D987-0561-B65617700871}"/>
              </a:ext>
            </a:extLst>
          </p:cNvPr>
          <p:cNvSpPr>
            <a:spLocks noGrp="1"/>
          </p:cNvSpPr>
          <p:nvPr>
            <p:ph type="pic" sz="quarter" idx="13"/>
          </p:nvPr>
        </p:nvSpPr>
        <p:spPr/>
      </p:sp>
      <p:sp>
        <p:nvSpPr>
          <p:cNvPr id="5" name="Title 5">
            <a:extLst>
              <a:ext uri="{FF2B5EF4-FFF2-40B4-BE49-F238E27FC236}">
                <a16:creationId xmlns:a16="http://schemas.microsoft.com/office/drawing/2014/main" id="{4333A649-2C3D-784B-9075-20298DFE9417}"/>
              </a:ext>
            </a:extLst>
          </p:cNvPr>
          <p:cNvSpPr>
            <a:spLocks noGrp="1"/>
          </p:cNvSpPr>
          <p:nvPr>
            <p:ph type="title"/>
          </p:nvPr>
        </p:nvSpPr>
        <p:spPr/>
        <p:txBody>
          <a:bodyPr/>
          <a:lstStyle/>
          <a:p>
            <a:r>
              <a:rPr lang="en-US" dirty="0"/>
              <a:t>Edit title: 48pt </a:t>
            </a:r>
            <a:br>
              <a:rPr lang="en-US" dirty="0"/>
            </a:br>
            <a:r>
              <a:rPr lang="en-US" dirty="0" err="1"/>
              <a:t>Plusnet</a:t>
            </a:r>
            <a:br>
              <a:rPr lang="en-US" dirty="0"/>
            </a:br>
            <a:r>
              <a:rPr lang="en-US" dirty="0"/>
              <a:t>CFU slide</a:t>
            </a:r>
          </a:p>
        </p:txBody>
      </p:sp>
      <p:sp>
        <p:nvSpPr>
          <p:cNvPr id="6" name="Text Placeholder 6">
            <a:extLst>
              <a:ext uri="{FF2B5EF4-FFF2-40B4-BE49-F238E27FC236}">
                <a16:creationId xmlns:a16="http://schemas.microsoft.com/office/drawing/2014/main" id="{D43A733D-3B00-4A48-A284-65890809827F}"/>
              </a:ext>
            </a:extLst>
          </p:cNvPr>
          <p:cNvSpPr>
            <a:spLocks noGrp="1"/>
          </p:cNvSpPr>
          <p:nvPr>
            <p:ph type="body" sz="quarter" idx="10"/>
          </p:nvPr>
        </p:nvSpPr>
        <p:spPr/>
        <p:txBody>
          <a:bodyPr/>
          <a:lstStyle/>
          <a:p>
            <a:r>
              <a:rPr lang="en-US"/>
              <a:t>Enter sub heading here: </a:t>
            </a:r>
            <a:r>
              <a:rPr lang="en-GB" err="1"/>
              <a:t>Quisque</a:t>
            </a:r>
            <a:r>
              <a:rPr lang="en-GB"/>
              <a:t> </a:t>
            </a:r>
            <a:r>
              <a:rPr lang="en-GB" err="1"/>
              <a:t>pretium</a:t>
            </a:r>
            <a:r>
              <a:rPr lang="en-GB"/>
              <a:t> libero </a:t>
            </a:r>
            <a:r>
              <a:rPr lang="en-GB" err="1"/>
              <a:t>eget</a:t>
            </a:r>
            <a:r>
              <a:rPr lang="en-GB"/>
              <a:t> </a:t>
            </a:r>
            <a:r>
              <a:rPr lang="en-GB" err="1"/>
              <a:t>bibendum</a:t>
            </a:r>
            <a:r>
              <a:rPr lang="en-GB"/>
              <a:t> </a:t>
            </a:r>
            <a:r>
              <a:rPr lang="en-GB" err="1"/>
              <a:t>sollicitudin</a:t>
            </a:r>
            <a:r>
              <a:rPr lang="en-GB"/>
              <a:t>. </a:t>
            </a:r>
            <a:r>
              <a:rPr lang="en-GB" err="1"/>
              <a:t>Vivamus</a:t>
            </a:r>
            <a:r>
              <a:rPr lang="en-GB"/>
              <a:t> </a:t>
            </a:r>
            <a:r>
              <a:rPr lang="en-GB" err="1"/>
              <a:t>faucibus</a:t>
            </a:r>
            <a:r>
              <a:rPr lang="en-GB"/>
              <a:t> </a:t>
            </a:r>
            <a:r>
              <a:rPr lang="en-GB" err="1"/>
              <a:t>sem</a:t>
            </a:r>
            <a:r>
              <a:rPr lang="en-GB"/>
              <a:t> a </a:t>
            </a:r>
            <a:r>
              <a:rPr lang="en-GB" err="1"/>
              <a:t>augue</a:t>
            </a:r>
            <a:r>
              <a:rPr lang="en-GB"/>
              <a:t> </a:t>
            </a:r>
            <a:r>
              <a:rPr lang="en-GB" err="1"/>
              <a:t>volutpat</a:t>
            </a:r>
            <a:r>
              <a:rPr lang="en-GB"/>
              <a:t> </a:t>
            </a:r>
            <a:r>
              <a:rPr lang="en-GB" err="1"/>
              <a:t>congue</a:t>
            </a:r>
            <a:r>
              <a:rPr lang="en-GB"/>
              <a:t> 20pt.</a:t>
            </a:r>
            <a:endParaRPr lang="en-US"/>
          </a:p>
        </p:txBody>
      </p:sp>
      <p:sp>
        <p:nvSpPr>
          <p:cNvPr id="7" name="Slide Number Placeholder 6">
            <a:extLst>
              <a:ext uri="{FF2B5EF4-FFF2-40B4-BE49-F238E27FC236}">
                <a16:creationId xmlns:a16="http://schemas.microsoft.com/office/drawing/2014/main" id="{73B1EF5B-9A5E-EE4E-21E6-8AC10057BE7F}"/>
              </a:ext>
            </a:extLst>
          </p:cNvPr>
          <p:cNvSpPr>
            <a:spLocks noGrp="1"/>
          </p:cNvSpPr>
          <p:nvPr>
            <p:ph type="sldNum" sz="quarter" idx="12"/>
          </p:nvPr>
        </p:nvSpPr>
        <p:spPr/>
        <p:txBody>
          <a:bodyPr/>
          <a:lstStyle/>
          <a:p>
            <a:fld id="{BC5033AD-2A2E-4B40-820E-C0C238FC5E2C}" type="slidenum">
              <a:rPr lang="en-GB" smtClean="0"/>
              <a:pPr/>
              <a:t>60</a:t>
            </a:fld>
            <a:endParaRPr lang="en-GB" dirty="0"/>
          </a:p>
        </p:txBody>
      </p:sp>
      <p:sp>
        <p:nvSpPr>
          <p:cNvPr id="3" name="Footer Placeholder 2">
            <a:extLst>
              <a:ext uri="{FF2B5EF4-FFF2-40B4-BE49-F238E27FC236}">
                <a16:creationId xmlns:a16="http://schemas.microsoft.com/office/drawing/2014/main" id="{C28D817E-C446-947E-3435-FFB7B076121F}"/>
              </a:ext>
            </a:extLst>
          </p:cNvPr>
          <p:cNvSpPr>
            <a:spLocks noGrp="1"/>
          </p:cNvSpPr>
          <p:nvPr>
            <p:ph type="ftr" sz="quarter" idx="11"/>
          </p:nvPr>
        </p:nvSpPr>
        <p:spPr/>
        <p:txBody>
          <a:bodyPr/>
          <a:lstStyle/>
          <a:p>
            <a:r>
              <a:rPr lang="en-GB" dirty="0"/>
              <a:t>BT Group PowerPoint    |</a:t>
            </a:r>
          </a:p>
        </p:txBody>
      </p:sp>
      <p:pic>
        <p:nvPicPr>
          <p:cNvPr id="8" name="Picture 7">
            <a:extLst>
              <a:ext uri="{FF2B5EF4-FFF2-40B4-BE49-F238E27FC236}">
                <a16:creationId xmlns:a16="http://schemas.microsoft.com/office/drawing/2014/main" id="{C94185E5-3625-19E5-F520-2F22A44642F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46379" y="295285"/>
            <a:ext cx="1537265" cy="511811"/>
          </a:xfrm>
          <a:prstGeom prst="rect">
            <a:avLst/>
          </a:prstGeom>
        </p:spPr>
      </p:pic>
      <p:sp>
        <p:nvSpPr>
          <p:cNvPr id="17" name="Rectangle 16">
            <a:extLst>
              <a:ext uri="{FF2B5EF4-FFF2-40B4-BE49-F238E27FC236}">
                <a16:creationId xmlns:a16="http://schemas.microsoft.com/office/drawing/2014/main" id="{C0E432D7-F454-6194-C39A-2F4F156F6DFD}"/>
              </a:ext>
            </a:extLst>
          </p:cNvPr>
          <p:cNvSpPr/>
          <p:nvPr/>
        </p:nvSpPr>
        <p:spPr>
          <a:xfrm>
            <a:off x="-3416" y="3891379"/>
            <a:ext cx="3219693" cy="29730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900" dirty="0">
                <a:solidFill>
                  <a:schemeClr val="tx1"/>
                </a:solidFill>
                <a:effectLst/>
                <a:latin typeface="+mj-lt"/>
                <a:ea typeface="Calibri" panose="020F0502020204030204" pitchFamily="34" charset="0"/>
                <a:cs typeface="Times New Roman" panose="02020603050405020304" pitchFamily="18" charset="0"/>
              </a:rPr>
              <a:t>TO INSERT IMAGE DO ONE OF THE FOLLOWING [DELETE AFTER READING]:</a:t>
            </a:r>
          </a:p>
          <a:p>
            <a:pPr marL="228600" indent="-228600">
              <a:spcAft>
                <a:spcPts val="600"/>
              </a:spcAft>
              <a:buFont typeface="+mj-lt"/>
              <a:buAutoNum type="arabicPeriod"/>
            </a:pPr>
            <a:r>
              <a:rPr lang="en-GB" sz="900" dirty="0">
                <a:solidFill>
                  <a:schemeClr val="tx1"/>
                </a:solidFill>
                <a:latin typeface="+mj-lt"/>
                <a:ea typeface="Calibri" panose="020F0502020204030204" pitchFamily="34" charset="0"/>
                <a:cs typeface="Times New Roman" panose="02020603050405020304" pitchFamily="18" charset="0"/>
              </a:rPr>
              <a:t>Click on the picture icon in the middle of the grey image placeholder and locate the image you want to insert, then click ok</a:t>
            </a:r>
          </a:p>
          <a:p>
            <a:pPr marL="228600" indent="-228600">
              <a:spcAft>
                <a:spcPts val="600"/>
              </a:spcAft>
              <a:buFont typeface="+mj-lt"/>
              <a:buAutoNum type="arabicPeriod"/>
            </a:pPr>
            <a:r>
              <a:rPr lang="en-GB" sz="900" dirty="0">
                <a:solidFill>
                  <a:schemeClr val="tx1"/>
                </a:solidFill>
                <a:effectLst/>
                <a:latin typeface="+mj-lt"/>
                <a:ea typeface="Calibri" panose="020F0502020204030204" pitchFamily="34" charset="0"/>
                <a:cs typeface="Times New Roman" panose="02020603050405020304" pitchFamily="18" charset="0"/>
              </a:rPr>
              <a:t>Click and drag from anywhere else (file explorer, desktop) onto anywhere on the page and it will automatically insert into the grey image placeholder</a:t>
            </a:r>
          </a:p>
          <a:p>
            <a:pPr marL="228600" indent="-228600">
              <a:spcAft>
                <a:spcPts val="600"/>
              </a:spcAft>
              <a:buFont typeface="+mj-lt"/>
              <a:buAutoNum type="arabicPeriod"/>
            </a:pPr>
            <a:r>
              <a:rPr lang="en-GB" sz="900" dirty="0">
                <a:solidFill>
                  <a:schemeClr val="tx1"/>
                </a:solidFill>
                <a:effectLst/>
                <a:latin typeface="+mj-lt"/>
                <a:ea typeface="Calibri" panose="020F0502020204030204" pitchFamily="34" charset="0"/>
                <a:cs typeface="Times New Roman" panose="02020603050405020304" pitchFamily="18" charset="0"/>
              </a:rPr>
              <a:t>If copying and pasting image from another slide to this, the pixels will disappear, but if you click RESET button on the HOME tab under SLIDES, the pixels will appear in front of the grey image placeholder. </a:t>
            </a:r>
          </a:p>
          <a:p>
            <a:pPr marL="228600" indent="-228600">
              <a:spcAft>
                <a:spcPts val="600"/>
              </a:spcAft>
              <a:buFont typeface="+mj-lt"/>
              <a:buAutoNum type="arabicPeriod"/>
            </a:pPr>
            <a:r>
              <a:rPr lang="en-GB" sz="900" dirty="0">
                <a:solidFill>
                  <a:schemeClr val="tx1"/>
                </a:solidFill>
                <a:latin typeface="+mj-lt"/>
              </a:rPr>
              <a:t>Remember to send IMAGE TO BACK, to behind the main copy – RIGHT CLICK ON IMAGE &gt; AND CLICK ON ‘SEND TO BACK’ – to ensure that the pixels do not hide behind the image.</a:t>
            </a:r>
          </a:p>
        </p:txBody>
      </p:sp>
    </p:spTree>
    <p:extLst>
      <p:ext uri="{BB962C8B-B14F-4D97-AF65-F5344CB8AC3E}">
        <p14:creationId xmlns:p14="http://schemas.microsoft.com/office/powerpoint/2010/main" val="7519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98FEBE3-3C04-12F0-AB58-39B14EB9B921}"/>
              </a:ext>
            </a:extLst>
          </p:cNvPr>
          <p:cNvSpPr>
            <a:spLocks noGrp="1"/>
          </p:cNvSpPr>
          <p:nvPr>
            <p:ph type="pic" sz="quarter" idx="13"/>
          </p:nvPr>
        </p:nvSpPr>
        <p:spPr/>
      </p:sp>
      <p:sp>
        <p:nvSpPr>
          <p:cNvPr id="5" name="Title 5">
            <a:extLst>
              <a:ext uri="{FF2B5EF4-FFF2-40B4-BE49-F238E27FC236}">
                <a16:creationId xmlns:a16="http://schemas.microsoft.com/office/drawing/2014/main" id="{4333A649-2C3D-784B-9075-20298DFE9417}"/>
              </a:ext>
            </a:extLst>
          </p:cNvPr>
          <p:cNvSpPr>
            <a:spLocks noGrp="1"/>
          </p:cNvSpPr>
          <p:nvPr>
            <p:ph type="title"/>
          </p:nvPr>
        </p:nvSpPr>
        <p:spPr/>
        <p:txBody>
          <a:bodyPr/>
          <a:lstStyle/>
          <a:p>
            <a:r>
              <a:rPr lang="en-US" dirty="0"/>
              <a:t>Edit title: 48pt </a:t>
            </a:r>
            <a:br>
              <a:rPr lang="en-US" dirty="0"/>
            </a:br>
            <a:r>
              <a:rPr lang="en-US" dirty="0" err="1"/>
              <a:t>Plusnet</a:t>
            </a:r>
            <a:br>
              <a:rPr lang="en-US" dirty="0"/>
            </a:br>
            <a:r>
              <a:rPr lang="en-US" dirty="0"/>
              <a:t>CFU slide</a:t>
            </a:r>
          </a:p>
        </p:txBody>
      </p:sp>
      <p:sp>
        <p:nvSpPr>
          <p:cNvPr id="6" name="Text Placeholder 6">
            <a:extLst>
              <a:ext uri="{FF2B5EF4-FFF2-40B4-BE49-F238E27FC236}">
                <a16:creationId xmlns:a16="http://schemas.microsoft.com/office/drawing/2014/main" id="{D43A733D-3B00-4A48-A284-65890809827F}"/>
              </a:ext>
            </a:extLst>
          </p:cNvPr>
          <p:cNvSpPr>
            <a:spLocks noGrp="1"/>
          </p:cNvSpPr>
          <p:nvPr>
            <p:ph type="body" sz="quarter" idx="10"/>
          </p:nvPr>
        </p:nvSpPr>
        <p:spPr/>
        <p:txBody>
          <a:bodyPr/>
          <a:lstStyle/>
          <a:p>
            <a:r>
              <a:rPr lang="en-US"/>
              <a:t>Enter sub heading here: </a:t>
            </a:r>
            <a:r>
              <a:rPr lang="en-GB" err="1"/>
              <a:t>Quisque</a:t>
            </a:r>
            <a:r>
              <a:rPr lang="en-GB"/>
              <a:t> </a:t>
            </a:r>
            <a:r>
              <a:rPr lang="en-GB" err="1"/>
              <a:t>pretium</a:t>
            </a:r>
            <a:r>
              <a:rPr lang="en-GB"/>
              <a:t> libero </a:t>
            </a:r>
            <a:r>
              <a:rPr lang="en-GB" err="1"/>
              <a:t>eget</a:t>
            </a:r>
            <a:r>
              <a:rPr lang="en-GB"/>
              <a:t> </a:t>
            </a:r>
            <a:r>
              <a:rPr lang="en-GB" err="1"/>
              <a:t>bibendum</a:t>
            </a:r>
            <a:r>
              <a:rPr lang="en-GB"/>
              <a:t> </a:t>
            </a:r>
            <a:r>
              <a:rPr lang="en-GB" err="1"/>
              <a:t>sollicitudin</a:t>
            </a:r>
            <a:r>
              <a:rPr lang="en-GB"/>
              <a:t>. </a:t>
            </a:r>
            <a:r>
              <a:rPr lang="en-GB" err="1"/>
              <a:t>Vivamus</a:t>
            </a:r>
            <a:r>
              <a:rPr lang="en-GB"/>
              <a:t> </a:t>
            </a:r>
            <a:r>
              <a:rPr lang="en-GB" err="1"/>
              <a:t>faucibus</a:t>
            </a:r>
            <a:r>
              <a:rPr lang="en-GB"/>
              <a:t> </a:t>
            </a:r>
            <a:r>
              <a:rPr lang="en-GB" err="1"/>
              <a:t>sem</a:t>
            </a:r>
            <a:r>
              <a:rPr lang="en-GB"/>
              <a:t> a </a:t>
            </a:r>
            <a:r>
              <a:rPr lang="en-GB" err="1"/>
              <a:t>augue</a:t>
            </a:r>
            <a:r>
              <a:rPr lang="en-GB"/>
              <a:t> </a:t>
            </a:r>
            <a:r>
              <a:rPr lang="en-GB" err="1"/>
              <a:t>volutpat</a:t>
            </a:r>
            <a:r>
              <a:rPr lang="en-GB"/>
              <a:t> </a:t>
            </a:r>
            <a:r>
              <a:rPr lang="en-GB" err="1"/>
              <a:t>congue</a:t>
            </a:r>
            <a:r>
              <a:rPr lang="en-GB"/>
              <a:t> 20pt.</a:t>
            </a:r>
            <a:endParaRPr lang="en-US"/>
          </a:p>
        </p:txBody>
      </p:sp>
      <p:sp>
        <p:nvSpPr>
          <p:cNvPr id="7" name="Slide Number Placeholder 6">
            <a:extLst>
              <a:ext uri="{FF2B5EF4-FFF2-40B4-BE49-F238E27FC236}">
                <a16:creationId xmlns:a16="http://schemas.microsoft.com/office/drawing/2014/main" id="{9B863024-EF04-97AE-2E83-DE5E3DDE98B4}"/>
              </a:ext>
            </a:extLst>
          </p:cNvPr>
          <p:cNvSpPr>
            <a:spLocks noGrp="1"/>
          </p:cNvSpPr>
          <p:nvPr>
            <p:ph type="sldNum" sz="quarter" idx="12"/>
          </p:nvPr>
        </p:nvSpPr>
        <p:spPr/>
        <p:txBody>
          <a:bodyPr/>
          <a:lstStyle/>
          <a:p>
            <a:fld id="{BC5033AD-2A2E-4B40-820E-C0C238FC5E2C}" type="slidenum">
              <a:rPr lang="en-GB" smtClean="0"/>
              <a:pPr/>
              <a:t>61</a:t>
            </a:fld>
            <a:endParaRPr lang="en-GB" dirty="0"/>
          </a:p>
        </p:txBody>
      </p:sp>
      <p:sp>
        <p:nvSpPr>
          <p:cNvPr id="4" name="Footer Placeholder 3">
            <a:extLst>
              <a:ext uri="{FF2B5EF4-FFF2-40B4-BE49-F238E27FC236}">
                <a16:creationId xmlns:a16="http://schemas.microsoft.com/office/drawing/2014/main" id="{F28BC8BF-5190-9E93-7948-284453563985}"/>
              </a:ext>
            </a:extLst>
          </p:cNvPr>
          <p:cNvSpPr>
            <a:spLocks noGrp="1"/>
          </p:cNvSpPr>
          <p:nvPr>
            <p:ph type="ftr" sz="quarter" idx="11"/>
          </p:nvPr>
        </p:nvSpPr>
        <p:spPr/>
        <p:txBody>
          <a:bodyPr/>
          <a:lstStyle/>
          <a:p>
            <a:r>
              <a:rPr lang="en-GB" dirty="0"/>
              <a:t>BT Group PowerPoint    |</a:t>
            </a:r>
          </a:p>
        </p:txBody>
      </p:sp>
      <p:sp>
        <p:nvSpPr>
          <p:cNvPr id="14" name="Rectangle 13">
            <a:extLst>
              <a:ext uri="{FF2B5EF4-FFF2-40B4-BE49-F238E27FC236}">
                <a16:creationId xmlns:a16="http://schemas.microsoft.com/office/drawing/2014/main" id="{5182AEB3-3015-B454-E413-CA25E9BDD38F}"/>
              </a:ext>
            </a:extLst>
          </p:cNvPr>
          <p:cNvSpPr/>
          <p:nvPr/>
        </p:nvSpPr>
        <p:spPr>
          <a:xfrm>
            <a:off x="-3416" y="3891379"/>
            <a:ext cx="3219693" cy="29730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900" dirty="0">
                <a:solidFill>
                  <a:schemeClr val="tx1"/>
                </a:solidFill>
                <a:effectLst/>
                <a:latin typeface="+mj-lt"/>
                <a:ea typeface="Calibri" panose="020F0502020204030204" pitchFamily="34" charset="0"/>
                <a:cs typeface="Times New Roman" panose="02020603050405020304" pitchFamily="18" charset="0"/>
              </a:rPr>
              <a:t>TO INSERT IMAGE DO ONE OF THE FOLLOWING [DELETE AFTER READING]:</a:t>
            </a:r>
          </a:p>
          <a:p>
            <a:pPr marL="228600" indent="-228600">
              <a:spcAft>
                <a:spcPts val="600"/>
              </a:spcAft>
              <a:buFont typeface="+mj-lt"/>
              <a:buAutoNum type="arabicPeriod"/>
            </a:pPr>
            <a:r>
              <a:rPr lang="en-GB" sz="900" dirty="0">
                <a:solidFill>
                  <a:schemeClr val="tx1"/>
                </a:solidFill>
                <a:latin typeface="+mj-lt"/>
                <a:ea typeface="Calibri" panose="020F0502020204030204" pitchFamily="34" charset="0"/>
                <a:cs typeface="Times New Roman" panose="02020603050405020304" pitchFamily="18" charset="0"/>
              </a:rPr>
              <a:t>Click on the picture icon in the middle of the grey image placeholder and locate the image you want to insert, then click ok</a:t>
            </a:r>
          </a:p>
          <a:p>
            <a:pPr marL="228600" indent="-228600">
              <a:spcAft>
                <a:spcPts val="600"/>
              </a:spcAft>
              <a:buFont typeface="+mj-lt"/>
              <a:buAutoNum type="arabicPeriod"/>
            </a:pPr>
            <a:r>
              <a:rPr lang="en-GB" sz="900" dirty="0">
                <a:solidFill>
                  <a:schemeClr val="tx1"/>
                </a:solidFill>
                <a:effectLst/>
                <a:latin typeface="+mj-lt"/>
                <a:ea typeface="Calibri" panose="020F0502020204030204" pitchFamily="34" charset="0"/>
                <a:cs typeface="Times New Roman" panose="02020603050405020304" pitchFamily="18" charset="0"/>
              </a:rPr>
              <a:t>Click and drag from anywhere else (file explorer, desktop) onto anywhere on the page and it will automatically insert into the grey image placeholder</a:t>
            </a:r>
          </a:p>
          <a:p>
            <a:pPr marL="228600" indent="-228600">
              <a:spcAft>
                <a:spcPts val="600"/>
              </a:spcAft>
              <a:buFont typeface="+mj-lt"/>
              <a:buAutoNum type="arabicPeriod"/>
            </a:pPr>
            <a:r>
              <a:rPr lang="en-GB" sz="900" dirty="0">
                <a:solidFill>
                  <a:schemeClr val="tx1"/>
                </a:solidFill>
                <a:effectLst/>
                <a:latin typeface="+mj-lt"/>
                <a:ea typeface="Calibri" panose="020F0502020204030204" pitchFamily="34" charset="0"/>
                <a:cs typeface="Times New Roman" panose="02020603050405020304" pitchFamily="18" charset="0"/>
              </a:rPr>
              <a:t>If copying and pasting image from another slide to this, the pixels will disappear, but if you click RESET button on the HOME tab under SLIDES, the pixels will appear in front of the grey image placeholder. </a:t>
            </a:r>
          </a:p>
          <a:p>
            <a:pPr marL="228600" indent="-228600">
              <a:spcAft>
                <a:spcPts val="600"/>
              </a:spcAft>
              <a:buFont typeface="+mj-lt"/>
              <a:buAutoNum type="arabicPeriod"/>
            </a:pPr>
            <a:r>
              <a:rPr lang="en-GB" sz="900" dirty="0">
                <a:solidFill>
                  <a:schemeClr val="tx1"/>
                </a:solidFill>
                <a:latin typeface="+mj-lt"/>
              </a:rPr>
              <a:t>Remember to send IMAGE TO BACK, to behind the main copy – RIGHT CLICK ON IMAGE &gt; AND CLICK ON ‘SEND TO BACK’ – to ensure that the pixels do not hide behind the image.</a:t>
            </a:r>
          </a:p>
        </p:txBody>
      </p:sp>
    </p:spTree>
    <p:extLst>
      <p:ext uri="{BB962C8B-B14F-4D97-AF65-F5344CB8AC3E}">
        <p14:creationId xmlns:p14="http://schemas.microsoft.com/office/powerpoint/2010/main" val="161999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46BF734-DE34-8494-82FF-E115ADBA0B6C}"/>
              </a:ext>
            </a:extLst>
          </p:cNvPr>
          <p:cNvSpPr>
            <a:spLocks noGrp="1"/>
          </p:cNvSpPr>
          <p:nvPr>
            <p:ph type="pic" sz="quarter" idx="13"/>
          </p:nvPr>
        </p:nvSpPr>
        <p:spPr/>
      </p:sp>
      <p:sp>
        <p:nvSpPr>
          <p:cNvPr id="5" name="Title 5">
            <a:extLst>
              <a:ext uri="{FF2B5EF4-FFF2-40B4-BE49-F238E27FC236}">
                <a16:creationId xmlns:a16="http://schemas.microsoft.com/office/drawing/2014/main" id="{DE63125E-0EBA-214E-92D4-588D45E922AF}"/>
              </a:ext>
            </a:extLst>
          </p:cNvPr>
          <p:cNvSpPr>
            <a:spLocks noGrp="1"/>
          </p:cNvSpPr>
          <p:nvPr>
            <p:ph type="title"/>
          </p:nvPr>
        </p:nvSpPr>
        <p:spPr/>
        <p:txBody>
          <a:bodyPr/>
          <a:lstStyle/>
          <a:p>
            <a:r>
              <a:rPr lang="en-US" dirty="0"/>
              <a:t>Edit title: 48pt </a:t>
            </a:r>
            <a:r>
              <a:rPr lang="en-US" dirty="0" err="1"/>
              <a:t>Openreach</a:t>
            </a:r>
            <a:br>
              <a:rPr lang="en-US" dirty="0"/>
            </a:br>
            <a:r>
              <a:rPr lang="en-US" dirty="0"/>
              <a:t>CFU slide</a:t>
            </a:r>
          </a:p>
        </p:txBody>
      </p:sp>
      <p:sp>
        <p:nvSpPr>
          <p:cNvPr id="6" name="Text Placeholder 6">
            <a:extLst>
              <a:ext uri="{FF2B5EF4-FFF2-40B4-BE49-F238E27FC236}">
                <a16:creationId xmlns:a16="http://schemas.microsoft.com/office/drawing/2014/main" id="{38427134-5006-634F-93EC-CDC574736D56}"/>
              </a:ext>
            </a:extLst>
          </p:cNvPr>
          <p:cNvSpPr>
            <a:spLocks noGrp="1"/>
          </p:cNvSpPr>
          <p:nvPr>
            <p:ph type="body" sz="quarter" idx="10"/>
          </p:nvPr>
        </p:nvSpPr>
        <p:spPr/>
        <p:txBody>
          <a:bodyPr/>
          <a:lstStyle/>
          <a:p>
            <a:r>
              <a:rPr lang="en-US"/>
              <a:t>Enter sub heading here: </a:t>
            </a:r>
            <a:r>
              <a:rPr lang="en-GB" err="1"/>
              <a:t>Quisque</a:t>
            </a:r>
            <a:r>
              <a:rPr lang="en-GB"/>
              <a:t> </a:t>
            </a:r>
            <a:r>
              <a:rPr lang="en-GB" err="1"/>
              <a:t>pretium</a:t>
            </a:r>
            <a:r>
              <a:rPr lang="en-GB"/>
              <a:t> libero </a:t>
            </a:r>
            <a:r>
              <a:rPr lang="en-GB" err="1"/>
              <a:t>eget</a:t>
            </a:r>
            <a:r>
              <a:rPr lang="en-GB"/>
              <a:t> </a:t>
            </a:r>
            <a:r>
              <a:rPr lang="en-GB" err="1"/>
              <a:t>bibendum</a:t>
            </a:r>
            <a:r>
              <a:rPr lang="en-GB"/>
              <a:t> </a:t>
            </a:r>
            <a:r>
              <a:rPr lang="en-GB" err="1"/>
              <a:t>sollicitudin</a:t>
            </a:r>
            <a:r>
              <a:rPr lang="en-GB"/>
              <a:t>. </a:t>
            </a:r>
            <a:r>
              <a:rPr lang="en-GB" err="1"/>
              <a:t>Vivamus</a:t>
            </a:r>
            <a:r>
              <a:rPr lang="en-GB"/>
              <a:t> </a:t>
            </a:r>
            <a:r>
              <a:rPr lang="en-GB" err="1"/>
              <a:t>faucibus</a:t>
            </a:r>
            <a:r>
              <a:rPr lang="en-GB"/>
              <a:t> </a:t>
            </a:r>
            <a:r>
              <a:rPr lang="en-GB" err="1"/>
              <a:t>sem</a:t>
            </a:r>
            <a:r>
              <a:rPr lang="en-GB"/>
              <a:t> a </a:t>
            </a:r>
            <a:r>
              <a:rPr lang="en-GB" err="1"/>
              <a:t>augue</a:t>
            </a:r>
            <a:r>
              <a:rPr lang="en-GB"/>
              <a:t> </a:t>
            </a:r>
            <a:r>
              <a:rPr lang="en-GB" err="1"/>
              <a:t>volutpat</a:t>
            </a:r>
            <a:r>
              <a:rPr lang="en-GB"/>
              <a:t> </a:t>
            </a:r>
            <a:r>
              <a:rPr lang="en-GB" err="1"/>
              <a:t>congue</a:t>
            </a:r>
            <a:r>
              <a:rPr lang="en-GB"/>
              <a:t> 20pt.</a:t>
            </a:r>
            <a:endParaRPr lang="en-US"/>
          </a:p>
        </p:txBody>
      </p:sp>
      <p:sp>
        <p:nvSpPr>
          <p:cNvPr id="7" name="Slide Number Placeholder 6">
            <a:extLst>
              <a:ext uri="{FF2B5EF4-FFF2-40B4-BE49-F238E27FC236}">
                <a16:creationId xmlns:a16="http://schemas.microsoft.com/office/drawing/2014/main" id="{A23880C1-6362-B10C-BF88-95D89FFCE5E9}"/>
              </a:ext>
            </a:extLst>
          </p:cNvPr>
          <p:cNvSpPr>
            <a:spLocks noGrp="1"/>
          </p:cNvSpPr>
          <p:nvPr>
            <p:ph type="sldNum" sz="quarter" idx="12"/>
          </p:nvPr>
        </p:nvSpPr>
        <p:spPr/>
        <p:txBody>
          <a:bodyPr/>
          <a:lstStyle/>
          <a:p>
            <a:fld id="{BC5033AD-2A2E-4B40-820E-C0C238FC5E2C}" type="slidenum">
              <a:rPr lang="en-GB" smtClean="0"/>
              <a:pPr/>
              <a:t>62</a:t>
            </a:fld>
            <a:endParaRPr lang="en-GB" dirty="0"/>
          </a:p>
        </p:txBody>
      </p:sp>
      <p:sp>
        <p:nvSpPr>
          <p:cNvPr id="3" name="Footer Placeholder 2">
            <a:extLst>
              <a:ext uri="{FF2B5EF4-FFF2-40B4-BE49-F238E27FC236}">
                <a16:creationId xmlns:a16="http://schemas.microsoft.com/office/drawing/2014/main" id="{1EC1E282-54E4-2D53-6541-A862E3B32918}"/>
              </a:ext>
            </a:extLst>
          </p:cNvPr>
          <p:cNvSpPr>
            <a:spLocks noGrp="1"/>
          </p:cNvSpPr>
          <p:nvPr>
            <p:ph type="ftr" sz="quarter" idx="11"/>
          </p:nvPr>
        </p:nvSpPr>
        <p:spPr/>
        <p:txBody>
          <a:bodyPr/>
          <a:lstStyle/>
          <a:p>
            <a:r>
              <a:rPr lang="en-GB" dirty="0"/>
              <a:t>BT Group PowerPoint    |</a:t>
            </a:r>
          </a:p>
        </p:txBody>
      </p:sp>
      <p:pic>
        <p:nvPicPr>
          <p:cNvPr id="8" name="Picture 7">
            <a:extLst>
              <a:ext uri="{FF2B5EF4-FFF2-40B4-BE49-F238E27FC236}">
                <a16:creationId xmlns:a16="http://schemas.microsoft.com/office/drawing/2014/main" id="{663DC44E-B017-0B5F-8B10-AB4A0B2C87F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46379" y="295285"/>
            <a:ext cx="1537265" cy="511811"/>
          </a:xfrm>
          <a:prstGeom prst="rect">
            <a:avLst/>
          </a:prstGeom>
        </p:spPr>
      </p:pic>
      <p:sp>
        <p:nvSpPr>
          <p:cNvPr id="17" name="Rectangle 16">
            <a:extLst>
              <a:ext uri="{FF2B5EF4-FFF2-40B4-BE49-F238E27FC236}">
                <a16:creationId xmlns:a16="http://schemas.microsoft.com/office/drawing/2014/main" id="{3917F5ED-E478-F402-348F-FBF815623B00}"/>
              </a:ext>
            </a:extLst>
          </p:cNvPr>
          <p:cNvSpPr/>
          <p:nvPr/>
        </p:nvSpPr>
        <p:spPr>
          <a:xfrm>
            <a:off x="-3416" y="3891379"/>
            <a:ext cx="3219693" cy="29730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900" dirty="0">
                <a:solidFill>
                  <a:schemeClr val="tx1"/>
                </a:solidFill>
                <a:effectLst/>
                <a:latin typeface="+mj-lt"/>
                <a:ea typeface="Calibri" panose="020F0502020204030204" pitchFamily="34" charset="0"/>
                <a:cs typeface="Times New Roman" panose="02020603050405020304" pitchFamily="18" charset="0"/>
              </a:rPr>
              <a:t>TO INSERT IMAGE DO ONE OF THE FOLLOWING [DELETE AFTER READING]:</a:t>
            </a:r>
          </a:p>
          <a:p>
            <a:pPr marL="228600" indent="-228600">
              <a:spcAft>
                <a:spcPts val="600"/>
              </a:spcAft>
              <a:buFont typeface="+mj-lt"/>
              <a:buAutoNum type="arabicPeriod"/>
            </a:pPr>
            <a:r>
              <a:rPr lang="en-GB" sz="900" dirty="0">
                <a:solidFill>
                  <a:schemeClr val="tx1"/>
                </a:solidFill>
                <a:latin typeface="+mj-lt"/>
                <a:ea typeface="Calibri" panose="020F0502020204030204" pitchFamily="34" charset="0"/>
                <a:cs typeface="Times New Roman" panose="02020603050405020304" pitchFamily="18" charset="0"/>
              </a:rPr>
              <a:t>Click on the picture icon in the middle of the grey image placeholder and locate the image you want to insert, then click ok</a:t>
            </a:r>
          </a:p>
          <a:p>
            <a:pPr marL="228600" indent="-228600">
              <a:spcAft>
                <a:spcPts val="600"/>
              </a:spcAft>
              <a:buFont typeface="+mj-lt"/>
              <a:buAutoNum type="arabicPeriod"/>
            </a:pPr>
            <a:r>
              <a:rPr lang="en-GB" sz="900" dirty="0">
                <a:solidFill>
                  <a:schemeClr val="tx1"/>
                </a:solidFill>
                <a:effectLst/>
                <a:latin typeface="+mj-lt"/>
                <a:ea typeface="Calibri" panose="020F0502020204030204" pitchFamily="34" charset="0"/>
                <a:cs typeface="Times New Roman" panose="02020603050405020304" pitchFamily="18" charset="0"/>
              </a:rPr>
              <a:t>Click and drag from anywhere else (file explorer, desktop) onto anywhere on the page and it will automatically insert into the grey image placeholder</a:t>
            </a:r>
          </a:p>
          <a:p>
            <a:pPr marL="228600" indent="-228600">
              <a:spcAft>
                <a:spcPts val="600"/>
              </a:spcAft>
              <a:buFont typeface="+mj-lt"/>
              <a:buAutoNum type="arabicPeriod"/>
            </a:pPr>
            <a:r>
              <a:rPr lang="en-GB" sz="900" dirty="0">
                <a:solidFill>
                  <a:schemeClr val="tx1"/>
                </a:solidFill>
                <a:effectLst/>
                <a:latin typeface="+mj-lt"/>
                <a:ea typeface="Calibri" panose="020F0502020204030204" pitchFamily="34" charset="0"/>
                <a:cs typeface="Times New Roman" panose="02020603050405020304" pitchFamily="18" charset="0"/>
              </a:rPr>
              <a:t>If copying and pasting image from another slide to this, the pixels will disappear, but if you click RESET button on the HOME tab under SLIDES, the pixels will appear in front of the grey image placeholder. </a:t>
            </a:r>
          </a:p>
          <a:p>
            <a:pPr marL="228600" indent="-228600">
              <a:spcAft>
                <a:spcPts val="600"/>
              </a:spcAft>
              <a:buFont typeface="+mj-lt"/>
              <a:buAutoNum type="arabicPeriod"/>
            </a:pPr>
            <a:r>
              <a:rPr lang="en-GB" sz="900" dirty="0">
                <a:solidFill>
                  <a:schemeClr val="tx1"/>
                </a:solidFill>
                <a:latin typeface="+mj-lt"/>
              </a:rPr>
              <a:t>Remember to send IMAGE TO BACK, to behind the main copy – RIGHT CLICK ON IMAGE &gt; AND CLICK ON ‘SEND TO BACK’ – to ensure that the pixels do not hide behind the image.</a:t>
            </a:r>
          </a:p>
        </p:txBody>
      </p:sp>
    </p:spTree>
    <p:extLst>
      <p:ext uri="{BB962C8B-B14F-4D97-AF65-F5344CB8AC3E}">
        <p14:creationId xmlns:p14="http://schemas.microsoft.com/office/powerpoint/2010/main" val="211513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A65D26E-5457-0887-FFB1-9F1BA6BA5F10}"/>
              </a:ext>
            </a:extLst>
          </p:cNvPr>
          <p:cNvSpPr>
            <a:spLocks noGrp="1"/>
          </p:cNvSpPr>
          <p:nvPr>
            <p:ph type="pic" sz="quarter" idx="13"/>
          </p:nvPr>
        </p:nvSpPr>
        <p:spPr/>
      </p:sp>
      <p:sp>
        <p:nvSpPr>
          <p:cNvPr id="5" name="Title 5">
            <a:extLst>
              <a:ext uri="{FF2B5EF4-FFF2-40B4-BE49-F238E27FC236}">
                <a16:creationId xmlns:a16="http://schemas.microsoft.com/office/drawing/2014/main" id="{DE63125E-0EBA-214E-92D4-588D45E922AF}"/>
              </a:ext>
            </a:extLst>
          </p:cNvPr>
          <p:cNvSpPr>
            <a:spLocks noGrp="1"/>
          </p:cNvSpPr>
          <p:nvPr>
            <p:ph type="title"/>
          </p:nvPr>
        </p:nvSpPr>
        <p:spPr/>
        <p:txBody>
          <a:bodyPr/>
          <a:lstStyle/>
          <a:p>
            <a:r>
              <a:rPr lang="en-US" dirty="0"/>
              <a:t>Edit title: 48pt </a:t>
            </a:r>
            <a:r>
              <a:rPr lang="en-US" dirty="0" err="1"/>
              <a:t>Openreach</a:t>
            </a:r>
            <a:br>
              <a:rPr lang="en-US" dirty="0"/>
            </a:br>
            <a:r>
              <a:rPr lang="en-US" dirty="0"/>
              <a:t>CFU slide</a:t>
            </a:r>
          </a:p>
        </p:txBody>
      </p:sp>
      <p:sp>
        <p:nvSpPr>
          <p:cNvPr id="6" name="Text Placeholder 6">
            <a:extLst>
              <a:ext uri="{FF2B5EF4-FFF2-40B4-BE49-F238E27FC236}">
                <a16:creationId xmlns:a16="http://schemas.microsoft.com/office/drawing/2014/main" id="{38427134-5006-634F-93EC-CDC574736D56}"/>
              </a:ext>
            </a:extLst>
          </p:cNvPr>
          <p:cNvSpPr>
            <a:spLocks noGrp="1"/>
          </p:cNvSpPr>
          <p:nvPr>
            <p:ph type="body" sz="quarter" idx="10"/>
          </p:nvPr>
        </p:nvSpPr>
        <p:spPr/>
        <p:txBody>
          <a:bodyPr/>
          <a:lstStyle/>
          <a:p>
            <a:r>
              <a:rPr lang="en-US"/>
              <a:t>Enter sub heading here: </a:t>
            </a:r>
            <a:r>
              <a:rPr lang="en-GB" err="1"/>
              <a:t>Quisque</a:t>
            </a:r>
            <a:r>
              <a:rPr lang="en-GB"/>
              <a:t> </a:t>
            </a:r>
            <a:r>
              <a:rPr lang="en-GB" err="1"/>
              <a:t>pretium</a:t>
            </a:r>
            <a:r>
              <a:rPr lang="en-GB"/>
              <a:t> libero </a:t>
            </a:r>
            <a:r>
              <a:rPr lang="en-GB" err="1"/>
              <a:t>eget</a:t>
            </a:r>
            <a:r>
              <a:rPr lang="en-GB"/>
              <a:t> </a:t>
            </a:r>
            <a:r>
              <a:rPr lang="en-GB" err="1"/>
              <a:t>bibendum</a:t>
            </a:r>
            <a:r>
              <a:rPr lang="en-GB"/>
              <a:t> </a:t>
            </a:r>
            <a:r>
              <a:rPr lang="en-GB" err="1"/>
              <a:t>sollicitudin</a:t>
            </a:r>
            <a:r>
              <a:rPr lang="en-GB"/>
              <a:t>. </a:t>
            </a:r>
            <a:r>
              <a:rPr lang="en-GB" err="1"/>
              <a:t>Vivamus</a:t>
            </a:r>
            <a:r>
              <a:rPr lang="en-GB"/>
              <a:t> </a:t>
            </a:r>
            <a:r>
              <a:rPr lang="en-GB" err="1"/>
              <a:t>faucibus</a:t>
            </a:r>
            <a:r>
              <a:rPr lang="en-GB"/>
              <a:t> </a:t>
            </a:r>
            <a:r>
              <a:rPr lang="en-GB" err="1"/>
              <a:t>sem</a:t>
            </a:r>
            <a:r>
              <a:rPr lang="en-GB"/>
              <a:t> a </a:t>
            </a:r>
            <a:r>
              <a:rPr lang="en-GB" err="1"/>
              <a:t>augue</a:t>
            </a:r>
            <a:r>
              <a:rPr lang="en-GB"/>
              <a:t> </a:t>
            </a:r>
            <a:r>
              <a:rPr lang="en-GB" err="1"/>
              <a:t>volutpat</a:t>
            </a:r>
            <a:r>
              <a:rPr lang="en-GB"/>
              <a:t> </a:t>
            </a:r>
            <a:r>
              <a:rPr lang="en-GB" err="1"/>
              <a:t>congue</a:t>
            </a:r>
            <a:r>
              <a:rPr lang="en-GB"/>
              <a:t> 20pt.</a:t>
            </a:r>
            <a:endParaRPr lang="en-US"/>
          </a:p>
        </p:txBody>
      </p:sp>
      <p:sp>
        <p:nvSpPr>
          <p:cNvPr id="7" name="Slide Number Placeholder 6">
            <a:extLst>
              <a:ext uri="{FF2B5EF4-FFF2-40B4-BE49-F238E27FC236}">
                <a16:creationId xmlns:a16="http://schemas.microsoft.com/office/drawing/2014/main" id="{4A17D0AD-605A-3982-0EA9-B1CC328F1764}"/>
              </a:ext>
            </a:extLst>
          </p:cNvPr>
          <p:cNvSpPr>
            <a:spLocks noGrp="1"/>
          </p:cNvSpPr>
          <p:nvPr>
            <p:ph type="sldNum" sz="quarter" idx="12"/>
          </p:nvPr>
        </p:nvSpPr>
        <p:spPr/>
        <p:txBody>
          <a:bodyPr/>
          <a:lstStyle/>
          <a:p>
            <a:fld id="{BC5033AD-2A2E-4B40-820E-C0C238FC5E2C}" type="slidenum">
              <a:rPr lang="en-GB" smtClean="0"/>
              <a:pPr/>
              <a:t>63</a:t>
            </a:fld>
            <a:endParaRPr lang="en-GB" dirty="0"/>
          </a:p>
        </p:txBody>
      </p:sp>
      <p:sp>
        <p:nvSpPr>
          <p:cNvPr id="3" name="Footer Placeholder 2">
            <a:extLst>
              <a:ext uri="{FF2B5EF4-FFF2-40B4-BE49-F238E27FC236}">
                <a16:creationId xmlns:a16="http://schemas.microsoft.com/office/drawing/2014/main" id="{C76B8561-1566-0C3E-2DE9-41630E858AC1}"/>
              </a:ext>
            </a:extLst>
          </p:cNvPr>
          <p:cNvSpPr>
            <a:spLocks noGrp="1"/>
          </p:cNvSpPr>
          <p:nvPr>
            <p:ph type="ftr" sz="quarter" idx="11"/>
          </p:nvPr>
        </p:nvSpPr>
        <p:spPr/>
        <p:txBody>
          <a:bodyPr/>
          <a:lstStyle/>
          <a:p>
            <a:r>
              <a:rPr lang="en-GB" dirty="0"/>
              <a:t>BT Group PowerPoint    |</a:t>
            </a:r>
          </a:p>
        </p:txBody>
      </p:sp>
      <p:sp>
        <p:nvSpPr>
          <p:cNvPr id="16" name="Rectangle 15">
            <a:extLst>
              <a:ext uri="{FF2B5EF4-FFF2-40B4-BE49-F238E27FC236}">
                <a16:creationId xmlns:a16="http://schemas.microsoft.com/office/drawing/2014/main" id="{5827D317-BA06-67CC-CBF5-B5EF54B7B41C}"/>
              </a:ext>
            </a:extLst>
          </p:cNvPr>
          <p:cNvSpPr/>
          <p:nvPr/>
        </p:nvSpPr>
        <p:spPr>
          <a:xfrm>
            <a:off x="-3416" y="3891379"/>
            <a:ext cx="3219693" cy="29730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900" dirty="0">
                <a:solidFill>
                  <a:schemeClr val="tx1"/>
                </a:solidFill>
                <a:effectLst/>
                <a:latin typeface="+mj-lt"/>
                <a:ea typeface="Calibri" panose="020F0502020204030204" pitchFamily="34" charset="0"/>
                <a:cs typeface="Times New Roman" panose="02020603050405020304" pitchFamily="18" charset="0"/>
              </a:rPr>
              <a:t>TO INSERT IMAGE DO ONE OF THE FOLLOWING [DELETE AFTER READING]:</a:t>
            </a:r>
          </a:p>
          <a:p>
            <a:pPr marL="228600" indent="-228600">
              <a:spcAft>
                <a:spcPts val="600"/>
              </a:spcAft>
              <a:buFont typeface="+mj-lt"/>
              <a:buAutoNum type="arabicPeriod"/>
            </a:pPr>
            <a:r>
              <a:rPr lang="en-GB" sz="900" dirty="0">
                <a:solidFill>
                  <a:schemeClr val="tx1"/>
                </a:solidFill>
                <a:latin typeface="+mj-lt"/>
                <a:ea typeface="Calibri" panose="020F0502020204030204" pitchFamily="34" charset="0"/>
                <a:cs typeface="Times New Roman" panose="02020603050405020304" pitchFamily="18" charset="0"/>
              </a:rPr>
              <a:t>Click on the picture icon in the middle of the grey image placeholder and locate the image you want to insert, then click ok</a:t>
            </a:r>
          </a:p>
          <a:p>
            <a:pPr marL="228600" indent="-228600">
              <a:spcAft>
                <a:spcPts val="600"/>
              </a:spcAft>
              <a:buFont typeface="+mj-lt"/>
              <a:buAutoNum type="arabicPeriod"/>
            </a:pPr>
            <a:r>
              <a:rPr lang="en-GB" sz="900" dirty="0">
                <a:solidFill>
                  <a:schemeClr val="tx1"/>
                </a:solidFill>
                <a:effectLst/>
                <a:latin typeface="+mj-lt"/>
                <a:ea typeface="Calibri" panose="020F0502020204030204" pitchFamily="34" charset="0"/>
                <a:cs typeface="Times New Roman" panose="02020603050405020304" pitchFamily="18" charset="0"/>
              </a:rPr>
              <a:t>Click and drag from anywhere else (file explorer, desktop) onto anywhere on the page and it will automatically insert into the grey image placeholder</a:t>
            </a:r>
          </a:p>
          <a:p>
            <a:pPr marL="228600" indent="-228600">
              <a:spcAft>
                <a:spcPts val="600"/>
              </a:spcAft>
              <a:buFont typeface="+mj-lt"/>
              <a:buAutoNum type="arabicPeriod"/>
            </a:pPr>
            <a:r>
              <a:rPr lang="en-GB" sz="900" dirty="0">
                <a:solidFill>
                  <a:schemeClr val="tx1"/>
                </a:solidFill>
                <a:effectLst/>
                <a:latin typeface="+mj-lt"/>
                <a:ea typeface="Calibri" panose="020F0502020204030204" pitchFamily="34" charset="0"/>
                <a:cs typeface="Times New Roman" panose="02020603050405020304" pitchFamily="18" charset="0"/>
              </a:rPr>
              <a:t>If copying and pasting image from another slide to this, the pixels will disappear, but if you click RESET button on the HOME tab under SLIDES, the pixels will appear in front of the grey image placeholder. </a:t>
            </a:r>
          </a:p>
          <a:p>
            <a:pPr marL="228600" indent="-228600">
              <a:spcAft>
                <a:spcPts val="600"/>
              </a:spcAft>
              <a:buFont typeface="+mj-lt"/>
              <a:buAutoNum type="arabicPeriod"/>
            </a:pPr>
            <a:r>
              <a:rPr lang="en-GB" sz="900" dirty="0">
                <a:solidFill>
                  <a:schemeClr val="tx1"/>
                </a:solidFill>
                <a:latin typeface="+mj-lt"/>
              </a:rPr>
              <a:t>Remember to send IMAGE TO BACK, to behind the main copy – RIGHT CLICK ON IMAGE &gt; AND CLICK ON ‘SEND TO BACK’ – to ensure that the pixels do not hide behind the image.</a:t>
            </a:r>
          </a:p>
        </p:txBody>
      </p:sp>
    </p:spTree>
    <p:extLst>
      <p:ext uri="{BB962C8B-B14F-4D97-AF65-F5344CB8AC3E}">
        <p14:creationId xmlns:p14="http://schemas.microsoft.com/office/powerpoint/2010/main" val="331227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DAEE45-A569-DE8C-F932-6A6E0B1E99CA}"/>
              </a:ext>
            </a:extLst>
          </p:cNvPr>
          <p:cNvSpPr>
            <a:spLocks noGrp="1"/>
          </p:cNvSpPr>
          <p:nvPr>
            <p:ph type="ctrTitle"/>
          </p:nvPr>
        </p:nvSpPr>
        <p:spPr/>
        <p:txBody>
          <a:bodyPr/>
          <a:lstStyle/>
          <a:p>
            <a:r>
              <a:rPr lang="en-GB" dirty="0"/>
              <a:t>End slides</a:t>
            </a:r>
            <a:br>
              <a:rPr lang="en-GB" dirty="0"/>
            </a:br>
            <a:endParaRPr lang="en-GB" dirty="0"/>
          </a:p>
        </p:txBody>
      </p:sp>
      <p:sp>
        <p:nvSpPr>
          <p:cNvPr id="3" name="Slide Number Placeholder 2">
            <a:extLst>
              <a:ext uri="{FF2B5EF4-FFF2-40B4-BE49-F238E27FC236}">
                <a16:creationId xmlns:a16="http://schemas.microsoft.com/office/drawing/2014/main" id="{EE263912-62FE-8ABB-F274-1556F063A721}"/>
              </a:ext>
            </a:extLst>
          </p:cNvPr>
          <p:cNvSpPr>
            <a:spLocks noGrp="1"/>
          </p:cNvSpPr>
          <p:nvPr>
            <p:ph type="sldNum" sz="quarter" idx="12"/>
          </p:nvPr>
        </p:nvSpPr>
        <p:spPr/>
        <p:txBody>
          <a:bodyPr/>
          <a:lstStyle/>
          <a:p>
            <a:fld id="{BC5033AD-2A2E-4B40-820E-C0C238FC5E2C}" type="slidenum">
              <a:rPr lang="en-GB" smtClean="0"/>
              <a:pPr/>
              <a:t>64</a:t>
            </a:fld>
            <a:endParaRPr lang="en-GB" dirty="0"/>
          </a:p>
        </p:txBody>
      </p:sp>
      <p:sp>
        <p:nvSpPr>
          <p:cNvPr id="2" name="Footer Placeholder 1">
            <a:extLst>
              <a:ext uri="{FF2B5EF4-FFF2-40B4-BE49-F238E27FC236}">
                <a16:creationId xmlns:a16="http://schemas.microsoft.com/office/drawing/2014/main" id="{A126D27E-3AFD-6452-8D4F-B4DB0374E168}"/>
              </a:ext>
            </a:extLst>
          </p:cNvPr>
          <p:cNvSpPr>
            <a:spLocks noGrp="1"/>
          </p:cNvSpPr>
          <p:nvPr>
            <p:ph type="ftr" sz="quarter" idx="11"/>
          </p:nvPr>
        </p:nvSpPr>
        <p:spPr/>
        <p:txBody>
          <a:bodyPr/>
          <a:lstStyle/>
          <a:p>
            <a:r>
              <a:rPr lang="en-GB" dirty="0"/>
              <a:t>BT Group PowerPoint    |</a:t>
            </a:r>
          </a:p>
        </p:txBody>
      </p:sp>
    </p:spTree>
    <p:extLst>
      <p:ext uri="{BB962C8B-B14F-4D97-AF65-F5344CB8AC3E}">
        <p14:creationId xmlns:p14="http://schemas.microsoft.com/office/powerpoint/2010/main" val="13547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15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7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33">
            <a:extLst>
              <a:ext uri="{FF2B5EF4-FFF2-40B4-BE49-F238E27FC236}">
                <a16:creationId xmlns:a16="http://schemas.microsoft.com/office/drawing/2014/main" id="{D4D85E17-A481-CF7D-82E3-9D5627697023}"/>
              </a:ext>
            </a:extLst>
          </p:cNvPr>
          <p:cNvSpPr>
            <a:spLocks noGrp="1"/>
          </p:cNvSpPr>
          <p:nvPr>
            <p:ph type="title"/>
          </p:nvPr>
        </p:nvSpPr>
        <p:spPr/>
        <p:txBody>
          <a:bodyPr/>
          <a:lstStyle/>
          <a:p>
            <a:r>
              <a:rPr lang="en-US" dirty="0"/>
              <a:t>Our </a:t>
            </a:r>
            <a:r>
              <a:rPr lang="en-US" dirty="0" err="1"/>
              <a:t>colours</a:t>
            </a:r>
            <a:endParaRPr lang="en-US" dirty="0"/>
          </a:p>
        </p:txBody>
      </p:sp>
      <p:sp>
        <p:nvSpPr>
          <p:cNvPr id="13" name="Text Placeholder 13">
            <a:extLst>
              <a:ext uri="{FF2B5EF4-FFF2-40B4-BE49-F238E27FC236}">
                <a16:creationId xmlns:a16="http://schemas.microsoft.com/office/drawing/2014/main" id="{0D1DE0A6-70EE-F13D-C297-F0B219D87838}"/>
              </a:ext>
            </a:extLst>
          </p:cNvPr>
          <p:cNvSpPr>
            <a:spLocks noGrp="1"/>
          </p:cNvSpPr>
          <p:nvPr>
            <p:ph idx="1"/>
          </p:nvPr>
        </p:nvSpPr>
        <p:spPr/>
        <p:txBody>
          <a:bodyPr/>
          <a:lstStyle/>
          <a:p>
            <a:r>
              <a:rPr lang="en-GB" dirty="0"/>
              <a:t>We also have RAG (Red, Amber, Green) colours if you need to show positive </a:t>
            </a:r>
            <a:br>
              <a:rPr lang="en-GB" dirty="0"/>
            </a:br>
            <a:r>
              <a:rPr lang="en-GB" dirty="0"/>
              <a:t>or negative changes in </a:t>
            </a:r>
            <a:br>
              <a:rPr lang="en-GB" dirty="0"/>
            </a:br>
            <a:r>
              <a:rPr lang="en-GB" dirty="0"/>
              <a:t>data or highlight any </a:t>
            </a:r>
            <a:br>
              <a:rPr lang="en-GB" dirty="0"/>
            </a:br>
            <a:r>
              <a:rPr lang="en-GB" dirty="0"/>
              <a:t>risk assessment.</a:t>
            </a:r>
          </a:p>
          <a:p>
            <a:endParaRPr lang="en-US" dirty="0"/>
          </a:p>
        </p:txBody>
      </p:sp>
      <p:sp>
        <p:nvSpPr>
          <p:cNvPr id="9" name="Footer Placeholder 8">
            <a:extLst>
              <a:ext uri="{FF2B5EF4-FFF2-40B4-BE49-F238E27FC236}">
                <a16:creationId xmlns:a16="http://schemas.microsoft.com/office/drawing/2014/main" id="{674E2022-20E1-C97C-D217-8B6311DB9C00}"/>
              </a:ext>
            </a:extLst>
          </p:cNvPr>
          <p:cNvSpPr>
            <a:spLocks noGrp="1"/>
          </p:cNvSpPr>
          <p:nvPr>
            <p:ph type="ftr" sz="quarter" idx="11"/>
          </p:nvPr>
        </p:nvSpPr>
        <p:spPr/>
        <p:txBody>
          <a:bodyPr/>
          <a:lstStyle/>
          <a:p>
            <a:r>
              <a:rPr lang="en-GB" dirty="0"/>
              <a:t>BT Group PowerPoint    |</a:t>
            </a:r>
          </a:p>
        </p:txBody>
      </p:sp>
      <p:sp>
        <p:nvSpPr>
          <p:cNvPr id="18" name="Slide Number Placeholder 17">
            <a:extLst>
              <a:ext uri="{FF2B5EF4-FFF2-40B4-BE49-F238E27FC236}">
                <a16:creationId xmlns:a16="http://schemas.microsoft.com/office/drawing/2014/main" id="{6BB7F43B-F539-0CBE-C547-7ADAB019EF87}"/>
              </a:ext>
            </a:extLst>
          </p:cNvPr>
          <p:cNvSpPr>
            <a:spLocks noGrp="1"/>
          </p:cNvSpPr>
          <p:nvPr>
            <p:ph type="sldNum" sz="quarter" idx="12"/>
          </p:nvPr>
        </p:nvSpPr>
        <p:spPr/>
        <p:txBody>
          <a:bodyPr/>
          <a:lstStyle/>
          <a:p>
            <a:fld id="{BC5033AD-2A2E-4B40-820E-C0C238FC5E2C}" type="slidenum">
              <a:rPr lang="en-GB" smtClean="0"/>
              <a:pPr/>
              <a:t>7</a:t>
            </a:fld>
            <a:endParaRPr lang="en-GB" dirty="0"/>
          </a:p>
        </p:txBody>
      </p:sp>
      <p:sp>
        <p:nvSpPr>
          <p:cNvPr id="6" name="Text Placeholder 5">
            <a:extLst>
              <a:ext uri="{FF2B5EF4-FFF2-40B4-BE49-F238E27FC236}">
                <a16:creationId xmlns:a16="http://schemas.microsoft.com/office/drawing/2014/main" id="{D2D7AEFC-47AB-26FB-7CC6-035CB43B395D}"/>
              </a:ext>
            </a:extLst>
          </p:cNvPr>
          <p:cNvSpPr>
            <a:spLocks noGrp="1"/>
          </p:cNvSpPr>
          <p:nvPr>
            <p:ph type="body" sz="quarter" idx="10"/>
          </p:nvPr>
        </p:nvSpPr>
        <p:spPr/>
        <p:txBody>
          <a:bodyPr/>
          <a:lstStyle/>
          <a:p>
            <a:r>
              <a:rPr lang="en-GB" dirty="0"/>
              <a:t>Our presentations should follow our core colour guidelines. </a:t>
            </a:r>
            <a:br>
              <a:rPr lang="en-GB" dirty="0"/>
            </a:br>
            <a:r>
              <a:rPr lang="en-GB" dirty="0"/>
              <a:t>These colours are available in our Theme Colour Palette.</a:t>
            </a:r>
          </a:p>
          <a:p>
            <a:endParaRPr lang="en-GB" dirty="0"/>
          </a:p>
        </p:txBody>
      </p:sp>
      <p:pic>
        <p:nvPicPr>
          <p:cNvPr id="15" name="Picture 14">
            <a:extLst>
              <a:ext uri="{FF2B5EF4-FFF2-40B4-BE49-F238E27FC236}">
                <a16:creationId xmlns:a16="http://schemas.microsoft.com/office/drawing/2014/main" id="{1549ACAB-CCF6-F23F-FAC9-2AE08DE16907}"/>
              </a:ext>
            </a:extLst>
          </p:cNvPr>
          <p:cNvPicPr>
            <a:picLocks noChangeAspect="1"/>
          </p:cNvPicPr>
          <p:nvPr/>
        </p:nvPicPr>
        <p:blipFill>
          <a:blip r:embed="rId2"/>
          <a:stretch>
            <a:fillRect/>
          </a:stretch>
        </p:blipFill>
        <p:spPr>
          <a:xfrm>
            <a:off x="4084320" y="2112988"/>
            <a:ext cx="7924800" cy="3545472"/>
          </a:xfrm>
          <a:prstGeom prst="rect">
            <a:avLst/>
          </a:prstGeom>
        </p:spPr>
      </p:pic>
      <p:grpSp>
        <p:nvGrpSpPr>
          <p:cNvPr id="11" name="Group 10">
            <a:extLst>
              <a:ext uri="{FF2B5EF4-FFF2-40B4-BE49-F238E27FC236}">
                <a16:creationId xmlns:a16="http://schemas.microsoft.com/office/drawing/2014/main" id="{C2F099EB-E3E1-E901-DF25-20AFA7FFF313}"/>
              </a:ext>
            </a:extLst>
          </p:cNvPr>
          <p:cNvGrpSpPr/>
          <p:nvPr/>
        </p:nvGrpSpPr>
        <p:grpSpPr>
          <a:xfrm>
            <a:off x="114300" y="5162549"/>
            <a:ext cx="2487930" cy="1382714"/>
            <a:chOff x="114300" y="5162549"/>
            <a:chExt cx="2487930" cy="1382714"/>
          </a:xfrm>
        </p:grpSpPr>
        <p:sp>
          <p:nvSpPr>
            <p:cNvPr id="12" name="Rectangle 11">
              <a:hlinkClick r:id="rId3"/>
              <a:extLst>
                <a:ext uri="{FF2B5EF4-FFF2-40B4-BE49-F238E27FC236}">
                  <a16:creationId xmlns:a16="http://schemas.microsoft.com/office/drawing/2014/main" id="{7B2F5177-D92E-1B94-94D7-1950F0AE8820}"/>
                </a:ext>
              </a:extLst>
            </p:cNvPr>
            <p:cNvSpPr/>
            <p:nvPr/>
          </p:nvSpPr>
          <p:spPr>
            <a:xfrm>
              <a:off x="114300" y="5162549"/>
              <a:ext cx="2487930" cy="1382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T Curve" panose="020B0503020203020204" pitchFamily="34" charset="0"/>
              </a:endParaRPr>
            </a:p>
          </p:txBody>
        </p:sp>
        <p:grpSp>
          <p:nvGrpSpPr>
            <p:cNvPr id="14" name="Group 13">
              <a:extLst>
                <a:ext uri="{FF2B5EF4-FFF2-40B4-BE49-F238E27FC236}">
                  <a16:creationId xmlns:a16="http://schemas.microsoft.com/office/drawing/2014/main" id="{35DECEF2-C0CC-7601-574F-30931655EA08}"/>
                </a:ext>
              </a:extLst>
            </p:cNvPr>
            <p:cNvGrpSpPr/>
            <p:nvPr/>
          </p:nvGrpSpPr>
          <p:grpSpPr>
            <a:xfrm>
              <a:off x="311149" y="5293463"/>
              <a:ext cx="2112011" cy="917473"/>
              <a:chOff x="458778" y="5513052"/>
              <a:chExt cx="2112011" cy="917473"/>
            </a:xfrm>
          </p:grpSpPr>
          <p:sp>
            <p:nvSpPr>
              <p:cNvPr id="16" name="Text Placeholder 13">
                <a:extLst>
                  <a:ext uri="{FF2B5EF4-FFF2-40B4-BE49-F238E27FC236}">
                    <a16:creationId xmlns:a16="http://schemas.microsoft.com/office/drawing/2014/main" id="{AE9E6AAA-BBF9-0913-E1ED-71A65A918C7D}"/>
                  </a:ext>
                </a:extLst>
              </p:cNvPr>
              <p:cNvSpPr txBox="1">
                <a:spLocks/>
              </p:cNvSpPr>
              <p:nvPr/>
            </p:nvSpPr>
            <p:spPr>
              <a:xfrm>
                <a:off x="458778" y="5885995"/>
                <a:ext cx="2112011" cy="544530"/>
              </a:xfrm>
              <a:prstGeom prst="rect">
                <a:avLst/>
              </a:prstGeom>
            </p:spPr>
            <p:txBody>
              <a:bodyPr wrap="square" lIns="0" tIns="0" rIns="0" bIns="0">
                <a:noAutofit/>
              </a:bodyPr>
              <a:lstStyle>
                <a:lvl1pPr marL="0" marR="0" indent="0" algn="l" defTabSz="554500" rtl="0" eaLnBrk="1" fontAlgn="auto" latinLnBrk="0" hangingPunct="1">
                  <a:lnSpc>
                    <a:spcPct val="100000"/>
                  </a:lnSpc>
                  <a:spcBef>
                    <a:spcPts val="943"/>
                  </a:spcBef>
                  <a:spcAft>
                    <a:spcPts val="0"/>
                  </a:spcAft>
                  <a:buClrTx/>
                  <a:buSzTx/>
                  <a:buFont typeface="Arial" panose="020B0604020202020204" pitchFamily="34" charset="0"/>
                  <a:buNone/>
                  <a:tabLst/>
                  <a:defRPr kumimoji="0" lang="en-GB" sz="2001" b="0" i="0" u="none" strike="noStrike" kern="0" cap="none" spc="0" normalizeH="0" baseline="0">
                    <a:ln>
                      <a:noFill/>
                    </a:ln>
                    <a:solidFill>
                      <a:schemeClr val="bg1">
                        <a:lumMod val="50000"/>
                      </a:schemeClr>
                    </a:solidFill>
                    <a:effectLst/>
                    <a:uLnTx/>
                    <a:uFillTx/>
                    <a:latin typeface="BT Group Beta Headline" panose="020B0603020203020204" pitchFamily="34" charset="0"/>
                    <a:ea typeface="+mj-ea"/>
                    <a:cs typeface="BT Group Beta Headline" panose="020B0603020203020204" pitchFamily="34" charset="0"/>
                  </a:defRPr>
                </a:lvl1pPr>
                <a:lvl2pPr marL="415875" indent="-138625" algn="l" defTabSz="554500" rtl="0" eaLnBrk="1" latinLnBrk="0" hangingPunct="1">
                  <a:lnSpc>
                    <a:spcPct val="90000"/>
                  </a:lnSpc>
                  <a:spcBef>
                    <a:spcPts val="303"/>
                  </a:spcBef>
                  <a:buFont typeface="Arial" panose="020B0604020202020204" pitchFamily="34" charset="0"/>
                  <a:buChar char="•"/>
                  <a:defRPr sz="1455" kern="1200">
                    <a:solidFill>
                      <a:schemeClr val="tx1"/>
                    </a:solidFill>
                    <a:latin typeface="+mn-lt"/>
                    <a:ea typeface="+mn-ea"/>
                    <a:cs typeface="+mn-cs"/>
                  </a:defRPr>
                </a:lvl2pPr>
                <a:lvl3pPr marL="693125" indent="-138625" algn="l" defTabSz="554500" rtl="0" eaLnBrk="1" latinLnBrk="0" hangingPunct="1">
                  <a:lnSpc>
                    <a:spcPct val="90000"/>
                  </a:lnSpc>
                  <a:spcBef>
                    <a:spcPts val="303"/>
                  </a:spcBef>
                  <a:buFont typeface="Arial" panose="020B0604020202020204" pitchFamily="34" charset="0"/>
                  <a:buChar char="•"/>
                  <a:defRPr sz="1213" kern="1200">
                    <a:solidFill>
                      <a:schemeClr val="tx1"/>
                    </a:solidFill>
                    <a:latin typeface="+mn-lt"/>
                    <a:ea typeface="+mn-ea"/>
                    <a:cs typeface="+mn-cs"/>
                  </a:defRPr>
                </a:lvl3pPr>
                <a:lvl4pPr marL="970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4pPr>
                <a:lvl5pPr marL="124762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5pPr>
                <a:lvl6pPr marL="15248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6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a:lstStyle>
              <a:p>
                <a:pPr>
                  <a:spcBef>
                    <a:spcPts val="0"/>
                  </a:spcBef>
                </a:pPr>
                <a:r>
                  <a:rPr lang="en-GB" sz="1600" dirty="0">
                    <a:solidFill>
                      <a:srgbClr val="1D1D1A"/>
                    </a:solidFill>
                    <a:latin typeface="BT Curve" panose="020B0503020203020204" pitchFamily="34" charset="0"/>
                    <a:cs typeface="BT Curve" panose="020B0503020203020204" pitchFamily="34" charset="0"/>
                    <a:hlinkClick r:id="rId3">
                      <a:extLst>
                        <a:ext uri="{A12FA001-AC4F-418D-AE19-62706E023703}">
                          <ahyp:hlinkClr xmlns:ahyp="http://schemas.microsoft.com/office/drawing/2018/hyperlinkcolor" val="tx"/>
                        </a:ext>
                      </a:extLst>
                    </a:hlinkClick>
                  </a:rPr>
                  <a:t>Link</a:t>
                </a:r>
                <a:r>
                  <a:rPr lang="en-GB" sz="1600" dirty="0">
                    <a:solidFill>
                      <a:schemeClr val="tx1"/>
                    </a:solidFill>
                    <a:latin typeface="BT Curve" panose="020B0503020203020204" pitchFamily="34" charset="0"/>
                    <a:cs typeface="BT Curve" panose="020B0503020203020204" pitchFamily="34" charset="0"/>
                  </a:rPr>
                  <a:t> to our guidelines </a:t>
                </a:r>
                <a:br>
                  <a:rPr lang="en-GB" sz="1600" dirty="0">
                    <a:solidFill>
                      <a:schemeClr val="tx1"/>
                    </a:solidFill>
                    <a:latin typeface="BT Curve" panose="020B0503020203020204" pitchFamily="34" charset="0"/>
                    <a:cs typeface="BT Curve" panose="020B0503020203020204" pitchFamily="34" charset="0"/>
                  </a:rPr>
                </a:br>
                <a:r>
                  <a:rPr lang="en-GB" sz="1600" dirty="0">
                    <a:solidFill>
                      <a:schemeClr val="tx1"/>
                    </a:solidFill>
                    <a:latin typeface="BT Curve" panose="020B0503020203020204" pitchFamily="34" charset="0"/>
                    <a:cs typeface="BT Curve" panose="020B0503020203020204" pitchFamily="34" charset="0"/>
                  </a:rPr>
                  <a:t>on the brand site. </a:t>
                </a:r>
                <a:br>
                  <a:rPr lang="en-GB" sz="1600" dirty="0">
                    <a:solidFill>
                      <a:schemeClr val="tx1"/>
                    </a:solidFill>
                    <a:latin typeface="BT Curve" panose="020B0503020203020204" pitchFamily="34" charset="0"/>
                    <a:cs typeface="BT Curve" panose="020B0503020203020204" pitchFamily="34" charset="0"/>
                  </a:rPr>
                </a:br>
                <a:r>
                  <a:rPr lang="en-GB" sz="1600" dirty="0">
                    <a:solidFill>
                      <a:schemeClr val="tx1"/>
                    </a:solidFill>
                    <a:latin typeface="BT Curve" panose="020B0503020203020204" pitchFamily="34" charset="0"/>
                    <a:cs typeface="BT Curve" panose="020B0503020203020204" pitchFamily="34" charset="0"/>
                  </a:rPr>
                  <a:t>Brand.BT.com</a:t>
                </a:r>
              </a:p>
            </p:txBody>
          </p:sp>
          <p:pic>
            <p:nvPicPr>
              <p:cNvPr id="17" name="Picture 16">
                <a:extLst>
                  <a:ext uri="{FF2B5EF4-FFF2-40B4-BE49-F238E27FC236}">
                    <a16:creationId xmlns:a16="http://schemas.microsoft.com/office/drawing/2014/main" id="{8A0DFE70-228F-66FA-0641-002172883776}"/>
                  </a:ext>
                </a:extLst>
              </p:cNvPr>
              <p:cNvPicPr>
                <a:picLocks noChangeAspect="1"/>
              </p:cNvPicPr>
              <p:nvPr/>
            </p:nvPicPr>
            <p:blipFill>
              <a:blip r:embed="rId4"/>
              <a:stretch>
                <a:fillRect/>
              </a:stretch>
            </p:blipFill>
            <p:spPr>
              <a:xfrm>
                <a:off x="467167" y="5513052"/>
                <a:ext cx="355600" cy="304800"/>
              </a:xfrm>
              <a:prstGeom prst="rect">
                <a:avLst/>
              </a:prstGeom>
            </p:spPr>
          </p:pic>
        </p:grpSp>
      </p:grpSp>
    </p:spTree>
    <p:extLst>
      <p:ext uri="{BB962C8B-B14F-4D97-AF65-F5344CB8AC3E}">
        <p14:creationId xmlns:p14="http://schemas.microsoft.com/office/powerpoint/2010/main" val="395299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1700F33A-2A0A-43F7-8170-8893352B47A5}"/>
              </a:ext>
            </a:extLst>
          </p:cNvPr>
          <p:cNvGrpSpPr/>
          <p:nvPr/>
        </p:nvGrpSpPr>
        <p:grpSpPr>
          <a:xfrm>
            <a:off x="307975" y="4697706"/>
            <a:ext cx="2719644" cy="1647532"/>
            <a:chOff x="-3198821" y="4900336"/>
            <a:chExt cx="2719644" cy="1647532"/>
          </a:xfrm>
        </p:grpSpPr>
        <p:pic>
          <p:nvPicPr>
            <p:cNvPr id="10" name="Picture 9">
              <a:extLst>
                <a:ext uri="{FF2B5EF4-FFF2-40B4-BE49-F238E27FC236}">
                  <a16:creationId xmlns:a16="http://schemas.microsoft.com/office/drawing/2014/main" id="{405C74A8-CF04-11F6-808F-2BDAFD10527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189943" y="4900337"/>
              <a:ext cx="2710766" cy="1647531"/>
            </a:xfrm>
            <a:prstGeom prst="rect">
              <a:avLst/>
            </a:prstGeom>
          </p:spPr>
        </p:pic>
        <p:sp>
          <p:nvSpPr>
            <p:cNvPr id="12" name="Rectangle 11">
              <a:extLst>
                <a:ext uri="{FF2B5EF4-FFF2-40B4-BE49-F238E27FC236}">
                  <a16:creationId xmlns:a16="http://schemas.microsoft.com/office/drawing/2014/main" id="{01AF84D1-8B26-1DED-3A0C-0696895B6E2D}"/>
                </a:ext>
              </a:extLst>
            </p:cNvPr>
            <p:cNvSpPr/>
            <p:nvPr/>
          </p:nvSpPr>
          <p:spPr>
            <a:xfrm>
              <a:off x="-3198821" y="4900336"/>
              <a:ext cx="2710766" cy="16475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T Curve" panose="020B0503020203020204" pitchFamily="34" charset="0"/>
              </a:endParaRPr>
            </a:p>
          </p:txBody>
        </p:sp>
      </p:grpSp>
      <p:grpSp>
        <p:nvGrpSpPr>
          <p:cNvPr id="28" name="Group 27">
            <a:extLst>
              <a:ext uri="{FF2B5EF4-FFF2-40B4-BE49-F238E27FC236}">
                <a16:creationId xmlns:a16="http://schemas.microsoft.com/office/drawing/2014/main" id="{36FFCE40-4E86-1795-EB75-9C9EAEE69E65}"/>
              </a:ext>
            </a:extLst>
          </p:cNvPr>
          <p:cNvGrpSpPr/>
          <p:nvPr/>
        </p:nvGrpSpPr>
        <p:grpSpPr>
          <a:xfrm>
            <a:off x="8217851" y="4684790"/>
            <a:ext cx="2710766" cy="1647531"/>
            <a:chOff x="3848959" y="1752580"/>
            <a:chExt cx="7995143" cy="4859234"/>
          </a:xfrm>
        </p:grpSpPr>
        <p:pic>
          <p:nvPicPr>
            <p:cNvPr id="29" name="Picture 28">
              <a:extLst>
                <a:ext uri="{FF2B5EF4-FFF2-40B4-BE49-F238E27FC236}">
                  <a16:creationId xmlns:a16="http://schemas.microsoft.com/office/drawing/2014/main" id="{02E89651-271A-4EF4-591D-F8D43B93ADD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848959" y="2426411"/>
              <a:ext cx="7995143" cy="2859840"/>
            </a:xfrm>
            <a:prstGeom prst="rect">
              <a:avLst/>
            </a:prstGeom>
          </p:spPr>
        </p:pic>
        <p:sp>
          <p:nvSpPr>
            <p:cNvPr id="31" name="Rectangle 30">
              <a:extLst>
                <a:ext uri="{FF2B5EF4-FFF2-40B4-BE49-F238E27FC236}">
                  <a16:creationId xmlns:a16="http://schemas.microsoft.com/office/drawing/2014/main" id="{93407F26-8C76-7CFD-041D-A3279A7D03A5}"/>
                </a:ext>
              </a:extLst>
            </p:cNvPr>
            <p:cNvSpPr/>
            <p:nvPr/>
          </p:nvSpPr>
          <p:spPr>
            <a:xfrm>
              <a:off x="3848959" y="1752580"/>
              <a:ext cx="7995143" cy="48592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T Curve" panose="020B0503020203020204" pitchFamily="34" charset="0"/>
              </a:endParaRPr>
            </a:p>
          </p:txBody>
        </p:sp>
      </p:grpSp>
      <p:grpSp>
        <p:nvGrpSpPr>
          <p:cNvPr id="32" name="Group 31">
            <a:extLst>
              <a:ext uri="{FF2B5EF4-FFF2-40B4-BE49-F238E27FC236}">
                <a16:creationId xmlns:a16="http://schemas.microsoft.com/office/drawing/2014/main" id="{BAE63296-6009-8C0D-4D08-E1E8666C9094}"/>
              </a:ext>
            </a:extLst>
          </p:cNvPr>
          <p:cNvGrpSpPr/>
          <p:nvPr/>
        </p:nvGrpSpPr>
        <p:grpSpPr>
          <a:xfrm>
            <a:off x="4254975" y="4677321"/>
            <a:ext cx="2710766" cy="1647531"/>
            <a:chOff x="8662532" y="4036204"/>
            <a:chExt cx="3303784" cy="2007951"/>
          </a:xfrm>
        </p:grpSpPr>
        <p:pic>
          <p:nvPicPr>
            <p:cNvPr id="34" name="Picture 33">
              <a:extLst>
                <a:ext uri="{FF2B5EF4-FFF2-40B4-BE49-F238E27FC236}">
                  <a16:creationId xmlns:a16="http://schemas.microsoft.com/office/drawing/2014/main" id="{E14E41C8-E0A1-3558-2571-808D5EFF34E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867966" y="4173669"/>
              <a:ext cx="2973695" cy="1823866"/>
            </a:xfrm>
            <a:prstGeom prst="rect">
              <a:avLst/>
            </a:prstGeom>
          </p:spPr>
        </p:pic>
        <p:sp>
          <p:nvSpPr>
            <p:cNvPr id="36" name="Rectangle 35">
              <a:extLst>
                <a:ext uri="{FF2B5EF4-FFF2-40B4-BE49-F238E27FC236}">
                  <a16:creationId xmlns:a16="http://schemas.microsoft.com/office/drawing/2014/main" id="{F8CB8C0F-3C73-A195-DFE1-49A20C70B75E}"/>
                </a:ext>
              </a:extLst>
            </p:cNvPr>
            <p:cNvSpPr/>
            <p:nvPr/>
          </p:nvSpPr>
          <p:spPr>
            <a:xfrm>
              <a:off x="8662532" y="4036204"/>
              <a:ext cx="3303784" cy="20079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T Curve" panose="020B0503020203020204" pitchFamily="34" charset="0"/>
              </a:endParaRPr>
            </a:p>
          </p:txBody>
        </p:sp>
      </p:grpSp>
      <p:sp>
        <p:nvSpPr>
          <p:cNvPr id="8" name="Title 7">
            <a:extLst>
              <a:ext uri="{FF2B5EF4-FFF2-40B4-BE49-F238E27FC236}">
                <a16:creationId xmlns:a16="http://schemas.microsoft.com/office/drawing/2014/main" id="{42845C68-CAB2-C9DC-829B-B68B6FFEF7EB}"/>
              </a:ext>
            </a:extLst>
          </p:cNvPr>
          <p:cNvSpPr>
            <a:spLocks noGrp="1"/>
          </p:cNvSpPr>
          <p:nvPr>
            <p:ph type="title"/>
          </p:nvPr>
        </p:nvSpPr>
        <p:spPr/>
        <p:txBody>
          <a:bodyPr/>
          <a:lstStyle/>
          <a:p>
            <a:r>
              <a:rPr lang="en-GB" dirty="0"/>
              <a:t>Brand behaviours</a:t>
            </a:r>
          </a:p>
        </p:txBody>
      </p:sp>
      <p:sp>
        <p:nvSpPr>
          <p:cNvPr id="46" name="Footer Placeholder 45">
            <a:extLst>
              <a:ext uri="{FF2B5EF4-FFF2-40B4-BE49-F238E27FC236}">
                <a16:creationId xmlns:a16="http://schemas.microsoft.com/office/drawing/2014/main" id="{3DF3F807-6DD6-CD5F-4A16-CE3FA4132E10}"/>
              </a:ext>
            </a:extLst>
          </p:cNvPr>
          <p:cNvSpPr>
            <a:spLocks noGrp="1"/>
          </p:cNvSpPr>
          <p:nvPr>
            <p:ph type="ftr" sz="quarter" idx="11"/>
          </p:nvPr>
        </p:nvSpPr>
        <p:spPr/>
        <p:txBody>
          <a:bodyPr/>
          <a:lstStyle/>
          <a:p>
            <a:r>
              <a:rPr lang="en-GB" dirty="0"/>
              <a:t>BT Group PowerPoint    |</a:t>
            </a:r>
          </a:p>
        </p:txBody>
      </p:sp>
      <p:sp>
        <p:nvSpPr>
          <p:cNvPr id="47" name="Slide Number Placeholder 46">
            <a:extLst>
              <a:ext uri="{FF2B5EF4-FFF2-40B4-BE49-F238E27FC236}">
                <a16:creationId xmlns:a16="http://schemas.microsoft.com/office/drawing/2014/main" id="{5B7E3295-481B-1008-F247-C6202BF3F73C}"/>
              </a:ext>
            </a:extLst>
          </p:cNvPr>
          <p:cNvSpPr>
            <a:spLocks noGrp="1"/>
          </p:cNvSpPr>
          <p:nvPr>
            <p:ph type="sldNum" sz="quarter" idx="12"/>
          </p:nvPr>
        </p:nvSpPr>
        <p:spPr/>
        <p:txBody>
          <a:bodyPr/>
          <a:lstStyle/>
          <a:p>
            <a:fld id="{BC5033AD-2A2E-4B40-820E-C0C238FC5E2C}" type="slidenum">
              <a:rPr lang="en-GB" smtClean="0"/>
              <a:pPr/>
              <a:t>8</a:t>
            </a:fld>
            <a:endParaRPr lang="en-GB" dirty="0"/>
          </a:p>
        </p:txBody>
      </p:sp>
      <p:sp>
        <p:nvSpPr>
          <p:cNvPr id="62" name="Text Placeholder 61">
            <a:extLst>
              <a:ext uri="{FF2B5EF4-FFF2-40B4-BE49-F238E27FC236}">
                <a16:creationId xmlns:a16="http://schemas.microsoft.com/office/drawing/2014/main" id="{3285DB12-A2CB-4778-6325-DA52ADF87F16}"/>
              </a:ext>
            </a:extLst>
          </p:cNvPr>
          <p:cNvSpPr>
            <a:spLocks noGrp="1"/>
          </p:cNvSpPr>
          <p:nvPr>
            <p:ph type="body" sz="quarter" idx="10"/>
          </p:nvPr>
        </p:nvSpPr>
        <p:spPr/>
        <p:txBody>
          <a:bodyPr/>
          <a:lstStyle/>
          <a:p>
            <a:r>
              <a:rPr lang="en-GB" dirty="0"/>
              <a:t>BT Group represents its brands through pixels that behave in three different ways. These behaviours are used throughout this template.</a:t>
            </a:r>
          </a:p>
          <a:p>
            <a:endParaRPr lang="en-GB" dirty="0"/>
          </a:p>
        </p:txBody>
      </p:sp>
      <p:sp>
        <p:nvSpPr>
          <p:cNvPr id="39" name="Content Placeholder 38">
            <a:extLst>
              <a:ext uri="{FF2B5EF4-FFF2-40B4-BE49-F238E27FC236}">
                <a16:creationId xmlns:a16="http://schemas.microsoft.com/office/drawing/2014/main" id="{792256DD-FBA5-3F7D-E62F-6E533DCE7123}"/>
              </a:ext>
            </a:extLst>
          </p:cNvPr>
          <p:cNvSpPr>
            <a:spLocks noGrp="1"/>
          </p:cNvSpPr>
          <p:nvPr>
            <p:ph idx="1"/>
          </p:nvPr>
        </p:nvSpPr>
        <p:spPr/>
        <p:txBody>
          <a:bodyPr/>
          <a:lstStyle/>
          <a:p>
            <a:pPr lvl="3"/>
            <a:r>
              <a:rPr lang="en-GB" dirty="0"/>
              <a:t>Flow</a:t>
            </a:r>
          </a:p>
          <a:p>
            <a:r>
              <a:rPr lang="en-GB" dirty="0"/>
              <a:t>Flow uses individual pixels that are always 1 pixel height. The pixels are laid out from left to right on the page and have an asymmetric quality to them. Never use more than 8 pixels on a piece of content and never use less than 2 pixels. </a:t>
            </a:r>
          </a:p>
          <a:p>
            <a:endParaRPr lang="en-GB" dirty="0"/>
          </a:p>
        </p:txBody>
      </p:sp>
      <p:sp>
        <p:nvSpPr>
          <p:cNvPr id="40" name="Content Placeholder 39">
            <a:extLst>
              <a:ext uri="{FF2B5EF4-FFF2-40B4-BE49-F238E27FC236}">
                <a16:creationId xmlns:a16="http://schemas.microsoft.com/office/drawing/2014/main" id="{CF96068A-4D43-8FE2-5D9D-598999336DD9}"/>
              </a:ext>
            </a:extLst>
          </p:cNvPr>
          <p:cNvSpPr>
            <a:spLocks noGrp="1"/>
          </p:cNvSpPr>
          <p:nvPr>
            <p:ph idx="13"/>
          </p:nvPr>
        </p:nvSpPr>
        <p:spPr/>
        <p:txBody>
          <a:bodyPr/>
          <a:lstStyle/>
          <a:p>
            <a:pPr lvl="3"/>
            <a:r>
              <a:rPr lang="en-GB" dirty="0"/>
              <a:t>Build </a:t>
            </a:r>
          </a:p>
          <a:p>
            <a:r>
              <a:rPr lang="en-GB" dirty="0"/>
              <a:t>In the Build behaviour the pixels collaborate and construct content. They integrate into the letters to give the feeling of words and messaging being constructed. They can also be added around the type to further enforce a sense of dynamism. </a:t>
            </a:r>
          </a:p>
          <a:p>
            <a:endParaRPr lang="en-GB" dirty="0"/>
          </a:p>
        </p:txBody>
      </p:sp>
      <p:sp>
        <p:nvSpPr>
          <p:cNvPr id="41" name="Content Placeholder 40">
            <a:extLst>
              <a:ext uri="{FF2B5EF4-FFF2-40B4-BE49-F238E27FC236}">
                <a16:creationId xmlns:a16="http://schemas.microsoft.com/office/drawing/2014/main" id="{6DF27641-EAFA-5F99-3E7A-5661F92DB19A}"/>
              </a:ext>
            </a:extLst>
          </p:cNvPr>
          <p:cNvSpPr>
            <a:spLocks noGrp="1"/>
          </p:cNvSpPr>
          <p:nvPr>
            <p:ph idx="14"/>
          </p:nvPr>
        </p:nvSpPr>
        <p:spPr/>
        <p:txBody>
          <a:bodyPr/>
          <a:lstStyle/>
          <a:p>
            <a:pPr lvl="3"/>
            <a:r>
              <a:rPr lang="en-GB" dirty="0"/>
              <a:t>Connect</a:t>
            </a:r>
          </a:p>
          <a:p>
            <a:r>
              <a:rPr lang="en-GB" dirty="0"/>
              <a:t>For the Connect behaviour the pixels conjoin at the corners and form linear pathways. They always move from left to right and are always the same height - widths can be variable. </a:t>
            </a:r>
          </a:p>
          <a:p>
            <a:endParaRPr lang="en-GB" dirty="0"/>
          </a:p>
        </p:txBody>
      </p:sp>
    </p:spTree>
    <p:extLst>
      <p:ext uri="{BB962C8B-B14F-4D97-AF65-F5344CB8AC3E}">
        <p14:creationId xmlns:p14="http://schemas.microsoft.com/office/powerpoint/2010/main" val="304149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061624-01BA-DE40-8F40-6D213BC1FCDA}"/>
              </a:ext>
            </a:extLst>
          </p:cNvPr>
          <p:cNvSpPr>
            <a:spLocks noGrp="1"/>
          </p:cNvSpPr>
          <p:nvPr>
            <p:ph type="title"/>
          </p:nvPr>
        </p:nvSpPr>
        <p:spPr/>
        <p:txBody>
          <a:bodyPr/>
          <a:lstStyle/>
          <a:p>
            <a:r>
              <a:rPr lang="en-US" dirty="0"/>
              <a:t>Iconography</a:t>
            </a:r>
          </a:p>
        </p:txBody>
      </p:sp>
      <p:sp>
        <p:nvSpPr>
          <p:cNvPr id="13" name="Footer Placeholder 12">
            <a:extLst>
              <a:ext uri="{FF2B5EF4-FFF2-40B4-BE49-F238E27FC236}">
                <a16:creationId xmlns:a16="http://schemas.microsoft.com/office/drawing/2014/main" id="{3E01EB2A-BE17-6E6F-1C3D-E7575E613B11}"/>
              </a:ext>
            </a:extLst>
          </p:cNvPr>
          <p:cNvSpPr>
            <a:spLocks noGrp="1"/>
          </p:cNvSpPr>
          <p:nvPr>
            <p:ph type="ftr" sz="quarter" idx="11"/>
          </p:nvPr>
        </p:nvSpPr>
        <p:spPr/>
        <p:txBody>
          <a:bodyPr/>
          <a:lstStyle/>
          <a:p>
            <a:r>
              <a:rPr lang="en-GB" dirty="0"/>
              <a:t>BT Group PowerPoint    |</a:t>
            </a:r>
          </a:p>
        </p:txBody>
      </p:sp>
      <p:sp>
        <p:nvSpPr>
          <p:cNvPr id="20" name="Slide Number Placeholder 19">
            <a:extLst>
              <a:ext uri="{FF2B5EF4-FFF2-40B4-BE49-F238E27FC236}">
                <a16:creationId xmlns:a16="http://schemas.microsoft.com/office/drawing/2014/main" id="{51050A69-DBA7-D9E8-C953-D5C65B5E03E8}"/>
              </a:ext>
            </a:extLst>
          </p:cNvPr>
          <p:cNvSpPr>
            <a:spLocks noGrp="1"/>
          </p:cNvSpPr>
          <p:nvPr>
            <p:ph type="sldNum" sz="quarter" idx="12"/>
          </p:nvPr>
        </p:nvSpPr>
        <p:spPr/>
        <p:txBody>
          <a:bodyPr/>
          <a:lstStyle/>
          <a:p>
            <a:fld id="{BC5033AD-2A2E-4B40-820E-C0C238FC5E2C}" type="slidenum">
              <a:rPr lang="en-GB" smtClean="0"/>
              <a:t>9</a:t>
            </a:fld>
            <a:endParaRPr lang="en-GB" dirty="0"/>
          </a:p>
        </p:txBody>
      </p:sp>
      <p:sp>
        <p:nvSpPr>
          <p:cNvPr id="21" name="Text Placeholder 20">
            <a:extLst>
              <a:ext uri="{FF2B5EF4-FFF2-40B4-BE49-F238E27FC236}">
                <a16:creationId xmlns:a16="http://schemas.microsoft.com/office/drawing/2014/main" id="{C03927FD-7940-C1D4-8728-911C3BA71E16}"/>
              </a:ext>
            </a:extLst>
          </p:cNvPr>
          <p:cNvSpPr>
            <a:spLocks noGrp="1"/>
          </p:cNvSpPr>
          <p:nvPr>
            <p:ph type="body" sz="quarter" idx="10"/>
          </p:nvPr>
        </p:nvSpPr>
        <p:spPr>
          <a:xfrm>
            <a:off x="307976" y="1274128"/>
            <a:ext cx="7852176" cy="821260"/>
          </a:xfrm>
        </p:spPr>
        <p:txBody>
          <a:bodyPr/>
          <a:lstStyle/>
          <a:p>
            <a:r>
              <a:rPr lang="en-GB" dirty="0"/>
              <a:t>Icons are a crucial part of the BT Group design. </a:t>
            </a:r>
            <a:br>
              <a:rPr lang="en-GB" dirty="0"/>
            </a:br>
            <a:r>
              <a:rPr lang="en-GB" dirty="0"/>
              <a:t>Icons help us quickly navigate.</a:t>
            </a:r>
          </a:p>
        </p:txBody>
      </p:sp>
      <p:grpSp>
        <p:nvGrpSpPr>
          <p:cNvPr id="14" name="Group 13">
            <a:extLst>
              <a:ext uri="{FF2B5EF4-FFF2-40B4-BE49-F238E27FC236}">
                <a16:creationId xmlns:a16="http://schemas.microsoft.com/office/drawing/2014/main" id="{5299F4B0-6249-18D5-32C3-A49718754CCF}"/>
              </a:ext>
            </a:extLst>
          </p:cNvPr>
          <p:cNvGrpSpPr/>
          <p:nvPr/>
        </p:nvGrpSpPr>
        <p:grpSpPr>
          <a:xfrm>
            <a:off x="9704070" y="5162548"/>
            <a:ext cx="2487930" cy="1695451"/>
            <a:chOff x="114300" y="5162548"/>
            <a:chExt cx="2487930" cy="1695451"/>
          </a:xfrm>
        </p:grpSpPr>
        <p:sp>
          <p:nvSpPr>
            <p:cNvPr id="15" name="Rectangle 14">
              <a:hlinkClick r:id="rId2"/>
              <a:extLst>
                <a:ext uri="{FF2B5EF4-FFF2-40B4-BE49-F238E27FC236}">
                  <a16:creationId xmlns:a16="http://schemas.microsoft.com/office/drawing/2014/main" id="{AA11381E-8C87-94AC-263D-6C0FCF5C06CA}"/>
                </a:ext>
              </a:extLst>
            </p:cNvPr>
            <p:cNvSpPr/>
            <p:nvPr/>
          </p:nvSpPr>
          <p:spPr>
            <a:xfrm>
              <a:off x="114300" y="5162548"/>
              <a:ext cx="2487930" cy="1695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BT Curve" panose="020B0503020203020204" pitchFamily="34" charset="0"/>
              </a:endParaRPr>
            </a:p>
          </p:txBody>
        </p:sp>
        <p:grpSp>
          <p:nvGrpSpPr>
            <p:cNvPr id="16" name="Group 15">
              <a:extLst>
                <a:ext uri="{FF2B5EF4-FFF2-40B4-BE49-F238E27FC236}">
                  <a16:creationId xmlns:a16="http://schemas.microsoft.com/office/drawing/2014/main" id="{EBE7FCA5-AE51-47C0-32C0-424F44E2EA60}"/>
                </a:ext>
              </a:extLst>
            </p:cNvPr>
            <p:cNvGrpSpPr/>
            <p:nvPr/>
          </p:nvGrpSpPr>
          <p:grpSpPr>
            <a:xfrm>
              <a:off x="311149" y="5293463"/>
              <a:ext cx="2112011" cy="917473"/>
              <a:chOff x="458778" y="5513052"/>
              <a:chExt cx="2112011" cy="917473"/>
            </a:xfrm>
          </p:grpSpPr>
          <p:sp>
            <p:nvSpPr>
              <p:cNvPr id="17" name="Text Placeholder 13">
                <a:extLst>
                  <a:ext uri="{FF2B5EF4-FFF2-40B4-BE49-F238E27FC236}">
                    <a16:creationId xmlns:a16="http://schemas.microsoft.com/office/drawing/2014/main" id="{4FF75CDE-9403-542E-C2FA-80AA7189CFD9}"/>
                  </a:ext>
                </a:extLst>
              </p:cNvPr>
              <p:cNvSpPr txBox="1">
                <a:spLocks/>
              </p:cNvSpPr>
              <p:nvPr/>
            </p:nvSpPr>
            <p:spPr>
              <a:xfrm>
                <a:off x="458778" y="5885995"/>
                <a:ext cx="2112011" cy="544530"/>
              </a:xfrm>
              <a:prstGeom prst="rect">
                <a:avLst/>
              </a:prstGeom>
            </p:spPr>
            <p:txBody>
              <a:bodyPr wrap="square" lIns="0" tIns="0" rIns="0" bIns="0">
                <a:noAutofit/>
              </a:bodyPr>
              <a:lstStyle>
                <a:lvl1pPr marL="0" marR="0" indent="0" algn="l" defTabSz="554500" rtl="0" eaLnBrk="1" fontAlgn="auto" latinLnBrk="0" hangingPunct="1">
                  <a:lnSpc>
                    <a:spcPct val="100000"/>
                  </a:lnSpc>
                  <a:spcBef>
                    <a:spcPts val="943"/>
                  </a:spcBef>
                  <a:spcAft>
                    <a:spcPts val="0"/>
                  </a:spcAft>
                  <a:buClrTx/>
                  <a:buSzTx/>
                  <a:buFont typeface="Arial" panose="020B0604020202020204" pitchFamily="34" charset="0"/>
                  <a:buNone/>
                  <a:tabLst/>
                  <a:defRPr kumimoji="0" lang="en-GB" sz="2001" b="0" i="0" u="none" strike="noStrike" kern="0" cap="none" spc="0" normalizeH="0" baseline="0">
                    <a:ln>
                      <a:noFill/>
                    </a:ln>
                    <a:solidFill>
                      <a:schemeClr val="bg1">
                        <a:lumMod val="50000"/>
                      </a:schemeClr>
                    </a:solidFill>
                    <a:effectLst/>
                    <a:uLnTx/>
                    <a:uFillTx/>
                    <a:latin typeface="BT Group Beta Headline" panose="020B0603020203020204" pitchFamily="34" charset="0"/>
                    <a:ea typeface="+mj-ea"/>
                    <a:cs typeface="BT Group Beta Headline" panose="020B0603020203020204" pitchFamily="34" charset="0"/>
                  </a:defRPr>
                </a:lvl1pPr>
                <a:lvl2pPr marL="415875" indent="-138625" algn="l" defTabSz="554500" rtl="0" eaLnBrk="1" latinLnBrk="0" hangingPunct="1">
                  <a:lnSpc>
                    <a:spcPct val="90000"/>
                  </a:lnSpc>
                  <a:spcBef>
                    <a:spcPts val="303"/>
                  </a:spcBef>
                  <a:buFont typeface="Arial" panose="020B0604020202020204" pitchFamily="34" charset="0"/>
                  <a:buChar char="•"/>
                  <a:defRPr sz="1455" kern="1200">
                    <a:solidFill>
                      <a:schemeClr val="tx1"/>
                    </a:solidFill>
                    <a:latin typeface="+mn-lt"/>
                    <a:ea typeface="+mn-ea"/>
                    <a:cs typeface="+mn-cs"/>
                  </a:defRPr>
                </a:lvl2pPr>
                <a:lvl3pPr marL="693125" indent="-138625" algn="l" defTabSz="554500" rtl="0" eaLnBrk="1" latinLnBrk="0" hangingPunct="1">
                  <a:lnSpc>
                    <a:spcPct val="90000"/>
                  </a:lnSpc>
                  <a:spcBef>
                    <a:spcPts val="303"/>
                  </a:spcBef>
                  <a:buFont typeface="Arial" panose="020B0604020202020204" pitchFamily="34" charset="0"/>
                  <a:buChar char="•"/>
                  <a:defRPr sz="1213" kern="1200">
                    <a:solidFill>
                      <a:schemeClr val="tx1"/>
                    </a:solidFill>
                    <a:latin typeface="+mn-lt"/>
                    <a:ea typeface="+mn-ea"/>
                    <a:cs typeface="+mn-cs"/>
                  </a:defRPr>
                </a:lvl3pPr>
                <a:lvl4pPr marL="970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4pPr>
                <a:lvl5pPr marL="124762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5pPr>
                <a:lvl6pPr marL="15248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6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a:lstStyle>
              <a:p>
                <a:pPr>
                  <a:spcBef>
                    <a:spcPts val="0"/>
                  </a:spcBef>
                </a:pPr>
                <a:r>
                  <a:rPr lang="en-GB" sz="1600" dirty="0">
                    <a:solidFill>
                      <a:srgbClr val="1D1D1A"/>
                    </a:solidFill>
                    <a:latin typeface="BT Curve" panose="020B0503020203020204" pitchFamily="34" charset="0"/>
                    <a:cs typeface="BT Curve" panose="020B0503020203020204" pitchFamily="34" charset="0"/>
                    <a:hlinkClick r:id="rId2">
                      <a:extLst>
                        <a:ext uri="{A12FA001-AC4F-418D-AE19-62706E023703}">
                          <ahyp:hlinkClr xmlns:ahyp="http://schemas.microsoft.com/office/drawing/2018/hyperlinkcolor" val="tx"/>
                        </a:ext>
                      </a:extLst>
                    </a:hlinkClick>
                  </a:rPr>
                  <a:t>Link</a:t>
                </a:r>
                <a:r>
                  <a:rPr lang="en-GB" sz="1600" dirty="0">
                    <a:solidFill>
                      <a:schemeClr val="tx1"/>
                    </a:solidFill>
                    <a:latin typeface="BT Curve" panose="020B0503020203020204" pitchFamily="34" charset="0"/>
                    <a:cs typeface="BT Curve" panose="020B0503020203020204" pitchFamily="34" charset="0"/>
                  </a:rPr>
                  <a:t> to our guidelines </a:t>
                </a:r>
                <a:br>
                  <a:rPr lang="en-GB" sz="1600" dirty="0">
                    <a:solidFill>
                      <a:schemeClr val="tx1"/>
                    </a:solidFill>
                    <a:latin typeface="BT Curve" panose="020B0503020203020204" pitchFamily="34" charset="0"/>
                    <a:cs typeface="BT Curve" panose="020B0503020203020204" pitchFamily="34" charset="0"/>
                  </a:rPr>
                </a:br>
                <a:r>
                  <a:rPr lang="en-GB" sz="1600" dirty="0">
                    <a:solidFill>
                      <a:schemeClr val="tx1"/>
                    </a:solidFill>
                    <a:latin typeface="BT Curve" panose="020B0503020203020204" pitchFamily="34" charset="0"/>
                    <a:cs typeface="BT Curve" panose="020B0503020203020204" pitchFamily="34" charset="0"/>
                  </a:rPr>
                  <a:t>on the brand site. </a:t>
                </a:r>
                <a:br>
                  <a:rPr lang="en-GB" sz="1600" dirty="0">
                    <a:solidFill>
                      <a:schemeClr val="tx1"/>
                    </a:solidFill>
                    <a:latin typeface="BT Curve" panose="020B0503020203020204" pitchFamily="34" charset="0"/>
                    <a:cs typeface="BT Curve" panose="020B0503020203020204" pitchFamily="34" charset="0"/>
                  </a:rPr>
                </a:br>
                <a:r>
                  <a:rPr lang="en-GB" sz="1600" dirty="0">
                    <a:solidFill>
                      <a:schemeClr val="tx1"/>
                    </a:solidFill>
                    <a:latin typeface="BT Curve" panose="020B0503020203020204" pitchFamily="34" charset="0"/>
                    <a:cs typeface="BT Curve" panose="020B0503020203020204" pitchFamily="34" charset="0"/>
                  </a:rPr>
                  <a:t>Brand.BT.com</a:t>
                </a:r>
              </a:p>
            </p:txBody>
          </p:sp>
          <p:pic>
            <p:nvPicPr>
              <p:cNvPr id="18" name="Picture 17">
                <a:extLst>
                  <a:ext uri="{FF2B5EF4-FFF2-40B4-BE49-F238E27FC236}">
                    <a16:creationId xmlns:a16="http://schemas.microsoft.com/office/drawing/2014/main" id="{15F0FC80-73D9-8597-48A8-486E79BA1577}"/>
                  </a:ext>
                </a:extLst>
              </p:cNvPr>
              <p:cNvPicPr>
                <a:picLocks noChangeAspect="1"/>
              </p:cNvPicPr>
              <p:nvPr/>
            </p:nvPicPr>
            <p:blipFill>
              <a:blip r:embed="rId3"/>
              <a:stretch>
                <a:fillRect/>
              </a:stretch>
            </p:blipFill>
            <p:spPr>
              <a:xfrm>
                <a:off x="467167" y="5513052"/>
                <a:ext cx="355600" cy="304800"/>
              </a:xfrm>
              <a:prstGeom prst="rect">
                <a:avLst/>
              </a:prstGeom>
            </p:spPr>
          </p:pic>
        </p:grpSp>
      </p:grpSp>
      <p:pic>
        <p:nvPicPr>
          <p:cNvPr id="3" name="Graphic 2">
            <a:extLst>
              <a:ext uri="{FF2B5EF4-FFF2-40B4-BE49-F238E27FC236}">
                <a16:creationId xmlns:a16="http://schemas.microsoft.com/office/drawing/2014/main" id="{AF371F7C-594B-1EF6-84DC-037A839FB4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1062" y="2604034"/>
            <a:ext cx="734730" cy="734730"/>
          </a:xfrm>
          <a:prstGeom prst="rect">
            <a:avLst/>
          </a:prstGeom>
        </p:spPr>
      </p:pic>
      <p:pic>
        <p:nvPicPr>
          <p:cNvPr id="5" name="Graphic 4">
            <a:extLst>
              <a:ext uri="{FF2B5EF4-FFF2-40B4-BE49-F238E27FC236}">
                <a16:creationId xmlns:a16="http://schemas.microsoft.com/office/drawing/2014/main" id="{9C76FFDB-DDBA-5C4F-422E-2526884F7F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51141" y="2549542"/>
            <a:ext cx="843713" cy="843714"/>
          </a:xfrm>
          <a:prstGeom prst="rect">
            <a:avLst/>
          </a:prstGeom>
        </p:spPr>
      </p:pic>
      <p:pic>
        <p:nvPicPr>
          <p:cNvPr id="8" name="Graphic 7">
            <a:extLst>
              <a:ext uri="{FF2B5EF4-FFF2-40B4-BE49-F238E27FC236}">
                <a16:creationId xmlns:a16="http://schemas.microsoft.com/office/drawing/2014/main" id="{CFC68306-9236-DE0C-D728-2EF4F22FD21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92455" y="2549542"/>
            <a:ext cx="424295" cy="843714"/>
          </a:xfrm>
          <a:prstGeom prst="rect">
            <a:avLst/>
          </a:prstGeom>
        </p:spPr>
      </p:pic>
      <p:pic>
        <p:nvPicPr>
          <p:cNvPr id="10" name="Graphic 9">
            <a:extLst>
              <a:ext uri="{FF2B5EF4-FFF2-40B4-BE49-F238E27FC236}">
                <a16:creationId xmlns:a16="http://schemas.microsoft.com/office/drawing/2014/main" id="{6AB14350-76E4-05C2-CF90-EFA67B3B75E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20563" y="2669028"/>
            <a:ext cx="843713" cy="604742"/>
          </a:xfrm>
          <a:prstGeom prst="rect">
            <a:avLst/>
          </a:prstGeom>
        </p:spPr>
      </p:pic>
      <p:pic>
        <p:nvPicPr>
          <p:cNvPr id="12" name="Graphic 11">
            <a:extLst>
              <a:ext uri="{FF2B5EF4-FFF2-40B4-BE49-F238E27FC236}">
                <a16:creationId xmlns:a16="http://schemas.microsoft.com/office/drawing/2014/main" id="{7603AA3B-2DBC-0A6D-0769-3C5FD058158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472546" y="2549542"/>
            <a:ext cx="843713" cy="843714"/>
          </a:xfrm>
          <a:prstGeom prst="rect">
            <a:avLst/>
          </a:prstGeom>
        </p:spPr>
      </p:pic>
      <p:pic>
        <p:nvPicPr>
          <p:cNvPr id="23" name="Graphic 22">
            <a:extLst>
              <a:ext uri="{FF2B5EF4-FFF2-40B4-BE49-F238E27FC236}">
                <a16:creationId xmlns:a16="http://schemas.microsoft.com/office/drawing/2014/main" id="{4455F899-E707-E970-F6A9-212E633E1ED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918051" y="2564173"/>
            <a:ext cx="482819" cy="814451"/>
          </a:xfrm>
          <a:prstGeom prst="rect">
            <a:avLst/>
          </a:prstGeom>
        </p:spPr>
      </p:pic>
      <p:pic>
        <p:nvPicPr>
          <p:cNvPr id="25" name="Graphic 24">
            <a:extLst>
              <a:ext uri="{FF2B5EF4-FFF2-40B4-BE49-F238E27FC236}">
                <a16:creationId xmlns:a16="http://schemas.microsoft.com/office/drawing/2014/main" id="{642E000B-EDB8-F064-FE0E-1121F207DEB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26571" y="5628760"/>
            <a:ext cx="843713" cy="604742"/>
          </a:xfrm>
          <a:prstGeom prst="rect">
            <a:avLst/>
          </a:prstGeom>
        </p:spPr>
      </p:pic>
      <p:pic>
        <p:nvPicPr>
          <p:cNvPr id="27" name="Graphic 26">
            <a:extLst>
              <a:ext uri="{FF2B5EF4-FFF2-40B4-BE49-F238E27FC236}">
                <a16:creationId xmlns:a16="http://schemas.microsoft.com/office/drawing/2014/main" id="{F9C96F41-9D05-59EB-23E7-02C24F01C65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26571" y="4089148"/>
            <a:ext cx="843713" cy="843714"/>
          </a:xfrm>
          <a:prstGeom prst="rect">
            <a:avLst/>
          </a:prstGeom>
        </p:spPr>
      </p:pic>
      <p:pic>
        <p:nvPicPr>
          <p:cNvPr id="29" name="Graphic 28">
            <a:extLst>
              <a:ext uri="{FF2B5EF4-FFF2-40B4-BE49-F238E27FC236}">
                <a16:creationId xmlns:a16="http://schemas.microsoft.com/office/drawing/2014/main" id="{5FAFA51E-9D27-2242-2DC0-0A105516BE5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812102" y="4179372"/>
            <a:ext cx="721791" cy="663268"/>
          </a:xfrm>
          <a:prstGeom prst="rect">
            <a:avLst/>
          </a:prstGeom>
        </p:spPr>
      </p:pic>
      <p:pic>
        <p:nvPicPr>
          <p:cNvPr id="31" name="Graphic 30">
            <a:extLst>
              <a:ext uri="{FF2B5EF4-FFF2-40B4-BE49-F238E27FC236}">
                <a16:creationId xmlns:a16="http://schemas.microsoft.com/office/drawing/2014/main" id="{ED1EE4B1-422B-703F-7950-91572DB78165}"/>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043707" y="4152548"/>
            <a:ext cx="721791" cy="716913"/>
          </a:xfrm>
          <a:prstGeom prst="rect">
            <a:avLst/>
          </a:prstGeom>
        </p:spPr>
      </p:pic>
      <p:pic>
        <p:nvPicPr>
          <p:cNvPr id="33" name="Graphic 32">
            <a:extLst>
              <a:ext uri="{FF2B5EF4-FFF2-40B4-BE49-F238E27FC236}">
                <a16:creationId xmlns:a16="http://schemas.microsoft.com/office/drawing/2014/main" id="{34D9B038-824F-1A90-4559-AA82B4317B0F}"/>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330272" y="4154989"/>
            <a:ext cx="424294" cy="712033"/>
          </a:xfrm>
          <a:prstGeom prst="rect">
            <a:avLst/>
          </a:prstGeom>
        </p:spPr>
      </p:pic>
      <p:pic>
        <p:nvPicPr>
          <p:cNvPr id="35" name="Graphic 34">
            <a:extLst>
              <a:ext uri="{FF2B5EF4-FFF2-40B4-BE49-F238E27FC236}">
                <a16:creationId xmlns:a16="http://schemas.microsoft.com/office/drawing/2014/main" id="{AF4B2AD9-4070-9429-1B17-0186CE75776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533507" y="4089148"/>
            <a:ext cx="721791" cy="843714"/>
          </a:xfrm>
          <a:prstGeom prst="rect">
            <a:avLst/>
          </a:prstGeom>
        </p:spPr>
      </p:pic>
      <p:pic>
        <p:nvPicPr>
          <p:cNvPr id="37" name="Graphic 36">
            <a:extLst>
              <a:ext uri="{FF2B5EF4-FFF2-40B4-BE49-F238E27FC236}">
                <a16:creationId xmlns:a16="http://schemas.microsoft.com/office/drawing/2014/main" id="{A7E25E90-0623-133F-A8F7-A608BF9898A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6766864" y="4118410"/>
            <a:ext cx="785192" cy="785190"/>
          </a:xfrm>
          <a:prstGeom prst="rect">
            <a:avLst/>
          </a:prstGeom>
        </p:spPr>
      </p:pic>
      <p:pic>
        <p:nvPicPr>
          <p:cNvPr id="39" name="Graphic 38">
            <a:extLst>
              <a:ext uri="{FF2B5EF4-FFF2-40B4-BE49-F238E27FC236}">
                <a16:creationId xmlns:a16="http://schemas.microsoft.com/office/drawing/2014/main" id="{1F4E793B-AA6C-30FB-CB18-2E0FD7685954}"/>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841363" y="5509272"/>
            <a:ext cx="663269" cy="843716"/>
          </a:xfrm>
          <a:prstGeom prst="rect">
            <a:avLst/>
          </a:prstGeom>
        </p:spPr>
      </p:pic>
      <p:pic>
        <p:nvPicPr>
          <p:cNvPr id="41" name="Graphic 40">
            <a:extLst>
              <a:ext uri="{FF2B5EF4-FFF2-40B4-BE49-F238E27FC236}">
                <a16:creationId xmlns:a16="http://schemas.microsoft.com/office/drawing/2014/main" id="{AEB2AC24-52EB-BCEA-F8AF-828634DDF93A}"/>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8296007" y="2549543"/>
            <a:ext cx="492572" cy="843711"/>
          </a:xfrm>
          <a:prstGeom prst="rect">
            <a:avLst/>
          </a:prstGeom>
        </p:spPr>
      </p:pic>
      <p:pic>
        <p:nvPicPr>
          <p:cNvPr id="43" name="Graphic 42">
            <a:extLst>
              <a:ext uri="{FF2B5EF4-FFF2-40B4-BE49-F238E27FC236}">
                <a16:creationId xmlns:a16="http://schemas.microsoft.com/office/drawing/2014/main" id="{5081010E-57DC-4338-855A-B37986376F64}"/>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2982746" y="5509273"/>
            <a:ext cx="843713" cy="843714"/>
          </a:xfrm>
          <a:prstGeom prst="rect">
            <a:avLst/>
          </a:prstGeom>
        </p:spPr>
      </p:pic>
      <p:pic>
        <p:nvPicPr>
          <p:cNvPr id="45" name="Graphic 44">
            <a:extLst>
              <a:ext uri="{FF2B5EF4-FFF2-40B4-BE49-F238E27FC236}">
                <a16:creationId xmlns:a16="http://schemas.microsoft.com/office/drawing/2014/main" id="{28EB87F7-0C1F-9754-0F95-13D5E45881E8}"/>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4120563" y="5509273"/>
            <a:ext cx="843713" cy="843714"/>
          </a:xfrm>
          <a:prstGeom prst="rect">
            <a:avLst/>
          </a:prstGeom>
        </p:spPr>
      </p:pic>
      <p:pic>
        <p:nvPicPr>
          <p:cNvPr id="47" name="Graphic 46">
            <a:extLst>
              <a:ext uri="{FF2B5EF4-FFF2-40B4-BE49-F238E27FC236}">
                <a16:creationId xmlns:a16="http://schemas.microsoft.com/office/drawing/2014/main" id="{4B911271-C0C5-6FCE-09B8-F64E91E78D8F}"/>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5472546" y="5509273"/>
            <a:ext cx="843713" cy="843714"/>
          </a:xfrm>
          <a:prstGeom prst="rect">
            <a:avLst/>
          </a:prstGeom>
        </p:spPr>
      </p:pic>
      <p:pic>
        <p:nvPicPr>
          <p:cNvPr id="49" name="Graphic 48">
            <a:extLst>
              <a:ext uri="{FF2B5EF4-FFF2-40B4-BE49-F238E27FC236}">
                <a16:creationId xmlns:a16="http://schemas.microsoft.com/office/drawing/2014/main" id="{2333B684-9EE9-5904-493C-C4DC9B216A46}"/>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6827826" y="5509272"/>
            <a:ext cx="663269" cy="843716"/>
          </a:xfrm>
          <a:prstGeom prst="rect">
            <a:avLst/>
          </a:prstGeom>
        </p:spPr>
      </p:pic>
      <p:pic>
        <p:nvPicPr>
          <p:cNvPr id="51" name="Graphic 50">
            <a:extLst>
              <a:ext uri="{FF2B5EF4-FFF2-40B4-BE49-F238E27FC236}">
                <a16:creationId xmlns:a16="http://schemas.microsoft.com/office/drawing/2014/main" id="{0F9BAC3F-A93F-EC05-A3B3-D630701CBD32}"/>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8120437" y="4089148"/>
            <a:ext cx="843713" cy="843714"/>
          </a:xfrm>
          <a:prstGeom prst="rect">
            <a:avLst/>
          </a:prstGeom>
        </p:spPr>
      </p:pic>
      <p:pic>
        <p:nvPicPr>
          <p:cNvPr id="53" name="Graphic 52">
            <a:extLst>
              <a:ext uri="{FF2B5EF4-FFF2-40B4-BE49-F238E27FC236}">
                <a16:creationId xmlns:a16="http://schemas.microsoft.com/office/drawing/2014/main" id="{63F76C94-9F2F-A3A9-D064-605996E495AD}"/>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8164329" y="5553166"/>
            <a:ext cx="755929" cy="755927"/>
          </a:xfrm>
          <a:prstGeom prst="rect">
            <a:avLst/>
          </a:prstGeom>
        </p:spPr>
      </p:pic>
    </p:spTree>
    <p:extLst>
      <p:ext uri="{BB962C8B-B14F-4D97-AF65-F5344CB8AC3E}">
        <p14:creationId xmlns:p14="http://schemas.microsoft.com/office/powerpoint/2010/main" val="305607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BT NEW BRAND JUN 22">
      <a:dk1>
        <a:sysClr val="windowText" lastClr="000000"/>
      </a:dk1>
      <a:lt1>
        <a:sysClr val="window" lastClr="FFFFFF"/>
      </a:lt1>
      <a:dk2>
        <a:srgbClr val="87005F"/>
      </a:dk2>
      <a:lt2>
        <a:srgbClr val="142032"/>
      </a:lt2>
      <a:accent1>
        <a:srgbClr val="FF80FF"/>
      </a:accent1>
      <a:accent2>
        <a:srgbClr val="EDF23B"/>
      </a:accent2>
      <a:accent3>
        <a:srgbClr val="C81E6E"/>
      </a:accent3>
      <a:accent4>
        <a:srgbClr val="43B072"/>
      </a:accent4>
      <a:accent5>
        <a:srgbClr val="5514B4"/>
      </a:accent5>
      <a:accent6>
        <a:srgbClr val="009BA5"/>
      </a:accent6>
      <a:hlink>
        <a:srgbClr val="5514B4"/>
      </a:hlink>
      <a:folHlink>
        <a:srgbClr val="5514B4"/>
      </a:folHlink>
    </a:clrScheme>
    <a:fontScheme name="BT NEW BRAND">
      <a:majorFont>
        <a:latin typeface="BT Group Headline"/>
        <a:ea typeface=""/>
        <a:cs typeface=""/>
      </a:majorFont>
      <a:minorFont>
        <a:latin typeface="BT Curv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10706</TotalTime>
  <Words>5152</Words>
  <Application>Microsoft Macintosh PowerPoint</Application>
  <PresentationFormat>Widescreen</PresentationFormat>
  <Paragraphs>452</Paragraphs>
  <Slides>66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BT Group Headline</vt:lpstr>
      <vt:lpstr>Calibri</vt:lpstr>
      <vt:lpstr>Arial</vt:lpstr>
      <vt:lpstr>Wingdings</vt:lpstr>
      <vt:lpstr>Tahoma</vt:lpstr>
      <vt:lpstr>BT Curve</vt:lpstr>
      <vt:lpstr>Custom Design</vt:lpstr>
      <vt:lpstr>BT Group PowerPoint </vt:lpstr>
      <vt:lpstr>Contents</vt:lpstr>
      <vt:lpstr>Data classification</vt:lpstr>
      <vt:lpstr>Do’s and don’ts </vt:lpstr>
      <vt:lpstr>PowerPoint guidance </vt:lpstr>
      <vt:lpstr>Typefaces</vt:lpstr>
      <vt:lpstr>Our colours</vt:lpstr>
      <vt:lpstr>Brand behaviours</vt:lpstr>
      <vt:lpstr>Iconography</vt:lpstr>
      <vt:lpstr>The following pages  are examples of all  our slide templates </vt:lpstr>
      <vt:lpstr>Cover slides </vt:lpstr>
      <vt:lpstr>Big title, 72pt second line here</vt:lpstr>
      <vt:lpstr>Title here, 54pt second line here</vt:lpstr>
      <vt:lpstr>Title here 48pt</vt:lpstr>
      <vt:lpstr>Simple cover page with imagery 54pt</vt:lpstr>
      <vt:lpstr>Editorial slides </vt:lpstr>
      <vt:lpstr>Four column content</vt:lpstr>
      <vt:lpstr>Side copy</vt:lpstr>
      <vt:lpstr>Title only slide</vt:lpstr>
      <vt:lpstr>Statement here, 48pt second line here</vt:lpstr>
      <vt:lpstr>Title here, 48pt second line here</vt:lpstr>
      <vt:lpstr>Title page with  48pt image option</vt:lpstr>
      <vt:lpstr>Title page with image option 48pt</vt:lpstr>
      <vt:lpstr>Connect behaviour page break. Ut molestie neque ex, ut congue mauris dignissim non. Nam lacus, varius a sapien non, finibus maximus sem. Vestibulum bibendum dictum purus. 36pt.</vt:lpstr>
      <vt:lpstr>Flow behaviour page break. Ut molestie neque ex, ut congue mauris dignissim non. Nam lacus, varius a sapien non, finibus maximus sem. Vestibulum bibendum dictum purus. 36pt.</vt:lpstr>
      <vt:lpstr>Expressive 54pt                 style with            large image</vt:lpstr>
      <vt:lpstr>Headline 54pt Stacked</vt:lpstr>
      <vt:lpstr>Left aligned  48pt style with  large image</vt:lpstr>
      <vt:lpstr>Title here, 48pt second line here</vt:lpstr>
      <vt:lpstr>Title here, 48pt second line here</vt:lpstr>
      <vt:lpstr>Simple text heavy 36pt  layout with imagery </vt:lpstr>
      <vt:lpstr>Add title here 36pt</vt:lpstr>
      <vt:lpstr>Flow simple layout with body copy 36pt</vt:lpstr>
      <vt:lpstr>Flow simple layout  with one column  body copy 28pt</vt:lpstr>
      <vt:lpstr>Quisque pretium libero eget 28pt bibendum sollicitudin. Vivamus faucibus sem a augue volutpat congue. Quisque pretium libero eget bibendum sollicitudin. Vivamus faucibus sem a augue volutpat congue. 28pt</vt:lpstr>
      <vt:lpstr>Large image with 36pt small title. Space for two rows of copy.</vt:lpstr>
      <vt:lpstr>2 images page with title 20pt</vt:lpstr>
      <vt:lpstr>Divider slides</vt:lpstr>
      <vt:lpstr>Add divider title</vt:lpstr>
      <vt:lpstr>Add divider title</vt:lpstr>
      <vt:lpstr>Add divider title</vt:lpstr>
      <vt:lpstr>Colour dividers </vt:lpstr>
      <vt:lpstr>Expressive 48pt divider version one design flow</vt:lpstr>
      <vt:lpstr>Expressive 48pt divider version one design flow</vt:lpstr>
      <vt:lpstr>Expressive 48pt divider version one design flow</vt:lpstr>
      <vt:lpstr>Expressive 48pt divider version one design flow</vt:lpstr>
      <vt:lpstr>Expressive 48pt divider version one design flow</vt:lpstr>
      <vt:lpstr>Charts</vt:lpstr>
      <vt:lpstr>Title goes here </vt:lpstr>
      <vt:lpstr>Other style of graphs</vt:lpstr>
      <vt:lpstr>Infographics slides </vt:lpstr>
      <vt:lpstr>Simple info brand boxes </vt:lpstr>
      <vt:lpstr>Simple info brand boxes </vt:lpstr>
      <vt:lpstr>Table page 36pt</vt:lpstr>
      <vt:lpstr>CFU treatment </vt:lpstr>
      <vt:lpstr>Edit title: 48pt  BT expressive CFU slide</vt:lpstr>
      <vt:lpstr>Edit title: 48pt  BT expressive CFU slide</vt:lpstr>
      <vt:lpstr>Edit title: 48pt  EE expressive CFU slide</vt:lpstr>
      <vt:lpstr>Edit title: 48pt  EE expressive CFU slide</vt:lpstr>
      <vt:lpstr>Edit title: 48pt  Plusnet CFU slide</vt:lpstr>
      <vt:lpstr>Edit title: 48pt  Plusnet CFU slide</vt:lpstr>
      <vt:lpstr>Edit title: 48pt Openreach CFU slide</vt:lpstr>
      <vt:lpstr>Edit title: 48pt Openreach CFU slide</vt:lpstr>
      <vt:lpstr>End slides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BT PowerPoint presentation template</dc:title>
  <dc:creator>James Winkley</dc:creator>
  <cp:lastModifiedBy>Anna Matyasavski</cp:lastModifiedBy>
  <cp:revision>336</cp:revision>
  <dcterms:created xsi:type="dcterms:W3CDTF">2022-05-04T14:40:30Z</dcterms:created>
  <dcterms:modified xsi:type="dcterms:W3CDTF">2022-06-29T12:00:14Z</dcterms:modified>
</cp:coreProperties>
</file>